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A04F07-CDD8-49A4-A94E-027C0F6DE039}">
  <a:tblStyle styleId="{02A04F07-CDD8-49A4-A94E-027C0F6DE0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625CC3-CC86-458C-9119-647E2658FE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c9e89d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c9e89d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df1545b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df1545b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f1545b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f1545b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f1545b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f1545b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df1545b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df1545b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df1545b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df1545b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29050" y="223025"/>
            <a:ext cx="6830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/>
              <a:t>Decision Trees</a:t>
            </a:r>
            <a:endParaRPr b="1"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278775" y="878150"/>
            <a:ext cx="81543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9F9F9"/>
                </a:highlight>
                <a:latin typeface="Verdana"/>
                <a:ea typeface="Verdana"/>
                <a:cs typeface="Verdana"/>
                <a:sym typeface="Verdana"/>
              </a:rPr>
              <a:t>Decision Trees is a model in which the the data is continuously split according to a certain parameter or condition</a:t>
            </a:r>
            <a:endParaRPr sz="17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9F9F9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40098" l="19402" r="14512" t="0"/>
          <a:stretch/>
        </p:blipFill>
        <p:spPr>
          <a:xfrm>
            <a:off x="1666225" y="1549850"/>
            <a:ext cx="5001427" cy="35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624250" y="5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{02A04F07-CDD8-49A4-A94E-027C0F6DE039}</a:tableStyleId>
              </a:tblPr>
              <a:tblGrid>
                <a:gridCol w="1397875"/>
                <a:gridCol w="1397875"/>
                <a:gridCol w="1397875"/>
              </a:tblGrid>
              <a:tr h="91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TV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Mobile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Watch IPL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78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Yes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No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Yes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78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Yes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Yes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Yes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78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No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Yes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Yes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78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No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No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No</a:t>
                      </a:r>
                      <a:endParaRPr sz="2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8157" l="19883" r="31844" t="10993"/>
          <a:stretch/>
        </p:blipFill>
        <p:spPr>
          <a:xfrm>
            <a:off x="4928300" y="838600"/>
            <a:ext cx="4087151" cy="33268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21200" y="1796675"/>
            <a:ext cx="130500" cy="94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64" name="Google Shape;64;p14"/>
          <p:cNvSpPr/>
          <p:nvPr/>
        </p:nvSpPr>
        <p:spPr>
          <a:xfrm>
            <a:off x="321200" y="3414525"/>
            <a:ext cx="130500" cy="94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Ensemble Learning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6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Training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Heterogeneous</a:t>
            </a:r>
            <a:r>
              <a:rPr lang="en-GB"/>
              <a:t> Learners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Weak learners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200" y="661263"/>
            <a:ext cx="32745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Bootstrapped</a:t>
            </a:r>
            <a:r>
              <a:rPr lang="en-GB"/>
              <a:t> Dataset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1175" y="118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Derived from original dataset by</a:t>
            </a:r>
            <a:br>
              <a:rPr lang="en-GB"/>
            </a:br>
            <a:r>
              <a:rPr lang="en-GB"/>
              <a:t>randomly picking up values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6273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{F6625CC3-CC86-458C-9119-647E2658FE9D}</a:tableStyleId>
              </a:tblPr>
              <a:tblGrid>
                <a:gridCol w="758825"/>
                <a:gridCol w="758825"/>
                <a:gridCol w="758825"/>
                <a:gridCol w="758825"/>
                <a:gridCol w="473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5182675" y="26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{F6625CC3-CC86-458C-9119-647E2658FE9D}</a:tableStyleId>
              </a:tblPr>
              <a:tblGrid>
                <a:gridCol w="758825"/>
                <a:gridCol w="758825"/>
                <a:gridCol w="758825"/>
                <a:gridCol w="758825"/>
                <a:gridCol w="473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1365075" y="2158025"/>
            <a:ext cx="1997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Dataset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024225" y="2210250"/>
            <a:ext cx="1997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BootStrapped</a:t>
            </a:r>
            <a:r>
              <a:rPr lang="en-GB"/>
              <a:t>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Decision Trees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400" y="1150050"/>
            <a:ext cx="4139390" cy="3820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515300" y="2071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{F6625CC3-CC86-458C-9119-647E2658FE9D}</a:tableStyleId>
              </a:tblPr>
              <a:tblGrid>
                <a:gridCol w="758825"/>
                <a:gridCol w="758825"/>
                <a:gridCol w="758825"/>
                <a:gridCol w="758825"/>
                <a:gridCol w="473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7"/>
          <p:cNvSpPr txBox="1"/>
          <p:nvPr/>
        </p:nvSpPr>
        <p:spPr>
          <a:xfrm>
            <a:off x="1336800" y="1447425"/>
            <a:ext cx="1997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BootStrapped 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00" y="304800"/>
            <a:ext cx="77319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01875" y="120450"/>
            <a:ext cx="2148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Voting Method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925" y="762825"/>
            <a:ext cx="4258972" cy="438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