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e911803e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e911803e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e911803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e911803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e911803e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e911803e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e911803e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e911803e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e911803e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e911803e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e911803e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e911803e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e911803e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e911803e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e911803e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e911803e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e911803e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e911803e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tats.stackexchange.com/questions/2691/making-sense-of-principal-component-analysis-eigenvectors-eigenvalu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534175"/>
            <a:ext cx="8520600" cy="3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Agenda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GB"/>
              <a:t>Curse of Dimensionality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GB"/>
              <a:t>Overfitting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GB"/>
              <a:t>Dimensionality reduction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GB"/>
              <a:t>PCA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Notes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Stack Exchange: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https://stats.stackexchange.com/questions/2691/making-sense-of-principal-component-analysis-eigenvectors-eigenvalues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PCA by Code heroku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7488"/>
            <a:ext cx="8839201" cy="3928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8725" y="152400"/>
            <a:ext cx="3315244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238" y="194450"/>
            <a:ext cx="3316474" cy="475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875" y="365125"/>
            <a:ext cx="352425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/>
        </p:nvSpPr>
        <p:spPr>
          <a:xfrm>
            <a:off x="3141150" y="4129825"/>
            <a:ext cx="35934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Source: Discovering Davinci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00" y="638250"/>
            <a:ext cx="4004950" cy="347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40600"/>
            <a:ext cx="4004950" cy="34790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/>
          <p:nvPr/>
        </p:nvSpPr>
        <p:spPr>
          <a:xfrm>
            <a:off x="6294850" y="3178725"/>
            <a:ext cx="275400" cy="462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00" y="638250"/>
            <a:ext cx="4004950" cy="347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40600"/>
            <a:ext cx="4004950" cy="34790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9"/>
          <p:cNvSpPr/>
          <p:nvPr/>
        </p:nvSpPr>
        <p:spPr>
          <a:xfrm>
            <a:off x="5356250" y="1977300"/>
            <a:ext cx="462900" cy="325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00" y="638250"/>
            <a:ext cx="4004950" cy="347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40600"/>
            <a:ext cx="4004950" cy="3479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20"/>
          <p:cNvCxnSpPr/>
          <p:nvPr/>
        </p:nvCxnSpPr>
        <p:spPr>
          <a:xfrm flipH="1" rot="10800000">
            <a:off x="5231100" y="1201500"/>
            <a:ext cx="2502900" cy="2227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5" y="940800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