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176" y="-2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modern-spdev-worksho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Modern Office </a:t>
            </a:r>
            <a:r>
              <a:rPr lang="en-US" dirty="0" smtClean="0"/>
              <a:t>365, SharePoint &amp; Cloud Development Ramp-Up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4406817"/>
            <a:ext cx="12191999" cy="1498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 / andrewconnell / pres-sp15dev</a:t>
            </a:r>
            <a:r>
              <a:rPr lang="en-US" dirty="0">
                <a:hlinkClick r:id="rId2"/>
              </a:rPr>
              <a:t>-modern</a:t>
            </a:r>
            <a:r>
              <a:rPr lang="en-US" dirty="0" smtClean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workshop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198</TotalTime>
  <Words>248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Modern Office 365, SharePoint &amp; Cloud Development Ramp-Up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20</cp:revision>
  <dcterms:created xsi:type="dcterms:W3CDTF">2013-01-14T11:48:41Z</dcterms:created>
  <dcterms:modified xsi:type="dcterms:W3CDTF">2014-09-13T10:30:48Z</dcterms:modified>
</cp:coreProperties>
</file>