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328" y="-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modern-spdev-worksho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Modern </a:t>
            </a:r>
            <a:r>
              <a:rPr lang="en-US" smtClean="0"/>
              <a:t>Office </a:t>
            </a:r>
            <a:r>
              <a:rPr lang="en-US" dirty="0" smtClean="0"/>
              <a:t>365, SharePoint &amp; Cloud Development Ramp-Up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0000" y="4406817"/>
            <a:ext cx="11381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https://github.com/andrewconnell/pres-modern-spdev-</a:t>
            </a:r>
            <a:r>
              <a:rPr lang="en-US" dirty="0" smtClean="0">
                <a:hlinkClick r:id="rId2"/>
              </a:rPr>
              <a:t>workshop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198</TotalTime>
  <Words>155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ACI Presentation</vt:lpstr>
      <vt:lpstr>Modern Office 365, SharePoint &amp; Cloud Development Ramp-Up</vt:lpstr>
      <vt:lpstr>PowerPoint Presentation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18</cp:revision>
  <dcterms:created xsi:type="dcterms:W3CDTF">2013-01-14T11:48:41Z</dcterms:created>
  <dcterms:modified xsi:type="dcterms:W3CDTF">2014-09-02T13:34:03Z</dcterms:modified>
</cp:coreProperties>
</file>