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324" r:id="rId2"/>
    <p:sldId id="326" r:id="rId3"/>
    <p:sldId id="330" r:id="rId4"/>
    <p:sldId id="327" r:id="rId5"/>
    <p:sldId id="329" r:id="rId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00FF00"/>
    <a:srgbClr val="669B48"/>
    <a:srgbClr val="FFCC00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0370" autoAdjust="0"/>
  </p:normalViewPr>
  <p:slideViewPr>
    <p:cSldViewPr snapToGrid="0">
      <p:cViewPr>
        <p:scale>
          <a:sx n="147" d="100"/>
          <a:sy n="147" d="100"/>
        </p:scale>
        <p:origin x="-472" y="-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 smtClean="0"/>
              <a:t>Live! 360 Orlando 2014</a:t>
            </a: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dirty="0" smtClean="0"/>
              <a:t>©  2014 Live! 360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Visual Studio Live! Orlando 2013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dirty="0" smtClean="0"/>
              <a:t>©  2013 Visual Studio Live! All rights reserved.</a:t>
            </a: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7E88FDCC-C228-420D-B976-BF4E08C96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71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483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7863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98823"/>
            <a:ext cx="1843088" cy="4592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4" y="98823"/>
            <a:ext cx="5380037" cy="4592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464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7180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05976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4" y="1113235"/>
            <a:ext cx="3608387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13235"/>
            <a:ext cx="3608388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670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601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52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73456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238202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86773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4" y="98823"/>
            <a:ext cx="7369175" cy="8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4" y="1113235"/>
            <a:ext cx="7369175" cy="357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xmlns:p14="http://schemas.microsoft.com/office/powerpoint/2010/main"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www.pluralsight.com/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riticalpathtrain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52576" y="1010842"/>
            <a:ext cx="7343775" cy="73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dirty="0"/>
              <a:t>Modern Office 365, SharePoint &amp; Cloud Development Ramp-Up</a:t>
            </a:r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13300" y="1778794"/>
            <a:ext cx="3987800" cy="75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Andrew Connell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 smtClean="0">
                <a:solidFill>
                  <a:srgbClr val="00B0EB"/>
                </a:solidFill>
                <a:latin typeface="Arial" charset="0"/>
              </a:rPr>
              <a:t>SharePoint Server MVP</a:t>
            </a: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70701" y="2377679"/>
            <a:ext cx="193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dirty="0">
                <a:latin typeface="Arial" charset="0"/>
              </a:rPr>
              <a:t>Level: </a:t>
            </a:r>
            <a:r>
              <a:rPr lang="en-US" dirty="0">
                <a:solidFill>
                  <a:srgbClr val="00B0EB"/>
                </a:solidFill>
                <a:latin typeface="Arial" charset="0"/>
              </a:rPr>
              <a:t>Intermediate</a:t>
            </a:r>
            <a:endParaRPr lang="en-US" dirty="0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85170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7601"/>
          <a:stretch/>
        </p:blipFill>
        <p:spPr>
          <a:xfrm>
            <a:off x="1184086" y="329409"/>
            <a:ext cx="2676403" cy="26894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10988" y="329410"/>
            <a:ext cx="4055393" cy="1325999"/>
          </a:xfrm>
          <a:prstGeom prst="rect">
            <a:avLst/>
          </a:prstGeom>
          <a:solidFill>
            <a:srgbClr val="23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1">
              <a:lnSpc>
                <a:spcPct val="150000"/>
              </a:lnSpc>
            </a:pPr>
            <a:r>
              <a:rPr lang="en-US" sz="3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Connell</a:t>
            </a:r>
          </a:p>
          <a:p>
            <a:pPr lvl="1"/>
            <a:r>
              <a:rPr lang="en-US" sz="1800" b="1" dirty="0">
                <a:solidFill>
                  <a:srgbClr val="FFCC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www.AndrewConnell.com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lvl="1"/>
            <a:r>
              <a:rPr lang="en-US" sz="1800" b="1" dirty="0">
                <a:solidFill>
                  <a:srgbClr val="FFCC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me@AndrewConnell.com</a:t>
            </a:r>
            <a:r>
              <a:rPr lang="en-US" sz="21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21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1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72" y="1203802"/>
            <a:ext cx="261206" cy="26120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72" y="919133"/>
            <a:ext cx="260604" cy="26060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280172" y="1697658"/>
            <a:ext cx="1319022" cy="1321210"/>
            <a:chOff x="7040229" y="2553828"/>
            <a:chExt cx="1758696" cy="1761613"/>
          </a:xfrm>
          <a:solidFill>
            <a:schemeClr val="accent4">
              <a:lumMod val="7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7040229" y="2553828"/>
              <a:ext cx="1758696" cy="17616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287" y="2616686"/>
              <a:ext cx="1034486" cy="1623608"/>
            </a:xfrm>
            <a:prstGeom prst="rect">
              <a:avLst/>
            </a:prstGeom>
            <a:grpFill/>
          </p:spPr>
        </p:pic>
      </p:grpSp>
      <p:grpSp>
        <p:nvGrpSpPr>
          <p:cNvPr id="8" name="Group 7"/>
          <p:cNvGrpSpPr/>
          <p:nvPr/>
        </p:nvGrpSpPr>
        <p:grpSpPr>
          <a:xfrm>
            <a:off x="6647359" y="1708197"/>
            <a:ext cx="1319022" cy="1321210"/>
            <a:chOff x="8874252" y="2553828"/>
            <a:chExt cx="1758696" cy="1761613"/>
          </a:xfrm>
          <a:solidFill>
            <a:schemeClr val="accent4">
              <a:lumMod val="75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8874252" y="2553828"/>
              <a:ext cx="1758696" cy="17616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@</a:t>
              </a:r>
              <a:r>
                <a:rPr lang="en-US" sz="1100" b="1" dirty="0" err="1">
                  <a:solidFill>
                    <a:schemeClr val="bg1"/>
                  </a:solidFill>
                </a:rPr>
                <a:t>andrewconnell</a:t>
              </a:r>
              <a:endParaRPr lang="en-US" sz="1100" b="1" dirty="0">
                <a:solidFill>
                  <a:schemeClr val="bg1"/>
                </a:solidFill>
              </a:endParaRPr>
            </a:p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972" y="2821761"/>
              <a:ext cx="905256" cy="905256"/>
            </a:xfrm>
            <a:prstGeom prst="rect">
              <a:avLst/>
            </a:prstGeom>
            <a:grpFill/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14" y="1954075"/>
            <a:ext cx="1208031" cy="79915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184086" y="3082196"/>
            <a:ext cx="6782295" cy="1702075"/>
          </a:xfrm>
          <a:prstGeom prst="rect">
            <a:avLst/>
          </a:prstGeom>
          <a:solidFill>
            <a:srgbClr val="4668C5"/>
          </a:solidFill>
          <a:ln w="952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96012" rIns="116586" bIns="960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4313" indent="-214313" defTabSz="699354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Independent Consultant, Developer, Speaker, Instructor</a:t>
            </a:r>
          </a:p>
          <a:p>
            <a:pPr marL="214313" indent="-214313" defTabSz="699354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 defTabSz="699354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SharePoint Training </a:t>
            </a:r>
            <a:b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Critical Path Training  - </a:t>
            </a:r>
            <a:r>
              <a:rPr lang="en-US" sz="1500" b="1" dirty="0">
                <a:solidFill>
                  <a:srgbClr val="FFCC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www.CriticalPathTraining.com</a:t>
            </a:r>
            <a:r>
              <a:rPr lang="en-US" sz="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14313" indent="-214313" defTabSz="699354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14313" indent="-214313" defTabSz="699354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On-Demand SharePoint Training</a:t>
            </a:r>
            <a:b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</a:br>
            <a:r>
              <a:rPr lang="en-US" sz="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Pluralsight – </a:t>
            </a:r>
            <a:r>
              <a:rPr lang="en-US" sz="1500" b="1" dirty="0">
                <a:solidFill>
                  <a:srgbClr val="FFCC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www.Pluralsight.com</a:t>
            </a:r>
            <a:r>
              <a:rPr lang="en-US" sz="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5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0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Primarily Demo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all the demos &amp; follow along</a:t>
            </a:r>
          </a:p>
          <a:p>
            <a:r>
              <a:rPr lang="en-US" dirty="0" smtClean="0"/>
              <a:t>Everything available in this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FFCC00"/>
                </a:solidFill>
              </a:rPr>
              <a:t>https://github.com / </a:t>
            </a:r>
            <a:r>
              <a:rPr lang="en-US" sz="2000" dirty="0" err="1">
                <a:solidFill>
                  <a:srgbClr val="FFCC00"/>
                </a:solidFill>
              </a:rPr>
              <a:t>andrewconnell</a:t>
            </a:r>
            <a:r>
              <a:rPr lang="en-US" sz="2000" dirty="0">
                <a:solidFill>
                  <a:srgbClr val="FFCC00"/>
                </a:solidFill>
              </a:rPr>
              <a:t> </a:t>
            </a:r>
            <a:r>
              <a:rPr lang="en-US" sz="2000" dirty="0" smtClean="0">
                <a:solidFill>
                  <a:srgbClr val="FFCC00"/>
                </a:solidFill>
              </a:rPr>
              <a:t/>
            </a:r>
            <a:br>
              <a:rPr lang="en-US" sz="2000" dirty="0" smtClean="0">
                <a:solidFill>
                  <a:srgbClr val="FFCC00"/>
                </a:solidFill>
              </a:rPr>
            </a:br>
            <a:r>
              <a:rPr lang="en-US" sz="2000" dirty="0" smtClean="0">
                <a:solidFill>
                  <a:srgbClr val="FFCC00"/>
                </a:solidFill>
              </a:rPr>
              <a:t>	/ </a:t>
            </a:r>
            <a:r>
              <a:rPr lang="en-US" sz="2000" dirty="0">
                <a:solidFill>
                  <a:srgbClr val="FFCC00"/>
                </a:solidFill>
              </a:rPr>
              <a:t>pres-sp15dev-modern-</a:t>
            </a:r>
            <a:r>
              <a:rPr lang="en-US" sz="2000" dirty="0" smtClean="0">
                <a:solidFill>
                  <a:srgbClr val="FFCC00"/>
                </a:solidFill>
              </a:rPr>
              <a:t>workshop</a:t>
            </a:r>
            <a:endParaRPr lang="en-US" sz="20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54639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Podcast: Microsoft Cloud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Focus on Microsoft’s cloud offerings &amp; competitive landscape</a:t>
            </a:r>
          </a:p>
          <a:p>
            <a:pPr lvl="1"/>
            <a:r>
              <a:rPr lang="en-US" sz="1800" dirty="0" smtClean="0"/>
              <a:t>Microsoft Azure</a:t>
            </a:r>
          </a:p>
          <a:p>
            <a:pPr lvl="1"/>
            <a:r>
              <a:rPr lang="en-US" sz="1800" dirty="0" smtClean="0"/>
              <a:t>Office 365 &amp; SharePoint</a:t>
            </a:r>
          </a:p>
          <a:p>
            <a:pPr lvl="1"/>
            <a:r>
              <a:rPr lang="en-US" sz="1800" dirty="0" smtClean="0"/>
              <a:t>Amazon Web Services</a:t>
            </a:r>
          </a:p>
          <a:p>
            <a:pPr lvl="1"/>
            <a:r>
              <a:rPr lang="en-US" sz="1800" dirty="0" smtClean="0"/>
              <a:t>Google Cloud</a:t>
            </a:r>
          </a:p>
          <a:p>
            <a:r>
              <a:rPr lang="en-US" sz="2000" dirty="0" err="1" smtClean="0">
                <a:solidFill>
                  <a:srgbClr val="FFCC00"/>
                </a:solidFill>
              </a:rPr>
              <a:t>www.MicrosoftCloudShow.com</a:t>
            </a:r>
            <a:r>
              <a:rPr lang="en-US" sz="2000" dirty="0" smtClean="0"/>
              <a:t> | </a:t>
            </a:r>
            <a:r>
              <a:rPr lang="en-US" sz="2000" dirty="0" smtClean="0">
                <a:solidFill>
                  <a:srgbClr val="FFCC00"/>
                </a:solidFill>
              </a:rPr>
              <a:t>@mscloudshow</a:t>
            </a:r>
          </a:p>
          <a:p>
            <a:r>
              <a:rPr lang="en-US" sz="2000" dirty="0" smtClean="0"/>
              <a:t>Search for “Microsoft Cloud Show” in iTunes, in the Windows Marketplaces or </a:t>
            </a:r>
            <a:r>
              <a:rPr lang="en-US" sz="2000" dirty="0" err="1" smtClean="0"/>
              <a:t>Stitcher</a:t>
            </a:r>
            <a:endParaRPr lang="en-US" sz="2000" dirty="0"/>
          </a:p>
        </p:txBody>
      </p:sp>
      <p:pic>
        <p:nvPicPr>
          <p:cNvPr id="6" name="Picture 5" descr="FA_Microsoft-Cloud-Sho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295" y="1661858"/>
            <a:ext cx="1962287" cy="162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753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Want to Learn More?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1047" y="2520538"/>
            <a:ext cx="3892392" cy="190450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SharePoint Courses for Everyone</a:t>
            </a:r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Get Training How You Like it</a:t>
            </a:r>
          </a:p>
          <a:p>
            <a:pPr lvl="1"/>
            <a:r>
              <a:rPr lang="en-US" dirty="0" smtClean="0"/>
              <a:t>Hands-On (classroom with hands-on labs)</a:t>
            </a:r>
          </a:p>
          <a:p>
            <a:pPr lvl="1"/>
            <a:r>
              <a:rPr lang="en-US" dirty="0" smtClean="0"/>
              <a:t>Online (live webcast with take-away labs)</a:t>
            </a:r>
          </a:p>
          <a:p>
            <a:r>
              <a:rPr lang="en-US" dirty="0" smtClean="0"/>
              <a:t>Private Classes Available for Large Groups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0561" y="2520538"/>
            <a:ext cx="4047723" cy="190450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SharePoint Courses</a:t>
            </a:r>
            <a:r>
              <a:rPr lang="en-US" dirty="0"/>
              <a:t> for Everyone</a:t>
            </a:r>
            <a:endParaRPr lang="en-US" dirty="0" smtClean="0"/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Individual, Small Business &amp; Enterprise Plans</a:t>
            </a:r>
          </a:p>
          <a:p>
            <a:pPr lvl="1"/>
            <a:r>
              <a:rPr lang="en-US" dirty="0" smtClean="0"/>
              <a:t>Monthly or Annual Subscriptions</a:t>
            </a:r>
          </a:p>
          <a:p>
            <a:pPr lvl="1"/>
            <a:r>
              <a:rPr lang="en-US" dirty="0" smtClean="0"/>
              <a:t>Watch Online &amp; Offline</a:t>
            </a:r>
          </a:p>
          <a:p>
            <a:r>
              <a:rPr lang="en-US" dirty="0" smtClean="0"/>
              <a:t>Subscribers Have Access to Entire Catalog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74812" y="1107466"/>
            <a:ext cx="3364861" cy="1325999"/>
            <a:chOff x="1578779" y="4362193"/>
            <a:chExt cx="4486481" cy="1767999"/>
          </a:xfrm>
          <a:solidFill>
            <a:srgbClr val="A3A3A3"/>
          </a:solidFill>
        </p:grpSpPr>
        <p:sp>
          <p:nvSpPr>
            <p:cNvPr id="14" name="Rectangle 13"/>
            <p:cNvSpPr/>
            <p:nvPr/>
          </p:nvSpPr>
          <p:spPr>
            <a:xfrm>
              <a:off x="1578779" y="4362193"/>
              <a:ext cx="4486481" cy="176799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4608" y="5252581"/>
              <a:ext cx="4308701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Segoe UI Semibold" panose="020B0702040204020203" pitchFamily="34" charset="0"/>
                  <a:cs typeface="Segoe UI Semibold" panose="020B0702040204020203" pitchFamily="34" charset="0"/>
                  <a:hlinkClick r:id="rId2"/>
                </a:rPr>
                <a:t>www.CriticalPathTraining.com</a:t>
              </a:r>
              <a:r>
                <a:rPr lang="en-US" sz="15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15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Hands-On &amp; Virtual Training</a:t>
              </a:r>
              <a:endParaRPr lang="en-US" sz="15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46" b="23237"/>
            <a:stretch/>
          </p:blipFill>
          <p:spPr>
            <a:xfrm>
              <a:off x="2176876" y="4403728"/>
              <a:ext cx="3160461" cy="848853"/>
            </a:xfrm>
            <a:prstGeom prst="rect">
              <a:avLst/>
            </a:prstGeom>
            <a:grpFill/>
          </p:spPr>
        </p:pic>
      </p:grpSp>
      <p:grpSp>
        <p:nvGrpSpPr>
          <p:cNvPr id="17" name="Group 16"/>
          <p:cNvGrpSpPr/>
          <p:nvPr/>
        </p:nvGrpSpPr>
        <p:grpSpPr>
          <a:xfrm>
            <a:off x="4952012" y="1105779"/>
            <a:ext cx="3364861" cy="1325999"/>
            <a:chOff x="6131089" y="4359486"/>
            <a:chExt cx="4486481" cy="1767999"/>
          </a:xfrm>
          <a:solidFill>
            <a:srgbClr val="A3A3A3"/>
          </a:solidFill>
        </p:grpSpPr>
        <p:sp>
          <p:nvSpPr>
            <p:cNvPr id="18" name="Rectangle 17"/>
            <p:cNvSpPr/>
            <p:nvPr/>
          </p:nvSpPr>
          <p:spPr>
            <a:xfrm>
              <a:off x="6131089" y="4359486"/>
              <a:ext cx="4486481" cy="176799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07471" y="5252581"/>
              <a:ext cx="4132361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Segoe UI Semibold" panose="020B0702040204020203" pitchFamily="34" charset="0"/>
                  <a:cs typeface="Segoe UI Semibold" panose="020B0702040204020203" pitchFamily="34" charset="0"/>
                  <a:hlinkClick r:id="rId4"/>
                </a:rPr>
                <a:t>www.Pluralsight.com</a:t>
              </a:r>
              <a:r>
                <a:rPr lang="en-US" sz="15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15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On-Demand Training</a:t>
              </a:r>
              <a:endParaRPr lang="en-US" sz="15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688" y="4499712"/>
              <a:ext cx="3183925" cy="65741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7639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3128</TotalTime>
  <Words>212</Words>
  <Application>Microsoft Macintosh PowerPoint</Application>
  <PresentationFormat>On-screen Show (16:9)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Visual Studio Live! Orlando 2013</vt:lpstr>
      <vt:lpstr>PowerPoint Presentation</vt:lpstr>
      <vt:lpstr>PowerPoint Presentation</vt:lpstr>
      <vt:lpstr>Primarily Demo Session</vt:lpstr>
      <vt:lpstr>Podcast: Microsoft Cloud Show</vt:lpstr>
      <vt:lpstr>Questions? Want to Learn More?</vt:lpstr>
    </vt:vector>
  </TitlesOfParts>
  <Company>1105 Media,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B. Sutton</dc:creator>
  <cp:lastModifiedBy>Andrew Connell</cp:lastModifiedBy>
  <cp:revision>69</cp:revision>
  <dcterms:created xsi:type="dcterms:W3CDTF">2004-06-15T18:50:25Z</dcterms:created>
  <dcterms:modified xsi:type="dcterms:W3CDTF">2014-11-01T12:10:38Z</dcterms:modified>
</cp:coreProperties>
</file>