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8" r:id="rId4"/>
    <p:sldId id="268" r:id="rId5"/>
    <p:sldId id="260" r:id="rId6"/>
    <p:sldId id="257" r:id="rId7"/>
    <p:sldId id="282" r:id="rId8"/>
    <p:sldId id="283" r:id="rId9"/>
    <p:sldId id="261" r:id="rId10"/>
    <p:sldId id="262" r:id="rId11"/>
    <p:sldId id="291" r:id="rId12"/>
    <p:sldId id="263" r:id="rId13"/>
    <p:sldId id="290" r:id="rId14"/>
    <p:sldId id="266" r:id="rId15"/>
    <p:sldId id="272" r:id="rId16"/>
    <p:sldId id="277" r:id="rId17"/>
    <p:sldId id="273" r:id="rId18"/>
    <p:sldId id="275" r:id="rId19"/>
    <p:sldId id="285" r:id="rId20"/>
    <p:sldId id="287" r:id="rId21"/>
    <p:sldId id="288" r:id="rId22"/>
    <p:sldId id="289" r:id="rId23"/>
    <p:sldId id="279" r:id="rId24"/>
    <p:sldId id="280" r:id="rId25"/>
    <p:sldId id="292" r:id="rId26"/>
    <p:sldId id="293" r:id="rId27"/>
    <p:sldId id="267" r:id="rId28"/>
    <p:sldId id="265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7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79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25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75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695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47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43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379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65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700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852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6EC5-6C30-4231-A12A-6E5AB4276413}" type="datetimeFigureOut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D9F7-D2FF-452A-8D71-50E6D5E2DF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4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飼育動物の</a:t>
            </a:r>
            <a:r>
              <a:rPr lang="ja-JP" altLang="en-US" dirty="0" smtClean="0"/>
              <a:t>管理機能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400" dirty="0"/>
              <a:t>サービスイメージ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2597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5261548" y="93687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52879" y="93687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61546" y="431601"/>
            <a:ext cx="397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　ペット一覧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cxnSp>
        <p:nvCxnSpPr>
          <p:cNvPr id="55" name="カギ線コネクタ 54"/>
          <p:cNvCxnSpPr>
            <a:endCxn id="54" idx="1"/>
          </p:cNvCxnSpPr>
          <p:nvPr/>
        </p:nvCxnSpPr>
        <p:spPr>
          <a:xfrm rot="16200000" flipH="1">
            <a:off x="1425216" y="1342891"/>
            <a:ext cx="640192" cy="6867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1401933" y="2814331"/>
            <a:ext cx="686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</a:t>
            </a:r>
            <a:endParaRPr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69" name="正方形/長方形 68"/>
          <p:cNvSpPr/>
          <p:nvPr/>
        </p:nvSpPr>
        <p:spPr>
          <a:xfrm>
            <a:off x="2088690" y="459175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70" name="カギ線コネクタ 69"/>
          <p:cNvCxnSpPr>
            <a:endCxn id="69" idx="1"/>
          </p:cNvCxnSpPr>
          <p:nvPr/>
        </p:nvCxnSpPr>
        <p:spPr>
          <a:xfrm rot="16200000" flipH="1">
            <a:off x="836" y="2767271"/>
            <a:ext cx="3488952" cy="6867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5261549" y="936879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5860566" y="2393223"/>
            <a:ext cx="1129170" cy="100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画像１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5860566" y="3587985"/>
            <a:ext cx="1129170" cy="100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画像２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97860" y="2385330"/>
            <a:ext cx="289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ペット１　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名前</a:t>
            </a:r>
            <a:endParaRPr kumimoji="1" lang="en-US" altLang="ja-JP" u="sng" dirty="0" smtClean="0">
              <a:solidFill>
                <a:srgbClr val="0070C0"/>
              </a:solidFill>
            </a:endParaRPr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5860566" y="3494867"/>
            <a:ext cx="5356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7197859" y="3570066"/>
            <a:ext cx="289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ペット２　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名前</a:t>
            </a:r>
            <a:endParaRPr kumimoji="1" lang="en-US" altLang="ja-JP" u="sng" dirty="0" smtClean="0">
              <a:solidFill>
                <a:srgbClr val="0070C0"/>
              </a:solidFill>
            </a:endParaRPr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79" name="正方形/長方形 78"/>
          <p:cNvSpPr/>
          <p:nvPr/>
        </p:nvSpPr>
        <p:spPr>
          <a:xfrm>
            <a:off x="9910404" y="2006366"/>
            <a:ext cx="1465351" cy="303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新しく登録する</a:t>
            </a:r>
            <a:endParaRPr lang="en-US" altLang="ja-JP" sz="14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088690" y="3622298"/>
            <a:ext cx="1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- </a:t>
            </a:r>
            <a:r>
              <a:rPr lang="ja-JP" altLang="en-US" sz="2000" dirty="0" smtClean="0"/>
              <a:t>ペット２</a:t>
            </a:r>
            <a:endParaRPr kumimoji="1" lang="ja-JP" altLang="en-US" sz="20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088690" y="3169956"/>
            <a:ext cx="1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- </a:t>
            </a:r>
            <a:r>
              <a:rPr lang="ja-JP" altLang="en-US" sz="2000" dirty="0" smtClean="0"/>
              <a:t>ペット１</a:t>
            </a:r>
            <a:endParaRPr kumimoji="1" lang="ja-JP" altLang="en-US" sz="2000" dirty="0"/>
          </a:p>
        </p:txBody>
      </p:sp>
      <p:cxnSp>
        <p:nvCxnSpPr>
          <p:cNvPr id="83" name="直線コネクタ 82"/>
          <p:cNvCxnSpPr/>
          <p:nvPr/>
        </p:nvCxnSpPr>
        <p:spPr>
          <a:xfrm flipV="1">
            <a:off x="5860566" y="4685653"/>
            <a:ext cx="5356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5860566" y="4821600"/>
            <a:ext cx="1129170" cy="100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r>
              <a:rPr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97858" y="4813982"/>
            <a:ext cx="289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ペット３　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名前</a:t>
            </a:r>
            <a:endParaRPr kumimoji="1" lang="en-US" altLang="ja-JP" u="sng" dirty="0" smtClean="0">
              <a:solidFill>
                <a:srgbClr val="0070C0"/>
              </a:solidFill>
            </a:endParaRPr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080857" y="4075743"/>
            <a:ext cx="1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- </a:t>
            </a:r>
            <a:r>
              <a:rPr lang="ja-JP" altLang="en-US" sz="2000" dirty="0" smtClean="0"/>
              <a:t>ペット３</a:t>
            </a:r>
            <a:endParaRPr kumimoji="1" lang="ja-JP" altLang="en-US" sz="2000" dirty="0"/>
          </a:p>
        </p:txBody>
      </p:sp>
      <p:sp>
        <p:nvSpPr>
          <p:cNvPr id="87" name="正方形/長方形 86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</a:t>
            </a:r>
            <a:endParaRPr lang="en-US" altLang="ja-JP" sz="1400" dirty="0" smtClean="0"/>
          </a:p>
        </p:txBody>
      </p:sp>
      <p:sp>
        <p:nvSpPr>
          <p:cNvPr id="88" name="正方形/長方形 87"/>
          <p:cNvSpPr/>
          <p:nvPr/>
        </p:nvSpPr>
        <p:spPr>
          <a:xfrm>
            <a:off x="5860565" y="1783690"/>
            <a:ext cx="1129171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ペット一覧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06012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5261548" y="93687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52879" y="93687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61546" y="431601"/>
            <a:ext cx="397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　ペット一覧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cxnSp>
        <p:nvCxnSpPr>
          <p:cNvPr id="55" name="カギ線コネクタ 54"/>
          <p:cNvCxnSpPr>
            <a:endCxn id="54" idx="1"/>
          </p:cNvCxnSpPr>
          <p:nvPr/>
        </p:nvCxnSpPr>
        <p:spPr>
          <a:xfrm rot="16200000" flipH="1">
            <a:off x="1425216" y="1342891"/>
            <a:ext cx="640192" cy="6867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1401933" y="2814331"/>
            <a:ext cx="686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</a:t>
            </a:r>
            <a:endParaRPr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69" name="正方形/長方形 68"/>
          <p:cNvSpPr/>
          <p:nvPr/>
        </p:nvSpPr>
        <p:spPr>
          <a:xfrm>
            <a:off x="2088690" y="459175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70" name="カギ線コネクタ 69"/>
          <p:cNvCxnSpPr>
            <a:endCxn id="69" idx="1"/>
          </p:cNvCxnSpPr>
          <p:nvPr/>
        </p:nvCxnSpPr>
        <p:spPr>
          <a:xfrm rot="16200000" flipH="1">
            <a:off x="836" y="2767271"/>
            <a:ext cx="3488952" cy="6867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5261549" y="936879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5860566" y="2393223"/>
            <a:ext cx="1129170" cy="100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画像１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5860566" y="3587985"/>
            <a:ext cx="1129170" cy="100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画像２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97860" y="2385330"/>
            <a:ext cx="289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ペット１　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名前</a:t>
            </a:r>
            <a:endParaRPr kumimoji="1" lang="en-US" altLang="ja-JP" u="sng" dirty="0" smtClean="0">
              <a:solidFill>
                <a:srgbClr val="0070C0"/>
              </a:solidFill>
            </a:endParaRPr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5860566" y="3494867"/>
            <a:ext cx="5356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7197859" y="3570066"/>
            <a:ext cx="289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ペット２　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名前</a:t>
            </a:r>
            <a:endParaRPr kumimoji="1" lang="en-US" altLang="ja-JP" u="sng" dirty="0" smtClean="0">
              <a:solidFill>
                <a:srgbClr val="0070C0"/>
              </a:solidFill>
            </a:endParaRPr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79" name="正方形/長方形 78"/>
          <p:cNvSpPr/>
          <p:nvPr/>
        </p:nvSpPr>
        <p:spPr>
          <a:xfrm>
            <a:off x="9910404" y="2006366"/>
            <a:ext cx="1465351" cy="303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新しく登録する</a:t>
            </a:r>
            <a:endParaRPr lang="en-US" altLang="ja-JP" sz="1400" dirty="0" smtClean="0"/>
          </a:p>
        </p:txBody>
      </p:sp>
      <p:sp>
        <p:nvSpPr>
          <p:cNvPr id="80" name="正方形/長方形 79"/>
          <p:cNvSpPr/>
          <p:nvPr/>
        </p:nvSpPr>
        <p:spPr>
          <a:xfrm>
            <a:off x="8391645" y="2412006"/>
            <a:ext cx="597372" cy="320899"/>
          </a:xfrm>
          <a:prstGeom prst="rect">
            <a:avLst/>
          </a:prstGeom>
          <a:solidFill>
            <a:srgbClr val="FFCCCC">
              <a:alpha val="4902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088690" y="3622298"/>
            <a:ext cx="1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- </a:t>
            </a:r>
            <a:r>
              <a:rPr lang="ja-JP" altLang="en-US" sz="2000" dirty="0" smtClean="0"/>
              <a:t>ペット２</a:t>
            </a:r>
            <a:endParaRPr kumimoji="1" lang="ja-JP" altLang="en-US" sz="20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088690" y="3169956"/>
            <a:ext cx="1557212" cy="40011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- </a:t>
            </a:r>
            <a:r>
              <a:rPr lang="ja-JP" altLang="en-US" sz="2000" dirty="0" smtClean="0"/>
              <a:t>ペット１</a:t>
            </a:r>
            <a:endParaRPr kumimoji="1" lang="ja-JP" altLang="en-US" sz="2000" dirty="0"/>
          </a:p>
        </p:txBody>
      </p:sp>
      <p:cxnSp>
        <p:nvCxnSpPr>
          <p:cNvPr id="83" name="直線コネクタ 82"/>
          <p:cNvCxnSpPr/>
          <p:nvPr/>
        </p:nvCxnSpPr>
        <p:spPr>
          <a:xfrm flipV="1">
            <a:off x="5860566" y="4685653"/>
            <a:ext cx="5356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5860566" y="4821600"/>
            <a:ext cx="1129170" cy="100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r>
              <a:rPr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97858" y="4813982"/>
            <a:ext cx="289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ペット３　</a:t>
            </a:r>
            <a:r>
              <a:rPr kumimoji="1" lang="ja-JP" altLang="en-US" u="sng" dirty="0" smtClean="0">
                <a:solidFill>
                  <a:srgbClr val="0070C0"/>
                </a:solidFill>
              </a:rPr>
              <a:t>名前</a:t>
            </a:r>
            <a:endParaRPr kumimoji="1" lang="en-US" altLang="ja-JP" u="sng" dirty="0" smtClean="0">
              <a:solidFill>
                <a:srgbClr val="0070C0"/>
              </a:solidFill>
            </a:endParaRPr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080857" y="4075743"/>
            <a:ext cx="1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- </a:t>
            </a:r>
            <a:r>
              <a:rPr lang="ja-JP" altLang="en-US" sz="2000" dirty="0" smtClean="0"/>
              <a:t>ペット３</a:t>
            </a:r>
            <a:endParaRPr kumimoji="1" lang="ja-JP" altLang="en-US" sz="2000" dirty="0"/>
          </a:p>
        </p:txBody>
      </p:sp>
      <p:sp>
        <p:nvSpPr>
          <p:cNvPr id="87" name="正方形/長方形 86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</a:t>
            </a:r>
            <a:endParaRPr lang="en-US" altLang="ja-JP" sz="1400" dirty="0" smtClean="0"/>
          </a:p>
        </p:txBody>
      </p:sp>
      <p:sp>
        <p:nvSpPr>
          <p:cNvPr id="88" name="正方形/長方形 87"/>
          <p:cNvSpPr/>
          <p:nvPr/>
        </p:nvSpPr>
        <p:spPr>
          <a:xfrm>
            <a:off x="5860565" y="1783690"/>
            <a:ext cx="1129171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ペット一覧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8753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37646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852879" y="937646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5261549" y="936879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5703495" y="2456039"/>
            <a:ext cx="2447144" cy="242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メイン写真</a:t>
            </a:r>
            <a:endParaRPr lang="en-US" altLang="ja-JP" sz="16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8521645" y="2456039"/>
            <a:ext cx="2513348" cy="1394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性別</a:t>
            </a:r>
            <a:endParaRPr lang="en-US" altLang="ja-JP" sz="1400" dirty="0" smtClean="0"/>
          </a:p>
          <a:p>
            <a:r>
              <a:rPr lang="ja-JP" altLang="en-US" sz="1400" dirty="0" smtClean="0"/>
              <a:t>種類</a:t>
            </a:r>
            <a:endParaRPr lang="en-US" altLang="ja-JP" sz="1400" dirty="0" smtClean="0"/>
          </a:p>
          <a:p>
            <a:r>
              <a:rPr lang="ja-JP" altLang="en-US" sz="1400" dirty="0"/>
              <a:t>誕生</a:t>
            </a:r>
            <a:r>
              <a:rPr lang="ja-JP" altLang="en-US" sz="1400" dirty="0" smtClean="0"/>
              <a:t>日</a:t>
            </a:r>
            <a:endParaRPr lang="en-US" altLang="ja-JP" sz="1400" dirty="0" smtClean="0"/>
          </a:p>
          <a:p>
            <a:r>
              <a:rPr lang="ja-JP" altLang="en-US" sz="1400" dirty="0" smtClean="0"/>
              <a:t>体重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公開設定</a:t>
            </a:r>
            <a:endParaRPr lang="en-US" altLang="ja-JP" sz="14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8521645" y="2038807"/>
            <a:ext cx="1272700" cy="3037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ペット１名前</a:t>
            </a:r>
            <a:endParaRPr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9963822" y="2038807"/>
            <a:ext cx="1071171" cy="303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管理</a:t>
            </a:r>
            <a:r>
              <a:rPr lang="en-US" altLang="ja-JP" sz="1400" dirty="0" smtClean="0"/>
              <a:t>ID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8521645" y="5208284"/>
            <a:ext cx="993099" cy="38975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編集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673120" y="434089"/>
            <a:ext cx="32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ペット１</a:t>
            </a:r>
            <a:r>
              <a:rPr lang="ja-JP" altLang="en-US" dirty="0"/>
              <a:t>　プロフィール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ペット１</a:t>
            </a:r>
            <a:endParaRPr lang="ja-JP" altLang="en-US" dirty="0"/>
          </a:p>
        </p:txBody>
      </p:sp>
      <p:cxnSp>
        <p:nvCxnSpPr>
          <p:cNvPr id="31" name="カギ線コネクタ 30"/>
          <p:cNvCxnSpPr>
            <a:stCxn id="28" idx="2"/>
            <a:endCxn id="32" idx="1"/>
          </p:cNvCxnSpPr>
          <p:nvPr/>
        </p:nvCxnSpPr>
        <p:spPr>
          <a:xfrm rot="16200000" flipH="1">
            <a:off x="474914" y="2293193"/>
            <a:ext cx="2498251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046144" y="1817710"/>
            <a:ext cx="26607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ペットについて</a:t>
            </a:r>
            <a:endParaRPr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ja-JP" altLang="en-US" sz="2000" dirty="0" smtClean="0"/>
              <a:t>写真</a:t>
            </a:r>
            <a:endParaRPr lang="en-US" altLang="ja-JP" sz="2000" dirty="0" smtClean="0"/>
          </a:p>
          <a:p>
            <a:r>
              <a:rPr lang="ja-JP" altLang="en-US" sz="2000" dirty="0" smtClean="0"/>
              <a:t>・名前</a:t>
            </a:r>
            <a:endParaRPr lang="en-US" altLang="ja-JP" sz="2000" dirty="0"/>
          </a:p>
          <a:p>
            <a:r>
              <a:rPr lang="ja-JP" altLang="en-US" sz="2000" dirty="0" smtClean="0"/>
              <a:t>・管理</a:t>
            </a:r>
            <a:r>
              <a:rPr lang="en-US" altLang="ja-JP" sz="2000" dirty="0" smtClean="0"/>
              <a:t>ID</a:t>
            </a:r>
          </a:p>
          <a:p>
            <a:r>
              <a:rPr lang="ja-JP" altLang="en-US" sz="2000" dirty="0" smtClean="0"/>
              <a:t>・性別</a:t>
            </a:r>
            <a:endParaRPr lang="en-US" altLang="ja-JP" sz="2000" dirty="0" smtClean="0"/>
          </a:p>
          <a:p>
            <a:r>
              <a:rPr lang="ja-JP" altLang="en-US" sz="2000" dirty="0" smtClean="0"/>
              <a:t>・誕生日</a:t>
            </a:r>
            <a:endParaRPr lang="en-US" altLang="ja-JP" sz="2000" dirty="0" smtClean="0"/>
          </a:p>
          <a:p>
            <a:r>
              <a:rPr lang="ja-JP" altLang="en-US" sz="2000" dirty="0" smtClean="0"/>
              <a:t>・体重</a:t>
            </a:r>
            <a:endParaRPr lang="en-US" altLang="ja-JP" sz="2000" dirty="0" smtClean="0"/>
          </a:p>
          <a:p>
            <a:r>
              <a:rPr lang="ja-JP" altLang="en-US" sz="2000" dirty="0" smtClean="0"/>
              <a:t>・公開</a:t>
            </a:r>
            <a:r>
              <a:rPr lang="ja-JP" altLang="en-US" sz="2000" dirty="0" smtClean="0"/>
              <a:t>設定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--</a:t>
            </a:r>
            <a:endParaRPr lang="en-US" altLang="ja-JP" sz="2000" dirty="0"/>
          </a:p>
          <a:p>
            <a:r>
              <a:rPr kumimoji="1" lang="ja-JP" altLang="en-US" sz="2000" dirty="0" smtClean="0"/>
              <a:t>・病院名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--</a:t>
            </a:r>
            <a:endParaRPr lang="en-US" altLang="ja-JP" sz="2000" dirty="0"/>
          </a:p>
          <a:p>
            <a:r>
              <a:rPr kumimoji="1" lang="ja-JP" altLang="en-US" sz="2000" dirty="0" smtClean="0"/>
              <a:t>・飼い主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  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利用者</a:t>
            </a:r>
            <a:r>
              <a:rPr lang="en-US" altLang="ja-JP" sz="2000" dirty="0" smtClean="0"/>
              <a:t>)</a:t>
            </a:r>
            <a:endParaRPr kumimoji="1" lang="en-US" altLang="ja-JP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</a:t>
            </a:r>
            <a:endParaRPr lang="en-US" altLang="ja-JP" sz="14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5703495" y="5208285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一覧</a:t>
            </a:r>
            <a:endParaRPr kumimoji="1" lang="ja-JP" altLang="en-US" sz="16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776065" y="1986149"/>
            <a:ext cx="648435" cy="36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写真１</a:t>
            </a:r>
            <a:endParaRPr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6593977" y="1986149"/>
            <a:ext cx="644184" cy="36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写真２</a:t>
            </a:r>
            <a:endParaRPr lang="en-US" altLang="ja-JP" sz="12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7407638" y="1986149"/>
            <a:ext cx="644184" cy="36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写真３</a:t>
            </a:r>
            <a:endParaRPr lang="en-US" altLang="ja-JP" sz="12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8514833" y="4072046"/>
            <a:ext cx="2513348" cy="290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病院名</a:t>
            </a:r>
            <a:endParaRPr lang="en-US" altLang="ja-JP" sz="14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514833" y="4583355"/>
            <a:ext cx="1848367" cy="290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飼い主：　利用者名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90931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37646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852879" y="937646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5261549" y="936879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5703495" y="2456039"/>
            <a:ext cx="2447144" cy="242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メイン写真</a:t>
            </a:r>
            <a:endParaRPr lang="en-US" altLang="ja-JP" sz="16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8521645" y="2456039"/>
            <a:ext cx="2513348" cy="1394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性別</a:t>
            </a:r>
            <a:endParaRPr lang="en-US" altLang="ja-JP" sz="1400" dirty="0" smtClean="0"/>
          </a:p>
          <a:p>
            <a:r>
              <a:rPr lang="ja-JP" altLang="en-US" sz="1400" dirty="0" smtClean="0"/>
              <a:t>種類</a:t>
            </a:r>
            <a:endParaRPr lang="en-US" altLang="ja-JP" sz="1400" dirty="0" smtClean="0"/>
          </a:p>
          <a:p>
            <a:r>
              <a:rPr lang="ja-JP" altLang="en-US" sz="1400" dirty="0"/>
              <a:t>誕生</a:t>
            </a:r>
            <a:r>
              <a:rPr lang="ja-JP" altLang="en-US" sz="1400" dirty="0" smtClean="0"/>
              <a:t>日</a:t>
            </a:r>
            <a:endParaRPr lang="en-US" altLang="ja-JP" sz="1400" dirty="0" smtClean="0"/>
          </a:p>
          <a:p>
            <a:r>
              <a:rPr lang="ja-JP" altLang="en-US" sz="1400" dirty="0" smtClean="0"/>
              <a:t>体重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公開設定</a:t>
            </a:r>
            <a:endParaRPr lang="en-US" altLang="ja-JP" sz="14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8521645" y="2038807"/>
            <a:ext cx="1272700" cy="3037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ペット１名前</a:t>
            </a:r>
            <a:endParaRPr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9963822" y="2038807"/>
            <a:ext cx="1071171" cy="303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管理</a:t>
            </a:r>
            <a:r>
              <a:rPr lang="en-US" altLang="ja-JP" sz="1400" dirty="0" smtClean="0"/>
              <a:t>ID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8521645" y="5208284"/>
            <a:ext cx="993099" cy="3897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編集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673120" y="434089"/>
            <a:ext cx="32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ペット１</a:t>
            </a:r>
            <a:r>
              <a:rPr lang="ja-JP" altLang="en-US" dirty="0"/>
              <a:t>　プロフィール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ペット１</a:t>
            </a:r>
            <a:endParaRPr lang="ja-JP" altLang="en-US" dirty="0"/>
          </a:p>
        </p:txBody>
      </p:sp>
      <p:cxnSp>
        <p:nvCxnSpPr>
          <p:cNvPr id="31" name="カギ線コネクタ 30"/>
          <p:cNvCxnSpPr>
            <a:stCxn id="28" idx="2"/>
            <a:endCxn id="32" idx="1"/>
          </p:cNvCxnSpPr>
          <p:nvPr/>
        </p:nvCxnSpPr>
        <p:spPr>
          <a:xfrm rot="16200000" flipH="1">
            <a:off x="474914" y="2293193"/>
            <a:ext cx="2498251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046144" y="1817710"/>
            <a:ext cx="26607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ペットについて</a:t>
            </a:r>
            <a:endParaRPr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ja-JP" altLang="en-US" sz="2000" dirty="0" smtClean="0"/>
              <a:t>写真</a:t>
            </a:r>
            <a:endParaRPr lang="en-US" altLang="ja-JP" sz="2000" dirty="0" smtClean="0"/>
          </a:p>
          <a:p>
            <a:r>
              <a:rPr lang="ja-JP" altLang="en-US" sz="2000" dirty="0" smtClean="0"/>
              <a:t>・名前</a:t>
            </a:r>
            <a:endParaRPr lang="en-US" altLang="ja-JP" sz="2000" dirty="0"/>
          </a:p>
          <a:p>
            <a:r>
              <a:rPr lang="ja-JP" altLang="en-US" sz="2000" dirty="0" smtClean="0"/>
              <a:t>・管理</a:t>
            </a:r>
            <a:r>
              <a:rPr lang="en-US" altLang="ja-JP" sz="2000" dirty="0" smtClean="0"/>
              <a:t>ID</a:t>
            </a:r>
          </a:p>
          <a:p>
            <a:r>
              <a:rPr lang="ja-JP" altLang="en-US" sz="2000" dirty="0" smtClean="0"/>
              <a:t>・性別</a:t>
            </a:r>
            <a:endParaRPr lang="en-US" altLang="ja-JP" sz="2000" dirty="0" smtClean="0"/>
          </a:p>
          <a:p>
            <a:r>
              <a:rPr lang="ja-JP" altLang="en-US" sz="2000" dirty="0" smtClean="0"/>
              <a:t>・誕生日</a:t>
            </a:r>
            <a:endParaRPr lang="en-US" altLang="ja-JP" sz="2000" dirty="0" smtClean="0"/>
          </a:p>
          <a:p>
            <a:r>
              <a:rPr lang="ja-JP" altLang="en-US" sz="2000" dirty="0" smtClean="0"/>
              <a:t>・体重</a:t>
            </a:r>
            <a:endParaRPr lang="en-US" altLang="ja-JP" sz="2000" dirty="0" smtClean="0"/>
          </a:p>
          <a:p>
            <a:r>
              <a:rPr lang="ja-JP" altLang="en-US" sz="2000" dirty="0" smtClean="0"/>
              <a:t>・公開</a:t>
            </a:r>
            <a:r>
              <a:rPr lang="ja-JP" altLang="en-US" sz="2000" dirty="0" smtClean="0"/>
              <a:t>設定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--</a:t>
            </a:r>
            <a:endParaRPr lang="en-US" altLang="ja-JP" sz="2000" dirty="0"/>
          </a:p>
          <a:p>
            <a:r>
              <a:rPr kumimoji="1" lang="ja-JP" altLang="en-US" sz="2000" dirty="0" smtClean="0"/>
              <a:t>・病院名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--</a:t>
            </a:r>
            <a:endParaRPr lang="en-US" altLang="ja-JP" sz="2000" dirty="0"/>
          </a:p>
          <a:p>
            <a:r>
              <a:rPr kumimoji="1" lang="ja-JP" altLang="en-US" sz="2000" dirty="0" smtClean="0"/>
              <a:t>・飼い主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  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利用者</a:t>
            </a:r>
            <a:r>
              <a:rPr lang="en-US" altLang="ja-JP" sz="2000" dirty="0" smtClean="0"/>
              <a:t>)</a:t>
            </a:r>
            <a:endParaRPr kumimoji="1" lang="en-US" altLang="ja-JP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</a:t>
            </a:r>
            <a:endParaRPr lang="en-US" altLang="ja-JP" sz="14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5703495" y="5208285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一覧</a:t>
            </a:r>
            <a:endParaRPr kumimoji="1" lang="ja-JP" altLang="en-US" sz="16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776065" y="1986149"/>
            <a:ext cx="648435" cy="36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写真１</a:t>
            </a:r>
            <a:endParaRPr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6593977" y="1986149"/>
            <a:ext cx="644184" cy="36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写真２</a:t>
            </a:r>
            <a:endParaRPr lang="en-US" altLang="ja-JP" sz="12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7407638" y="1986149"/>
            <a:ext cx="644184" cy="36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写真３</a:t>
            </a:r>
            <a:endParaRPr lang="en-US" altLang="ja-JP" sz="12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8514833" y="4072046"/>
            <a:ext cx="2513348" cy="290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病院名</a:t>
            </a:r>
            <a:endParaRPr lang="en-US" altLang="ja-JP" sz="14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514833" y="4583355"/>
            <a:ext cx="1848367" cy="290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飼い主：　利用者名</a:t>
            </a:r>
            <a:endParaRPr lang="en-US" altLang="ja-JP" sz="14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10408071" y="4583355"/>
            <a:ext cx="620110" cy="293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解除</a:t>
            </a:r>
            <a:endParaRPr lang="en-US" altLang="ja-JP" sz="1400" b="1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9572833" y="5208284"/>
            <a:ext cx="993099" cy="3897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保存</a:t>
            </a:r>
            <a:endParaRPr kumimoji="1" lang="ja-JP" altLang="en-US" sz="14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61547" y="608657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飼い主の利用者のリンクを「解除」することが可能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875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5261548" y="937646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0852879" y="937646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8521645" y="2038807"/>
            <a:ext cx="1272700" cy="3037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ペット１名前</a:t>
            </a:r>
            <a:endParaRPr lang="en-US" altLang="ja-JP" sz="1400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9963822" y="2038807"/>
            <a:ext cx="1071171" cy="303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管理</a:t>
            </a:r>
            <a:r>
              <a:rPr lang="en-US" altLang="ja-JP" sz="1400" dirty="0" smtClean="0"/>
              <a:t>ID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</a:t>
            </a:r>
            <a:endParaRPr lang="en-US" altLang="ja-JP" sz="1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</a:t>
            </a:r>
            <a:endParaRPr lang="ja-JP" altLang="en-US" dirty="0"/>
          </a:p>
        </p:txBody>
      </p:sp>
      <p:cxnSp>
        <p:nvCxnSpPr>
          <p:cNvPr id="25" name="カギ線コネクタ 24"/>
          <p:cNvCxnSpPr>
            <a:endCxn id="23" idx="1"/>
          </p:cNvCxnSpPr>
          <p:nvPr/>
        </p:nvCxnSpPr>
        <p:spPr>
          <a:xfrm>
            <a:off x="1376044" y="1366173"/>
            <a:ext cx="712646" cy="640192"/>
          </a:xfrm>
          <a:prstGeom prst="bentConnector3">
            <a:avLst>
              <a:gd name="adj1" fmla="val 16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24" idx="1"/>
          </p:cNvCxnSpPr>
          <p:nvPr/>
        </p:nvCxnSpPr>
        <p:spPr>
          <a:xfrm rot="16200000" flipH="1">
            <a:off x="998774" y="1743447"/>
            <a:ext cx="1467188" cy="7126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088689" y="3396995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28" name="カギ線コネクタ 27"/>
          <p:cNvCxnSpPr/>
          <p:nvPr/>
        </p:nvCxnSpPr>
        <p:spPr>
          <a:xfrm rot="16200000" flipH="1">
            <a:off x="1325132" y="2896805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088690" y="3396996"/>
            <a:ext cx="1897607" cy="52673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30" name="カギ線コネクタ 29"/>
          <p:cNvCxnSpPr/>
          <p:nvPr/>
        </p:nvCxnSpPr>
        <p:spPr>
          <a:xfrm rot="16200000" flipH="1">
            <a:off x="1325133" y="2896806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5703495" y="2456039"/>
            <a:ext cx="2447144" cy="242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写真</a:t>
            </a:r>
            <a:endParaRPr lang="en-US" altLang="ja-JP" sz="16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5776065" y="1986149"/>
            <a:ext cx="648435" cy="36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写真１</a:t>
            </a:r>
            <a:endParaRPr lang="en-US" altLang="ja-JP" sz="1200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6593977" y="1986149"/>
            <a:ext cx="644184" cy="36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写真２</a:t>
            </a:r>
            <a:endParaRPr lang="en-US" altLang="ja-JP" sz="1200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7407638" y="1986149"/>
            <a:ext cx="644184" cy="36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写真３</a:t>
            </a:r>
            <a:endParaRPr lang="en-US" altLang="ja-JP" sz="1200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5261547" y="936879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5703493" y="5208285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一覧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5261546" y="937646"/>
            <a:ext cx="2278504" cy="4991725"/>
          </a:xfrm>
          <a:prstGeom prst="rect">
            <a:avLst/>
          </a:prstGeom>
          <a:solidFill>
            <a:srgbClr val="FFCCCC">
              <a:alpha val="4902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377717" y="1006257"/>
            <a:ext cx="666465" cy="379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TOP</a:t>
            </a:r>
            <a:endParaRPr kumimoji="1" lang="ja-JP" altLang="en-US" sz="16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377717" y="1532002"/>
            <a:ext cx="1622686" cy="404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プロフィール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77717" y="2116617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ペット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364602" y="2702830"/>
            <a:ext cx="1622686" cy="40473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377715" y="3454932"/>
            <a:ext cx="953341" cy="373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閉じる</a:t>
            </a:r>
            <a:endParaRPr kumimoji="1"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5728655" y="4341560"/>
            <a:ext cx="892703" cy="768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521645" y="2456039"/>
            <a:ext cx="2513348" cy="1394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性別</a:t>
            </a:r>
            <a:endParaRPr lang="en-US" altLang="ja-JP" sz="1400" dirty="0" smtClean="0"/>
          </a:p>
          <a:p>
            <a:r>
              <a:rPr lang="ja-JP" altLang="en-US" sz="1400" dirty="0" smtClean="0"/>
              <a:t>種類</a:t>
            </a:r>
            <a:endParaRPr lang="en-US" altLang="ja-JP" sz="1400" dirty="0" smtClean="0"/>
          </a:p>
          <a:p>
            <a:r>
              <a:rPr lang="ja-JP" altLang="en-US" sz="1400" dirty="0"/>
              <a:t>誕生</a:t>
            </a:r>
            <a:r>
              <a:rPr lang="ja-JP" altLang="en-US" sz="1400" dirty="0" smtClean="0"/>
              <a:t>日</a:t>
            </a:r>
            <a:endParaRPr lang="en-US" altLang="ja-JP" sz="1400" dirty="0" smtClean="0"/>
          </a:p>
          <a:p>
            <a:r>
              <a:rPr lang="ja-JP" altLang="en-US" sz="1400" dirty="0" smtClean="0"/>
              <a:t>体重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公開設定</a:t>
            </a:r>
            <a:endParaRPr lang="en-US" altLang="ja-JP" sz="14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8521645" y="5208284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編集</a:t>
            </a:r>
            <a:endParaRPr kumimoji="1" lang="ja-JP" altLang="en-US" sz="1400" dirty="0"/>
          </a:p>
        </p:txBody>
      </p:sp>
      <p:sp>
        <p:nvSpPr>
          <p:cNvPr id="44" name="正方形/長方形 43"/>
          <p:cNvSpPr/>
          <p:nvPr/>
        </p:nvSpPr>
        <p:spPr>
          <a:xfrm>
            <a:off x="8514833" y="4072046"/>
            <a:ext cx="2513348" cy="290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病院名</a:t>
            </a:r>
            <a:endParaRPr lang="en-US" altLang="ja-JP" sz="1400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8514833" y="4583355"/>
            <a:ext cx="1848367" cy="290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飼い主：　利用者名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36900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1439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7088470" y="2233535"/>
            <a:ext cx="4636333" cy="3237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カレンダー</a:t>
            </a:r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5544486" y="2233535"/>
            <a:ext cx="1261047" cy="1757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ペットの名前１</a:t>
            </a:r>
            <a:endParaRPr lang="en-US" altLang="ja-JP" sz="1200" dirty="0" smtClean="0"/>
          </a:p>
          <a:p>
            <a:r>
              <a:rPr lang="ja-JP" altLang="en-US" sz="1200" dirty="0" smtClean="0"/>
              <a:t>ペットの名前２</a:t>
            </a:r>
            <a:endParaRPr lang="en-US" altLang="ja-JP" sz="1200" dirty="0" smtClean="0"/>
          </a:p>
          <a:p>
            <a:r>
              <a:rPr lang="en-US" altLang="ja-JP" sz="1200" dirty="0" smtClean="0"/>
              <a:t>…</a:t>
            </a:r>
          </a:p>
          <a:p>
            <a:endParaRPr lang="en-US" altLang="ja-JP" sz="1200" dirty="0"/>
          </a:p>
          <a:p>
            <a:r>
              <a:rPr lang="ja-JP" altLang="en-US" sz="1200" dirty="0" smtClean="0"/>
              <a:t>○○病院</a:t>
            </a:r>
            <a:endParaRPr lang="en-US" altLang="ja-JP" sz="1200" dirty="0" smtClean="0"/>
          </a:p>
          <a:p>
            <a:endParaRPr lang="en-US" altLang="ja-JP" sz="12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1547" y="431601"/>
            <a:ext cx="30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　スケジュール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スケジュール</a:t>
            </a:r>
            <a:endParaRPr lang="ja-JP" altLang="en-US" sz="1600" dirty="0"/>
          </a:p>
        </p:txBody>
      </p:sp>
      <p:cxnSp>
        <p:nvCxnSpPr>
          <p:cNvPr id="13" name="カギ線コネクタ 12"/>
          <p:cNvCxnSpPr>
            <a:stCxn id="12" idx="2"/>
            <a:endCxn id="14" idx="1"/>
          </p:cNvCxnSpPr>
          <p:nvPr/>
        </p:nvCxnSpPr>
        <p:spPr>
          <a:xfrm rot="16200000" flipH="1">
            <a:off x="1013523" y="1754584"/>
            <a:ext cx="1421033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7557752" y="2787206"/>
          <a:ext cx="3614744" cy="2481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92">
                  <a:extLst>
                    <a:ext uri="{9D8B030D-6E8A-4147-A177-3AD203B41FA5}">
                      <a16:colId xmlns:a16="http://schemas.microsoft.com/office/drawing/2014/main" val="206150051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077845506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572461001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83685712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57887343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0830851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4191839379"/>
                    </a:ext>
                  </a:extLst>
                </a:gridCol>
              </a:tblGrid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9046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7346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03154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9842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539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27526"/>
                  </a:ext>
                </a:extLst>
              </a:tr>
            </a:tbl>
          </a:graphicData>
        </a:graphic>
      </p:graphicFrame>
      <p:cxnSp>
        <p:nvCxnSpPr>
          <p:cNvPr id="15" name="カギ線コネクタ 14"/>
          <p:cNvCxnSpPr/>
          <p:nvPr/>
        </p:nvCxnSpPr>
        <p:spPr>
          <a:xfrm rot="16200000" flipH="1">
            <a:off x="1013522" y="3210312"/>
            <a:ext cx="1421033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038267" y="2302325"/>
            <a:ext cx="266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・カテゴリ</a:t>
            </a:r>
            <a:endParaRPr lang="en-US" altLang="ja-JP" sz="2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81295" y="2621845"/>
            <a:ext cx="21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</a:t>
            </a:r>
            <a:r>
              <a:rPr lang="en-US" altLang="ja-JP" dirty="0" smtClean="0"/>
              <a:t>-</a:t>
            </a:r>
            <a:r>
              <a:rPr lang="ja-JP" altLang="en-US" dirty="0"/>
              <a:t>ペットの名前</a:t>
            </a:r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1296" y="2943646"/>
            <a:ext cx="21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</a:t>
            </a:r>
            <a:r>
              <a:rPr lang="en-US" altLang="ja-JP" dirty="0" smtClean="0"/>
              <a:t>-</a:t>
            </a:r>
            <a:r>
              <a:rPr lang="ja-JP" altLang="en-US" dirty="0"/>
              <a:t>ペットの</a:t>
            </a:r>
            <a:r>
              <a:rPr lang="ja-JP" altLang="en-US" dirty="0" smtClean="0"/>
              <a:t>名前２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46145" y="3532417"/>
            <a:ext cx="266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・カレンダー</a:t>
            </a:r>
            <a:endParaRPr lang="en-US" altLang="ja-JP" sz="20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38266" y="3991240"/>
            <a:ext cx="2660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　</a:t>
            </a:r>
            <a:r>
              <a:rPr lang="en-US" altLang="ja-JP" sz="2000" dirty="0" smtClean="0"/>
              <a:t>-</a:t>
            </a:r>
            <a:r>
              <a:rPr kumimoji="1" lang="ja-JP" altLang="en-US" sz="2000" dirty="0" smtClean="0"/>
              <a:t>予定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名前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今日の体調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備考</a:t>
            </a:r>
            <a:endParaRPr kumimoji="1"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8622251" y="3220042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8107317" y="3221623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603726" y="3220041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8626839" y="3660282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0179455" y="4890945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0174336" y="4469730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8097208" y="4507123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7088469" y="1843784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カレンダー</a:t>
            </a:r>
            <a:endParaRPr kumimoji="1" lang="ja-JP" altLang="en-US" sz="1200" dirty="0"/>
          </a:p>
        </p:txBody>
      </p:sp>
      <p:cxnSp>
        <p:nvCxnSpPr>
          <p:cNvPr id="29" name="カギ線コネクタ 28"/>
          <p:cNvCxnSpPr/>
          <p:nvPr/>
        </p:nvCxnSpPr>
        <p:spPr>
          <a:xfrm rot="16200000" flipH="1">
            <a:off x="1013524" y="1754585"/>
            <a:ext cx="1421033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728657" y="4341560"/>
            <a:ext cx="892703" cy="7683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114579" y="1653935"/>
            <a:ext cx="966950" cy="429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・</a:t>
            </a:r>
            <a:r>
              <a:rPr lang="ja-JP" altLang="en-US" sz="2000" dirty="0" smtClean="0"/>
              <a:t>登録</a:t>
            </a:r>
            <a:endParaRPr lang="ja-JP" altLang="en-US" sz="2000" dirty="0"/>
          </a:p>
        </p:txBody>
      </p:sp>
      <p:cxnSp>
        <p:nvCxnSpPr>
          <p:cNvPr id="38" name="カギ線コネクタ 37"/>
          <p:cNvCxnSpPr>
            <a:stCxn id="12" idx="2"/>
            <a:endCxn id="37" idx="1"/>
          </p:cNvCxnSpPr>
          <p:nvPr/>
        </p:nvCxnSpPr>
        <p:spPr>
          <a:xfrm rot="16200000" flipH="1">
            <a:off x="1507052" y="1261054"/>
            <a:ext cx="502409" cy="7126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61549" y="913632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スケジュール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80640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34925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7088470" y="2231026"/>
            <a:ext cx="4636333" cy="3258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カレンダー</a:t>
            </a:r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1547" y="431601"/>
            <a:ext cx="30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　スケジュール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スケジュール</a:t>
            </a:r>
            <a:endParaRPr lang="ja-JP" altLang="en-US" sz="1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7557752" y="2787206"/>
          <a:ext cx="3614744" cy="2481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92">
                  <a:extLst>
                    <a:ext uri="{9D8B030D-6E8A-4147-A177-3AD203B41FA5}">
                      <a16:colId xmlns:a16="http://schemas.microsoft.com/office/drawing/2014/main" val="206150051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077845506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572461001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83685712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57887343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0830851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4191839379"/>
                    </a:ext>
                  </a:extLst>
                </a:gridCol>
              </a:tblGrid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9046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7346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03154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9842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539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27526"/>
                  </a:ext>
                </a:extLst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61547" y="608657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登録ボタンでその日のペットの様子を登録</a:t>
            </a:r>
            <a:endParaRPr kumimoji="1" lang="en-US" altLang="ja-JP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7088469" y="1843784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カレンダー</a:t>
            </a:r>
            <a:endParaRPr kumimoji="1"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544486" y="2233535"/>
            <a:ext cx="1261047" cy="1757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ペットの名前１</a:t>
            </a:r>
            <a:endParaRPr lang="en-US" altLang="ja-JP" sz="1200" dirty="0" smtClean="0"/>
          </a:p>
          <a:p>
            <a:r>
              <a:rPr lang="ja-JP" altLang="en-US" sz="1200" dirty="0" smtClean="0"/>
              <a:t>ペットの名前２</a:t>
            </a:r>
            <a:endParaRPr lang="en-US" altLang="ja-JP" sz="1200" dirty="0" smtClean="0"/>
          </a:p>
          <a:p>
            <a:r>
              <a:rPr lang="en-US" altLang="ja-JP" sz="1200" dirty="0" smtClean="0"/>
              <a:t>…</a:t>
            </a:r>
          </a:p>
          <a:p>
            <a:endParaRPr lang="en-US" altLang="ja-JP" sz="1200" dirty="0"/>
          </a:p>
          <a:p>
            <a:r>
              <a:rPr lang="ja-JP" altLang="en-US" sz="1200" dirty="0" smtClean="0"/>
              <a:t>○○病院</a:t>
            </a:r>
            <a:endParaRPr lang="en-US" altLang="ja-JP" sz="1200" dirty="0" smtClean="0"/>
          </a:p>
          <a:p>
            <a:endParaRPr lang="en-US" altLang="ja-JP" sz="12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5728657" y="4341560"/>
            <a:ext cx="892703" cy="768397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7938552" y="2693443"/>
            <a:ext cx="2816807" cy="2595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49202" y="3077641"/>
            <a:ext cx="1578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 smtClean="0"/>
              <a:t>名前</a:t>
            </a:r>
            <a:endParaRPr kumimoji="1" lang="en-US" altLang="ja-JP" sz="1400" dirty="0" smtClean="0"/>
          </a:p>
          <a:p>
            <a:pPr algn="r"/>
            <a:endParaRPr lang="en-US" altLang="ja-JP" sz="1400" dirty="0"/>
          </a:p>
          <a:p>
            <a:pPr algn="r"/>
            <a:r>
              <a:rPr lang="ja-JP" altLang="en-US" sz="1400" dirty="0" smtClean="0"/>
              <a:t>今日の体調</a:t>
            </a:r>
            <a:endParaRPr lang="en-US" altLang="ja-JP" sz="1400" dirty="0" smtClean="0"/>
          </a:p>
          <a:p>
            <a:pPr algn="r"/>
            <a:endParaRPr lang="en-US" altLang="ja-JP" sz="1400" dirty="0" smtClean="0"/>
          </a:p>
          <a:p>
            <a:pPr algn="r"/>
            <a:r>
              <a:rPr lang="ja-JP" altLang="en-US" sz="1400" dirty="0" smtClean="0"/>
              <a:t>備考</a:t>
            </a:r>
            <a:endParaRPr kumimoji="1" lang="en-US" altLang="ja-JP" sz="1400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9127747" y="3142214"/>
            <a:ext cx="1175225" cy="27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9127747" y="3486247"/>
            <a:ext cx="1175225" cy="27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0302972" y="3142214"/>
            <a:ext cx="238879" cy="27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二等辺三角形 45"/>
          <p:cNvSpPr/>
          <p:nvPr/>
        </p:nvSpPr>
        <p:spPr>
          <a:xfrm rot="10800000">
            <a:off x="10332564" y="3207936"/>
            <a:ext cx="154323" cy="142843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127746" y="3830279"/>
            <a:ext cx="1175226" cy="80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96383" y="2768619"/>
            <a:ext cx="157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/>
              <a:t>/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（　）</a:t>
            </a:r>
            <a:endParaRPr kumimoji="1" lang="en-US" altLang="ja-JP" sz="14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10056859" y="4897371"/>
            <a:ext cx="590550" cy="2726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登録</a:t>
            </a:r>
            <a:endParaRPr kumimoji="1" lang="ja-JP" altLang="en-US" sz="1200" dirty="0"/>
          </a:p>
        </p:txBody>
      </p:sp>
      <p:cxnSp>
        <p:nvCxnSpPr>
          <p:cNvPr id="50" name="カギ線コネクタ 49"/>
          <p:cNvCxnSpPr/>
          <p:nvPr/>
        </p:nvCxnSpPr>
        <p:spPr>
          <a:xfrm rot="16200000" flipH="1">
            <a:off x="1013522" y="3210312"/>
            <a:ext cx="1421033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038267" y="2302325"/>
            <a:ext cx="266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・カテゴリ</a:t>
            </a:r>
            <a:endParaRPr lang="en-US" altLang="ja-JP" sz="2000" dirty="0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81295" y="2621845"/>
            <a:ext cx="21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</a:t>
            </a:r>
            <a:r>
              <a:rPr lang="en-US" altLang="ja-JP" dirty="0" smtClean="0"/>
              <a:t>-</a:t>
            </a:r>
            <a:r>
              <a:rPr lang="ja-JP" altLang="en-US" dirty="0"/>
              <a:t>ペットの名前</a:t>
            </a:r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281296" y="2943646"/>
            <a:ext cx="21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</a:t>
            </a:r>
            <a:r>
              <a:rPr lang="en-US" altLang="ja-JP" dirty="0" smtClean="0"/>
              <a:t>-</a:t>
            </a:r>
            <a:r>
              <a:rPr lang="ja-JP" altLang="en-US" dirty="0"/>
              <a:t>ペットの</a:t>
            </a:r>
            <a:r>
              <a:rPr lang="ja-JP" altLang="en-US" dirty="0" smtClean="0"/>
              <a:t>名前２</a:t>
            </a:r>
            <a:endParaRPr lang="en-US" altLang="ja-JP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046145" y="3532417"/>
            <a:ext cx="266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・カレンダー</a:t>
            </a:r>
            <a:endParaRPr lang="en-US" altLang="ja-JP" sz="2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038266" y="3991240"/>
            <a:ext cx="2660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　</a:t>
            </a:r>
            <a:r>
              <a:rPr lang="en-US" altLang="ja-JP" sz="2000" dirty="0" smtClean="0"/>
              <a:t>-</a:t>
            </a:r>
            <a:r>
              <a:rPr kumimoji="1" lang="ja-JP" altLang="en-US" sz="2000" dirty="0" smtClean="0"/>
              <a:t>予定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名前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今日の体調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備考</a:t>
            </a:r>
            <a:endParaRPr kumimoji="1" lang="en-US" altLang="ja-JP" sz="2000" dirty="0" smtClean="0"/>
          </a:p>
        </p:txBody>
      </p:sp>
      <p:cxnSp>
        <p:nvCxnSpPr>
          <p:cNvPr id="56" name="カギ線コネクタ 55"/>
          <p:cNvCxnSpPr/>
          <p:nvPr/>
        </p:nvCxnSpPr>
        <p:spPr>
          <a:xfrm rot="16200000" flipH="1">
            <a:off x="1013524" y="1754585"/>
            <a:ext cx="1421033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2138293" y="1653935"/>
            <a:ext cx="943235" cy="42929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・</a:t>
            </a:r>
            <a:r>
              <a:rPr lang="ja-JP" altLang="en-US" sz="2000" dirty="0" smtClean="0"/>
              <a:t>登録</a:t>
            </a:r>
            <a:endParaRPr lang="ja-JP" altLang="en-US" sz="2000" dirty="0"/>
          </a:p>
        </p:txBody>
      </p:sp>
      <p:cxnSp>
        <p:nvCxnSpPr>
          <p:cNvPr id="58" name="カギ線コネクタ 57"/>
          <p:cNvCxnSpPr>
            <a:endCxn id="57" idx="1"/>
          </p:cNvCxnSpPr>
          <p:nvPr/>
        </p:nvCxnSpPr>
        <p:spPr>
          <a:xfrm rot="16200000" flipH="1">
            <a:off x="1518909" y="1249197"/>
            <a:ext cx="502409" cy="7363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61549" y="936879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スケジュール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10485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1439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7088470" y="2233535"/>
            <a:ext cx="4636333" cy="3237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カレンダー</a:t>
            </a:r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1547" y="431601"/>
            <a:ext cx="30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　スケジュール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スケジュール</a:t>
            </a:r>
            <a:endParaRPr lang="ja-JP" altLang="en-US" sz="1600" dirty="0"/>
          </a:p>
        </p:txBody>
      </p:sp>
      <p:cxnSp>
        <p:nvCxnSpPr>
          <p:cNvPr id="13" name="カギ線コネクタ 12"/>
          <p:cNvCxnSpPr>
            <a:stCxn id="12" idx="2"/>
            <a:endCxn id="14" idx="1"/>
          </p:cNvCxnSpPr>
          <p:nvPr/>
        </p:nvCxnSpPr>
        <p:spPr>
          <a:xfrm rot="16200000" flipH="1">
            <a:off x="1013523" y="1754584"/>
            <a:ext cx="1421033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7557752" y="2787206"/>
          <a:ext cx="3614744" cy="2481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92">
                  <a:extLst>
                    <a:ext uri="{9D8B030D-6E8A-4147-A177-3AD203B41FA5}">
                      <a16:colId xmlns:a16="http://schemas.microsoft.com/office/drawing/2014/main" val="206150051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077845506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572461001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83685712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57887343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0830851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4191839379"/>
                    </a:ext>
                  </a:extLst>
                </a:gridCol>
              </a:tblGrid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9046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7346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03154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9842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539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27526"/>
                  </a:ext>
                </a:extLst>
              </a:tr>
            </a:tbl>
          </a:graphicData>
        </a:graphic>
      </p:graphicFrame>
      <p:cxnSp>
        <p:nvCxnSpPr>
          <p:cNvPr id="15" name="カギ線コネクタ 14"/>
          <p:cNvCxnSpPr/>
          <p:nvPr/>
        </p:nvCxnSpPr>
        <p:spPr>
          <a:xfrm rot="16200000" flipH="1">
            <a:off x="1013522" y="3210312"/>
            <a:ext cx="1421033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038267" y="2302325"/>
            <a:ext cx="266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・カテゴリ</a:t>
            </a:r>
            <a:endParaRPr lang="en-US" altLang="ja-JP" sz="2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425" y="2621844"/>
            <a:ext cx="1941329" cy="369332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-</a:t>
            </a:r>
            <a:r>
              <a:rPr lang="ja-JP" altLang="en-US" dirty="0"/>
              <a:t>ペットの名前</a:t>
            </a:r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1296" y="2943646"/>
            <a:ext cx="21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</a:t>
            </a:r>
            <a:r>
              <a:rPr lang="en-US" altLang="ja-JP" dirty="0" smtClean="0"/>
              <a:t>-</a:t>
            </a:r>
            <a:r>
              <a:rPr lang="ja-JP" altLang="en-US" dirty="0"/>
              <a:t>ペットの</a:t>
            </a:r>
            <a:r>
              <a:rPr lang="ja-JP" altLang="en-US" dirty="0" smtClean="0"/>
              <a:t>名前２</a:t>
            </a:r>
            <a:endParaRPr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46145" y="3532417"/>
            <a:ext cx="266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・カレンダー</a:t>
            </a:r>
            <a:endParaRPr lang="en-US" altLang="ja-JP" sz="20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38266" y="3991240"/>
            <a:ext cx="2660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　</a:t>
            </a:r>
            <a:r>
              <a:rPr lang="en-US" altLang="ja-JP" sz="2000" dirty="0" smtClean="0"/>
              <a:t>-</a:t>
            </a:r>
            <a:r>
              <a:rPr kumimoji="1" lang="ja-JP" altLang="en-US" sz="2000" dirty="0" smtClean="0"/>
              <a:t>予定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名前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今日の体調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備考</a:t>
            </a:r>
            <a:endParaRPr kumimoji="1" lang="en-US" altLang="ja-JP" sz="2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1547" y="608657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左枠</a:t>
            </a:r>
            <a:r>
              <a:rPr lang="ja-JP" altLang="en-US" dirty="0" smtClean="0"/>
              <a:t>のカテゴリ名選択で、</a:t>
            </a:r>
            <a:endParaRPr lang="en-US" altLang="ja-JP" dirty="0" smtClean="0"/>
          </a:p>
          <a:p>
            <a:r>
              <a:rPr kumimoji="1" lang="ja-JP" altLang="en-US" dirty="0" smtClean="0"/>
              <a:t>カテゴリのスケジュールのみが表示される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097208" y="3221545"/>
            <a:ext cx="444665" cy="144379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626839" y="3221545"/>
            <a:ext cx="444665" cy="15799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0164589" y="4866396"/>
            <a:ext cx="444665" cy="144379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7088469" y="1843784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カレンダー</a:t>
            </a:r>
            <a:endParaRPr kumimoji="1" lang="ja-JP" altLang="en-US" sz="12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28657" y="4341560"/>
            <a:ext cx="892703" cy="7683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544486" y="2233535"/>
            <a:ext cx="1261047" cy="1757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 smtClean="0"/>
              <a:t>ペットの名前１</a:t>
            </a:r>
            <a:endParaRPr lang="en-US" altLang="ja-JP" sz="1200" b="1" dirty="0" smtClean="0"/>
          </a:p>
          <a:p>
            <a:r>
              <a:rPr lang="ja-JP" altLang="en-US" sz="1200" dirty="0" smtClean="0"/>
              <a:t>ペットの名前２</a:t>
            </a:r>
            <a:endParaRPr lang="en-US" altLang="ja-JP" sz="1200" dirty="0" smtClean="0"/>
          </a:p>
          <a:p>
            <a:r>
              <a:rPr lang="en-US" altLang="ja-JP" sz="1200" dirty="0" smtClean="0"/>
              <a:t>…</a:t>
            </a:r>
          </a:p>
          <a:p>
            <a:endParaRPr lang="en-US" altLang="ja-JP" sz="1200" dirty="0"/>
          </a:p>
          <a:p>
            <a:r>
              <a:rPr lang="ja-JP" altLang="en-US" sz="1200" dirty="0" smtClean="0"/>
              <a:t>○○病院</a:t>
            </a:r>
            <a:endParaRPr lang="en-US" altLang="ja-JP" sz="1200" dirty="0" smtClean="0"/>
          </a:p>
          <a:p>
            <a:endParaRPr lang="en-US" altLang="ja-JP" sz="12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5558483" y="2499777"/>
            <a:ext cx="1233053" cy="244133"/>
          </a:xfrm>
          <a:prstGeom prst="rect">
            <a:avLst/>
          </a:prstGeom>
          <a:solidFill>
            <a:srgbClr val="FFCCCC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114579" y="1653935"/>
            <a:ext cx="966950" cy="429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・</a:t>
            </a:r>
            <a:r>
              <a:rPr lang="ja-JP" altLang="en-US" sz="2000" dirty="0" smtClean="0"/>
              <a:t>登録</a:t>
            </a:r>
            <a:endParaRPr lang="ja-JP" altLang="en-US" sz="2000" dirty="0"/>
          </a:p>
        </p:txBody>
      </p:sp>
      <p:cxnSp>
        <p:nvCxnSpPr>
          <p:cNvPr id="37" name="カギ線コネクタ 36"/>
          <p:cNvCxnSpPr>
            <a:endCxn id="36" idx="1"/>
          </p:cNvCxnSpPr>
          <p:nvPr/>
        </p:nvCxnSpPr>
        <p:spPr>
          <a:xfrm rot="16200000" flipH="1">
            <a:off x="1507052" y="1261054"/>
            <a:ext cx="502409" cy="7126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261549" y="913632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スケジュール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65879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1439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7088470" y="2233535"/>
            <a:ext cx="4636333" cy="3237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カレンダー</a:t>
            </a:r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1547" y="431601"/>
            <a:ext cx="30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　スケジュール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スケジュール</a:t>
            </a:r>
            <a:endParaRPr lang="ja-JP" altLang="en-US" sz="1600" dirty="0"/>
          </a:p>
        </p:txBody>
      </p:sp>
      <p:cxnSp>
        <p:nvCxnSpPr>
          <p:cNvPr id="13" name="カギ線コネクタ 12"/>
          <p:cNvCxnSpPr>
            <a:stCxn id="12" idx="2"/>
            <a:endCxn id="14" idx="1"/>
          </p:cNvCxnSpPr>
          <p:nvPr/>
        </p:nvCxnSpPr>
        <p:spPr>
          <a:xfrm rot="16200000" flipH="1">
            <a:off x="1013523" y="1754584"/>
            <a:ext cx="1421033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38266" y="3991240"/>
            <a:ext cx="2660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　</a:t>
            </a:r>
            <a:r>
              <a:rPr lang="en-US" altLang="ja-JP" sz="2000" dirty="0" smtClean="0"/>
              <a:t>-</a:t>
            </a:r>
            <a:r>
              <a:rPr kumimoji="1" lang="ja-JP" altLang="en-US" sz="2000" dirty="0" smtClean="0"/>
              <a:t>予定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名前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今日の体調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備考</a:t>
            </a:r>
            <a:endParaRPr kumimoji="1" lang="en-US" altLang="ja-JP" sz="20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18810"/>
              </p:ext>
            </p:extLst>
          </p:nvPr>
        </p:nvGraphicFramePr>
        <p:xfrm>
          <a:off x="7557752" y="2787206"/>
          <a:ext cx="3614744" cy="2481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92">
                  <a:extLst>
                    <a:ext uri="{9D8B030D-6E8A-4147-A177-3AD203B41FA5}">
                      <a16:colId xmlns:a16="http://schemas.microsoft.com/office/drawing/2014/main" val="206150051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077845506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572461001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83685712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57887343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0830851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4191839379"/>
                    </a:ext>
                  </a:extLst>
                </a:gridCol>
              </a:tblGrid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9046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7346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03154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9842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539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27526"/>
                  </a:ext>
                </a:extLst>
              </a:tr>
            </a:tbl>
          </a:graphicData>
        </a:graphic>
      </p:graphicFrame>
      <p:cxnSp>
        <p:nvCxnSpPr>
          <p:cNvPr id="15" name="カギ線コネクタ 14"/>
          <p:cNvCxnSpPr/>
          <p:nvPr/>
        </p:nvCxnSpPr>
        <p:spPr>
          <a:xfrm rot="16200000" flipH="1">
            <a:off x="1013522" y="3210312"/>
            <a:ext cx="1421033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038267" y="2302325"/>
            <a:ext cx="266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・カテゴリ</a:t>
            </a:r>
            <a:endParaRPr lang="en-US" altLang="ja-JP" sz="2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81295" y="2621845"/>
            <a:ext cx="21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</a:t>
            </a:r>
            <a:r>
              <a:rPr lang="en-US" altLang="ja-JP" dirty="0" smtClean="0"/>
              <a:t>-</a:t>
            </a:r>
            <a:r>
              <a:rPr lang="ja-JP" altLang="en-US" dirty="0"/>
              <a:t>ペットの名前</a:t>
            </a:r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1296" y="2943646"/>
            <a:ext cx="217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　</a:t>
            </a:r>
            <a:r>
              <a:rPr lang="en-US" altLang="ja-JP" dirty="0" smtClean="0"/>
              <a:t>-</a:t>
            </a:r>
            <a:r>
              <a:rPr lang="ja-JP" altLang="en-US" dirty="0"/>
              <a:t>ペットの</a:t>
            </a:r>
            <a:r>
              <a:rPr lang="ja-JP" altLang="en-US" dirty="0" smtClean="0"/>
              <a:t>名前２</a:t>
            </a:r>
            <a:endParaRPr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46145" y="3532417"/>
            <a:ext cx="1853193" cy="40011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・カレンダー</a:t>
            </a:r>
            <a:endParaRPr lang="en-US" altLang="ja-JP" sz="2000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029683" y="2968054"/>
            <a:ext cx="434867" cy="290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8464550" y="2899887"/>
            <a:ext cx="1362209" cy="1699545"/>
          </a:xfrm>
          <a:prstGeom prst="rect">
            <a:avLst/>
          </a:prstGeom>
          <a:solidFill>
            <a:srgbClr val="FFCCC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</a:rPr>
              <a:t>　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/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　（　）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予定</a:t>
            </a:r>
            <a:r>
              <a:rPr lang="ja-JP" altLang="en-US" sz="1400" dirty="0" smtClean="0">
                <a:solidFill>
                  <a:srgbClr val="000000"/>
                </a:solidFill>
              </a:rPr>
              <a:t>：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名前：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  <a:p>
            <a:r>
              <a:rPr kumimoji="1" lang="ja-JP" altLang="en-US" sz="1400" dirty="0" smtClean="0">
                <a:solidFill>
                  <a:srgbClr val="000000"/>
                </a:solidFill>
              </a:rPr>
              <a:t>今日の体調：備考：</a:t>
            </a:r>
            <a:endParaRPr kumimoji="1"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61547" y="6086575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カレンダー</a:t>
            </a:r>
            <a:r>
              <a:rPr lang="ja-JP" altLang="en-US" dirty="0"/>
              <a:t>に表示されている</a:t>
            </a:r>
            <a:r>
              <a:rPr kumimoji="1" lang="ja-JP" altLang="en-US" dirty="0" smtClean="0"/>
              <a:t>予定のタイトルから、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その日の詳細な情報・予定の確認が表示できる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7585018" y="3258977"/>
            <a:ext cx="444665" cy="144379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7088469" y="1843784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カレンダー</a:t>
            </a:r>
            <a:endParaRPr kumimoji="1" lang="ja-JP" altLang="en-US" sz="12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544486" y="2233535"/>
            <a:ext cx="1261047" cy="1757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ペットの名前１</a:t>
            </a:r>
            <a:endParaRPr lang="en-US" altLang="ja-JP" sz="1200" dirty="0" smtClean="0"/>
          </a:p>
          <a:p>
            <a:r>
              <a:rPr lang="ja-JP" altLang="en-US" sz="1200" dirty="0" smtClean="0"/>
              <a:t>ペットの名前２</a:t>
            </a:r>
            <a:endParaRPr lang="en-US" altLang="ja-JP" sz="1200" dirty="0" smtClean="0"/>
          </a:p>
          <a:p>
            <a:r>
              <a:rPr lang="en-US" altLang="ja-JP" sz="1200" dirty="0" smtClean="0"/>
              <a:t>…</a:t>
            </a:r>
          </a:p>
          <a:p>
            <a:endParaRPr lang="en-US" altLang="ja-JP" sz="1200" dirty="0"/>
          </a:p>
          <a:p>
            <a:r>
              <a:rPr lang="ja-JP" altLang="en-US" sz="1200" dirty="0" smtClean="0"/>
              <a:t>○○病院</a:t>
            </a:r>
            <a:endParaRPr lang="en-US" altLang="ja-JP" sz="1200" dirty="0" smtClean="0"/>
          </a:p>
          <a:p>
            <a:endParaRPr lang="en-US" altLang="ja-JP" sz="12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5728657" y="4341560"/>
            <a:ext cx="892703" cy="7683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114579" y="1653935"/>
            <a:ext cx="966950" cy="429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・</a:t>
            </a:r>
            <a:r>
              <a:rPr lang="ja-JP" altLang="en-US" sz="2000" dirty="0" smtClean="0"/>
              <a:t>登録</a:t>
            </a:r>
            <a:endParaRPr lang="ja-JP" altLang="en-US" sz="2000" dirty="0"/>
          </a:p>
        </p:txBody>
      </p:sp>
      <p:cxnSp>
        <p:nvCxnSpPr>
          <p:cNvPr id="33" name="カギ線コネクタ 32"/>
          <p:cNvCxnSpPr>
            <a:endCxn id="32" idx="1"/>
          </p:cNvCxnSpPr>
          <p:nvPr/>
        </p:nvCxnSpPr>
        <p:spPr>
          <a:xfrm rot="16200000" flipH="1">
            <a:off x="1507052" y="1261054"/>
            <a:ext cx="502409" cy="7126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9272110" y="4341560"/>
            <a:ext cx="496219" cy="190969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編集</a:t>
            </a:r>
            <a:endParaRPr kumimoji="1" lang="ja-JP" altLang="en-US" sz="105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61549" y="905883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スケジュール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7956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283776" y="1959271"/>
            <a:ext cx="9144000" cy="17448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 smtClean="0"/>
              <a:t>利用者</a:t>
            </a:r>
            <a:endParaRPr lang="en-US" altLang="ja-JP" sz="4000" dirty="0" smtClean="0"/>
          </a:p>
          <a:p>
            <a:pPr algn="ctr"/>
            <a:r>
              <a:rPr lang="en-US" altLang="ja-JP" sz="4000" dirty="0" smtClean="0"/>
              <a:t>2.</a:t>
            </a:r>
            <a:r>
              <a:rPr lang="ja-JP" altLang="en-US" sz="4000" dirty="0"/>
              <a:t>動物</a:t>
            </a:r>
            <a:r>
              <a:rPr lang="ja-JP" altLang="en-US" sz="4000" dirty="0" smtClean="0"/>
              <a:t>病院の人（獣医）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799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283776" y="1959271"/>
            <a:ext cx="9144000" cy="17448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 smtClean="0"/>
              <a:t>利用者</a:t>
            </a:r>
            <a:endParaRPr lang="en-US" altLang="ja-JP" sz="4000" dirty="0" smtClean="0"/>
          </a:p>
          <a:p>
            <a:pPr algn="ctr"/>
            <a:r>
              <a:rPr lang="en-US" altLang="ja-JP" sz="4000" dirty="0" smtClean="0"/>
              <a:t>1.</a:t>
            </a:r>
            <a:r>
              <a:rPr lang="ja-JP" altLang="en-US" sz="4000" dirty="0" smtClean="0"/>
              <a:t>ペットを飼っている人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9012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740586" y="245412"/>
            <a:ext cx="2680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2.</a:t>
            </a:r>
            <a:r>
              <a:rPr lang="ja-JP" altLang="en-US" dirty="0"/>
              <a:t>動物病院の人（獣医）</a:t>
            </a:r>
          </a:p>
        </p:txBody>
      </p:sp>
      <p:sp>
        <p:nvSpPr>
          <p:cNvPr id="85" name="正方形/長方形 84"/>
          <p:cNvSpPr/>
          <p:nvPr/>
        </p:nvSpPr>
        <p:spPr>
          <a:xfrm>
            <a:off x="5261548" y="91439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87" name="正方形/長方形 86"/>
          <p:cNvSpPr/>
          <p:nvPr/>
        </p:nvSpPr>
        <p:spPr>
          <a:xfrm>
            <a:off x="7281786" y="2573785"/>
            <a:ext cx="4636333" cy="3237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カレンダー</a:t>
            </a:r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 smtClean="0"/>
          </a:p>
        </p:txBody>
      </p:sp>
      <p:graphicFrame>
        <p:nvGraphicFramePr>
          <p:cNvPr id="89" name="表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3604"/>
              </p:ext>
            </p:extLst>
          </p:nvPr>
        </p:nvGraphicFramePr>
        <p:xfrm>
          <a:off x="7751068" y="3127456"/>
          <a:ext cx="3614744" cy="2481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92">
                  <a:extLst>
                    <a:ext uri="{9D8B030D-6E8A-4147-A177-3AD203B41FA5}">
                      <a16:colId xmlns:a16="http://schemas.microsoft.com/office/drawing/2014/main" val="206150051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077845506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572461001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83685712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57887343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0830851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4191839379"/>
                    </a:ext>
                  </a:extLst>
                </a:gridCol>
              </a:tblGrid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9046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7346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03154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9842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539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27526"/>
                  </a:ext>
                </a:extLst>
              </a:tr>
            </a:tbl>
          </a:graphicData>
        </a:graphic>
      </p:graphicFrame>
      <p:sp>
        <p:nvSpPr>
          <p:cNvPr id="90" name="正方形/長方形 89"/>
          <p:cNvSpPr/>
          <p:nvPr/>
        </p:nvSpPr>
        <p:spPr>
          <a:xfrm>
            <a:off x="8815567" y="3560292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8300633" y="3561873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7797042" y="3560291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8820155" y="4000532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正方形/長方形 93"/>
          <p:cNvSpPr/>
          <p:nvPr/>
        </p:nvSpPr>
        <p:spPr>
          <a:xfrm>
            <a:off x="10372771" y="5231195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10367652" y="4809980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8290524" y="4847373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261547" y="914399"/>
            <a:ext cx="974360" cy="562137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101" name="正方形/長方形 100"/>
          <p:cNvSpPr/>
          <p:nvPr/>
        </p:nvSpPr>
        <p:spPr>
          <a:xfrm>
            <a:off x="5609457" y="1880281"/>
            <a:ext cx="132442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〇〇病院</a:t>
            </a:r>
            <a:endParaRPr lang="en-US" altLang="ja-JP" sz="1400" dirty="0" smtClean="0"/>
          </a:p>
        </p:txBody>
      </p:sp>
      <p:sp>
        <p:nvSpPr>
          <p:cNvPr id="102" name="正方形/長方形 101"/>
          <p:cNvSpPr/>
          <p:nvPr/>
        </p:nvSpPr>
        <p:spPr>
          <a:xfrm>
            <a:off x="5452546" y="2573786"/>
            <a:ext cx="1755228" cy="1571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今日の予定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452546" y="4238332"/>
            <a:ext cx="1745027" cy="156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掲載中の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お知らせ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141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cxnSp>
        <p:nvCxnSpPr>
          <p:cNvPr id="14" name="カギ線コネクタ 13"/>
          <p:cNvCxnSpPr>
            <a:endCxn id="11" idx="1"/>
          </p:cNvCxnSpPr>
          <p:nvPr/>
        </p:nvCxnSpPr>
        <p:spPr>
          <a:xfrm>
            <a:off x="1376044" y="1366173"/>
            <a:ext cx="712646" cy="640192"/>
          </a:xfrm>
          <a:prstGeom prst="bentConnector3">
            <a:avLst>
              <a:gd name="adj1" fmla="val 16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088689" y="3396995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42" name="カギ線コネクタ 41"/>
          <p:cNvCxnSpPr/>
          <p:nvPr/>
        </p:nvCxnSpPr>
        <p:spPr>
          <a:xfrm rot="16200000" flipH="1">
            <a:off x="1325132" y="2896805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16200000" flipH="1">
            <a:off x="998774" y="1743447"/>
            <a:ext cx="1467188" cy="7126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740586" y="245412"/>
            <a:ext cx="2680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2.</a:t>
            </a:r>
            <a:r>
              <a:rPr lang="ja-JP" altLang="en-US" dirty="0"/>
              <a:t>動物病院の人（獣医）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088689" y="4223992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お知らせ登録</a:t>
            </a:r>
            <a:endParaRPr lang="ja-JP" altLang="en-US" dirty="0"/>
          </a:p>
        </p:txBody>
      </p:sp>
      <p:cxnSp>
        <p:nvCxnSpPr>
          <p:cNvPr id="25" name="カギ線コネクタ 24"/>
          <p:cNvCxnSpPr/>
          <p:nvPr/>
        </p:nvCxnSpPr>
        <p:spPr>
          <a:xfrm rot="16200000" flipH="1">
            <a:off x="1318869" y="3692769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5261548" y="91439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7281786" y="2573785"/>
            <a:ext cx="4636333" cy="3237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カレンダー</a:t>
            </a:r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  <a:p>
            <a:pPr algn="ctr"/>
            <a:endParaRPr lang="en-US" altLang="ja-JP" sz="1600" dirty="0" smtClean="0"/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52661"/>
              </p:ext>
            </p:extLst>
          </p:nvPr>
        </p:nvGraphicFramePr>
        <p:xfrm>
          <a:off x="7751068" y="3127456"/>
          <a:ext cx="3614744" cy="2481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92">
                  <a:extLst>
                    <a:ext uri="{9D8B030D-6E8A-4147-A177-3AD203B41FA5}">
                      <a16:colId xmlns:a16="http://schemas.microsoft.com/office/drawing/2014/main" val="206150051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077845506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3572461001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836857120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57887343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108308515"/>
                    </a:ext>
                  </a:extLst>
                </a:gridCol>
                <a:gridCol w="516392">
                  <a:extLst>
                    <a:ext uri="{9D8B030D-6E8A-4147-A177-3AD203B41FA5}">
                      <a16:colId xmlns:a16="http://schemas.microsoft.com/office/drawing/2014/main" val="4191839379"/>
                    </a:ext>
                  </a:extLst>
                </a:gridCol>
              </a:tblGrid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9046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7346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03154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98423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5398"/>
                  </a:ext>
                </a:extLst>
              </a:tr>
              <a:tr h="41365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27526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8815567" y="3560292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8300633" y="3561873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7797042" y="3560291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820155" y="4000532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10372771" y="5231195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0367652" y="4809980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8290524" y="4847373"/>
            <a:ext cx="444665" cy="144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609457" y="1880281"/>
            <a:ext cx="132442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〇〇病院</a:t>
            </a:r>
            <a:endParaRPr lang="en-US" altLang="ja-JP" sz="1400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5452546" y="2573786"/>
            <a:ext cx="1755228" cy="1571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今日の予定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452546" y="4238332"/>
            <a:ext cx="1745027" cy="156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掲載中の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お知らせ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267811" y="914399"/>
            <a:ext cx="2278504" cy="4991725"/>
          </a:xfrm>
          <a:prstGeom prst="rect">
            <a:avLst/>
          </a:prstGeom>
          <a:solidFill>
            <a:srgbClr val="FFCCCC">
              <a:alpha val="4902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383984" y="1499014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プロフィール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383984" y="2083629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ペット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383982" y="3823265"/>
            <a:ext cx="953341" cy="373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閉じる</a:t>
            </a:r>
            <a:endParaRPr kumimoji="1" lang="ja-JP" altLang="en-US" sz="1400" dirty="0"/>
          </a:p>
        </p:txBody>
      </p:sp>
      <p:sp>
        <p:nvSpPr>
          <p:cNvPr id="24" name="正方形/長方形 23"/>
          <p:cNvSpPr/>
          <p:nvPr/>
        </p:nvSpPr>
        <p:spPr>
          <a:xfrm>
            <a:off x="5383982" y="1006257"/>
            <a:ext cx="666465" cy="379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TOP</a:t>
            </a:r>
            <a:endParaRPr kumimoji="1" lang="ja-JP" altLang="en-US" sz="1600" dirty="0"/>
          </a:p>
        </p:txBody>
      </p:sp>
      <p:sp>
        <p:nvSpPr>
          <p:cNvPr id="36" name="正方形/長方形 35"/>
          <p:cNvSpPr/>
          <p:nvPr/>
        </p:nvSpPr>
        <p:spPr>
          <a:xfrm>
            <a:off x="5370869" y="2669842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70869" y="3252430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お知らせ登録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42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740586" y="245412"/>
            <a:ext cx="2680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2.</a:t>
            </a:r>
            <a:r>
              <a:rPr lang="ja-JP" altLang="en-US" dirty="0"/>
              <a:t>動物病院の人（獣医）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261548" y="93687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852879" y="93687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5860566" y="2393223"/>
            <a:ext cx="1129170" cy="100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画像１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5860566" y="3587985"/>
            <a:ext cx="1129170" cy="100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画像２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147108" y="2393223"/>
            <a:ext cx="3495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 dirty="0" smtClean="0">
                <a:solidFill>
                  <a:srgbClr val="0070C0"/>
                </a:solidFill>
              </a:rPr>
              <a:t>ペットの管理</a:t>
            </a:r>
            <a:r>
              <a:rPr lang="en-US" altLang="ja-JP" sz="1400" u="sng" dirty="0" smtClean="0">
                <a:solidFill>
                  <a:srgbClr val="0070C0"/>
                </a:solidFill>
              </a:rPr>
              <a:t>ID</a:t>
            </a:r>
            <a:endParaRPr kumimoji="1" lang="en-US" altLang="ja-JP" sz="1400" u="sng" dirty="0" smtClean="0">
              <a:solidFill>
                <a:srgbClr val="0070C0"/>
              </a:solidFill>
            </a:endParaRPr>
          </a:p>
          <a:p>
            <a:r>
              <a:rPr kumimoji="1" lang="ja-JP" altLang="en-US" sz="1400" dirty="0" smtClean="0"/>
              <a:t>ペットの名前</a:t>
            </a:r>
            <a:endParaRPr kumimoji="1" lang="en-US" altLang="ja-JP" sz="1400" dirty="0" smtClean="0"/>
          </a:p>
          <a:p>
            <a:endParaRPr kumimoji="1" lang="en-US" altLang="ja-JP" sz="1400" u="sng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飼い主の名前</a:t>
            </a:r>
            <a:endParaRPr kumimoji="1" lang="en-US" altLang="ja-JP" sz="1400" dirty="0" smtClean="0"/>
          </a:p>
        </p:txBody>
      </p:sp>
      <p:cxnSp>
        <p:nvCxnSpPr>
          <p:cNvPr id="58" name="直線コネクタ 57"/>
          <p:cNvCxnSpPr/>
          <p:nvPr/>
        </p:nvCxnSpPr>
        <p:spPr>
          <a:xfrm flipV="1">
            <a:off x="5860566" y="3494867"/>
            <a:ext cx="5356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9910404" y="2006366"/>
            <a:ext cx="1465351" cy="303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新しく登録する</a:t>
            </a:r>
            <a:endParaRPr lang="en-US" altLang="ja-JP" sz="1400" dirty="0" smtClean="0"/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5860566" y="4685653"/>
            <a:ext cx="5356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860566" y="4821600"/>
            <a:ext cx="1129170" cy="100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</a:t>
            </a:r>
            <a:r>
              <a:rPr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</a:t>
            </a:r>
            <a:endParaRPr lang="en-US" altLang="ja-JP" sz="1400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5860565" y="1783690"/>
            <a:ext cx="1129171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一覧</a:t>
            </a:r>
            <a:endParaRPr lang="en-US" altLang="ja-JP" sz="14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5261547" y="946772"/>
            <a:ext cx="974360" cy="562137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147108" y="3577958"/>
            <a:ext cx="3495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 dirty="0" smtClean="0">
                <a:solidFill>
                  <a:srgbClr val="0070C0"/>
                </a:solidFill>
              </a:rPr>
              <a:t>ペットの管理</a:t>
            </a:r>
            <a:r>
              <a:rPr lang="en-US" altLang="ja-JP" sz="1400" u="sng" dirty="0" smtClean="0">
                <a:solidFill>
                  <a:srgbClr val="0070C0"/>
                </a:solidFill>
              </a:rPr>
              <a:t>ID</a:t>
            </a:r>
            <a:endParaRPr kumimoji="1" lang="en-US" altLang="ja-JP" sz="1400" u="sng" dirty="0" smtClean="0">
              <a:solidFill>
                <a:srgbClr val="0070C0"/>
              </a:solidFill>
            </a:endParaRPr>
          </a:p>
          <a:p>
            <a:r>
              <a:rPr kumimoji="1" lang="ja-JP" altLang="en-US" sz="1400" dirty="0" smtClean="0"/>
              <a:t>ペットの名前</a:t>
            </a:r>
            <a:endParaRPr kumimoji="1" lang="en-US" altLang="ja-JP" sz="1400" dirty="0" smtClean="0"/>
          </a:p>
          <a:p>
            <a:endParaRPr kumimoji="1" lang="en-US" altLang="ja-JP" sz="1400" u="sng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飼い主の名前</a:t>
            </a:r>
            <a:endParaRPr kumimoji="1" lang="en-US" altLang="ja-JP" sz="14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47108" y="4804235"/>
            <a:ext cx="3495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 dirty="0" smtClean="0">
                <a:solidFill>
                  <a:srgbClr val="0070C0"/>
                </a:solidFill>
              </a:rPr>
              <a:t>ペットの管理</a:t>
            </a:r>
            <a:r>
              <a:rPr lang="en-US" altLang="ja-JP" sz="1400" u="sng" dirty="0" smtClean="0">
                <a:solidFill>
                  <a:srgbClr val="0070C0"/>
                </a:solidFill>
              </a:rPr>
              <a:t>ID</a:t>
            </a:r>
            <a:endParaRPr kumimoji="1" lang="en-US" altLang="ja-JP" sz="1400" u="sng" dirty="0" smtClean="0">
              <a:solidFill>
                <a:srgbClr val="0070C0"/>
              </a:solidFill>
            </a:endParaRPr>
          </a:p>
          <a:p>
            <a:r>
              <a:rPr kumimoji="1" lang="ja-JP" altLang="en-US" sz="1400" dirty="0" smtClean="0"/>
              <a:t>ペットの名前</a:t>
            </a:r>
            <a:endParaRPr kumimoji="1" lang="en-US" altLang="ja-JP" sz="1400" dirty="0" smtClean="0"/>
          </a:p>
          <a:p>
            <a:endParaRPr kumimoji="1" lang="en-US" altLang="ja-JP" sz="1400" u="sng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飼い主の名前</a:t>
            </a:r>
            <a:endParaRPr kumimoji="1" lang="en-US" altLang="ja-JP" sz="14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cxnSp>
        <p:nvCxnSpPr>
          <p:cNvPr id="21" name="カギ線コネクタ 20"/>
          <p:cNvCxnSpPr>
            <a:endCxn id="20" idx="1"/>
          </p:cNvCxnSpPr>
          <p:nvPr/>
        </p:nvCxnSpPr>
        <p:spPr>
          <a:xfrm>
            <a:off x="1376044" y="1366173"/>
            <a:ext cx="712646" cy="640192"/>
          </a:xfrm>
          <a:prstGeom prst="bentConnector3">
            <a:avLst>
              <a:gd name="adj1" fmla="val 16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88689" y="3396995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24" name="カギ線コネクタ 23"/>
          <p:cNvCxnSpPr/>
          <p:nvPr/>
        </p:nvCxnSpPr>
        <p:spPr>
          <a:xfrm rot="16200000" flipH="1">
            <a:off x="1325132" y="2896805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/>
          <p:nvPr/>
        </p:nvCxnSpPr>
        <p:spPr>
          <a:xfrm rot="16200000" flipH="1">
            <a:off x="998774" y="1743447"/>
            <a:ext cx="1467188" cy="7126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088689" y="4223992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お知らせ登録</a:t>
            </a:r>
            <a:endParaRPr lang="ja-JP" altLang="en-US" dirty="0"/>
          </a:p>
        </p:txBody>
      </p:sp>
      <p:cxnSp>
        <p:nvCxnSpPr>
          <p:cNvPr id="27" name="カギ線コネクタ 26"/>
          <p:cNvCxnSpPr/>
          <p:nvPr/>
        </p:nvCxnSpPr>
        <p:spPr>
          <a:xfrm rot="16200000" flipH="1">
            <a:off x="1318869" y="3692769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4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37646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852879" y="937646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5261549" y="936879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703495" y="2029923"/>
            <a:ext cx="1363732" cy="1122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写真</a:t>
            </a:r>
            <a:endParaRPr lang="en-US" altLang="ja-JP" sz="16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7285961" y="2388857"/>
            <a:ext cx="3848356" cy="992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性別</a:t>
            </a:r>
            <a:endParaRPr lang="en-US" altLang="ja-JP" sz="1400" dirty="0" smtClean="0"/>
          </a:p>
          <a:p>
            <a:r>
              <a:rPr lang="ja-JP" altLang="en-US" sz="1400" dirty="0" smtClean="0"/>
              <a:t>種類</a:t>
            </a:r>
            <a:endParaRPr lang="en-US" altLang="ja-JP" sz="1400" dirty="0" smtClean="0"/>
          </a:p>
          <a:p>
            <a:r>
              <a:rPr lang="ja-JP" altLang="en-US" sz="1400" dirty="0"/>
              <a:t>誕生</a:t>
            </a:r>
            <a:r>
              <a:rPr lang="ja-JP" altLang="en-US" sz="1400" dirty="0" smtClean="0"/>
              <a:t>日</a:t>
            </a:r>
            <a:endParaRPr lang="en-US" altLang="ja-JP" sz="1400" dirty="0" smtClean="0"/>
          </a:p>
          <a:p>
            <a:r>
              <a:rPr lang="ja-JP" altLang="en-US" sz="1400" dirty="0" smtClean="0"/>
              <a:t>体重</a:t>
            </a:r>
            <a:endParaRPr lang="en-US" altLang="ja-JP" sz="14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8521645" y="2009154"/>
            <a:ext cx="1272700" cy="3037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ペット１名前</a:t>
            </a:r>
            <a:endParaRPr lang="en-US" altLang="ja-JP" sz="14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7285961" y="2017834"/>
            <a:ext cx="1071171" cy="303766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管理</a:t>
            </a:r>
            <a:r>
              <a:rPr lang="en-US" altLang="ja-JP" sz="1400" dirty="0" smtClean="0"/>
              <a:t>ID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ペット１</a:t>
            </a:r>
            <a:endParaRPr lang="ja-JP" altLang="en-US" dirty="0"/>
          </a:p>
        </p:txBody>
      </p:sp>
      <p:cxnSp>
        <p:nvCxnSpPr>
          <p:cNvPr id="11" name="カギ線コネクタ 10"/>
          <p:cNvCxnSpPr>
            <a:stCxn id="10" idx="2"/>
            <a:endCxn id="12" idx="1"/>
          </p:cNvCxnSpPr>
          <p:nvPr/>
        </p:nvCxnSpPr>
        <p:spPr>
          <a:xfrm rot="16200000" flipH="1">
            <a:off x="892144" y="1875963"/>
            <a:ext cx="1663791" cy="6442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46144" y="1817710"/>
            <a:ext cx="26607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・写真</a:t>
            </a:r>
            <a:endParaRPr lang="en-US" altLang="ja-JP" sz="2000" dirty="0" smtClean="0"/>
          </a:p>
          <a:p>
            <a:r>
              <a:rPr lang="ja-JP" altLang="en-US" sz="2000" dirty="0" smtClean="0"/>
              <a:t>・名前</a:t>
            </a:r>
            <a:endParaRPr lang="en-US" altLang="ja-JP" sz="2000" dirty="0"/>
          </a:p>
          <a:p>
            <a:r>
              <a:rPr lang="ja-JP" altLang="en-US" sz="2000" dirty="0" smtClean="0"/>
              <a:t>・管理</a:t>
            </a:r>
            <a:r>
              <a:rPr lang="en-US" altLang="ja-JP" sz="2000" dirty="0" smtClean="0"/>
              <a:t>ID</a:t>
            </a:r>
          </a:p>
          <a:p>
            <a:r>
              <a:rPr lang="ja-JP" altLang="en-US" sz="2000" dirty="0" smtClean="0"/>
              <a:t>・性別</a:t>
            </a:r>
            <a:endParaRPr lang="en-US" altLang="ja-JP" sz="2000" dirty="0" smtClean="0"/>
          </a:p>
          <a:p>
            <a:r>
              <a:rPr lang="ja-JP" altLang="en-US" sz="2000" dirty="0" smtClean="0"/>
              <a:t>・誕生日</a:t>
            </a:r>
            <a:endParaRPr lang="en-US" altLang="ja-JP" sz="2000" dirty="0" smtClean="0"/>
          </a:p>
          <a:p>
            <a:r>
              <a:rPr lang="ja-JP" altLang="en-US" sz="2000" dirty="0" smtClean="0"/>
              <a:t>・体重</a:t>
            </a:r>
            <a:endParaRPr lang="en-US" altLang="ja-JP" sz="2000" dirty="0" smtClean="0"/>
          </a:p>
          <a:p>
            <a:r>
              <a:rPr lang="ja-JP" altLang="en-US" sz="2000" dirty="0" smtClean="0"/>
              <a:t>・公開設定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ペット</a:t>
            </a:r>
            <a:endParaRPr lang="en-US" altLang="ja-JP" sz="14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703495" y="5208285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一覧</a:t>
            </a:r>
            <a:endParaRPr kumimoji="1" lang="ja-JP" altLang="en-US" sz="1600" dirty="0"/>
          </a:p>
        </p:txBody>
      </p:sp>
      <p:sp>
        <p:nvSpPr>
          <p:cNvPr id="28" name="正方形/長方形 27"/>
          <p:cNvSpPr/>
          <p:nvPr/>
        </p:nvSpPr>
        <p:spPr>
          <a:xfrm>
            <a:off x="740586" y="245412"/>
            <a:ext cx="2680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2.</a:t>
            </a:r>
            <a:r>
              <a:rPr lang="ja-JP" altLang="en-US" dirty="0"/>
              <a:t>動物病院の人（獣医）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7285961" y="3457541"/>
            <a:ext cx="3848356" cy="945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/>
              <a:t>予防</a:t>
            </a:r>
            <a:r>
              <a:rPr lang="ja-JP" altLang="en-US" sz="1200" b="1" dirty="0" smtClean="0"/>
              <a:t>接種履歴</a:t>
            </a:r>
            <a:endParaRPr lang="en-US" altLang="ja-JP" sz="1200" b="1" dirty="0" smtClean="0"/>
          </a:p>
          <a:p>
            <a:endParaRPr lang="en-US" altLang="ja-JP" sz="1200" dirty="0" smtClean="0"/>
          </a:p>
          <a:p>
            <a:r>
              <a:rPr lang="ja-JP" altLang="en-US" sz="1200" dirty="0"/>
              <a:t>種類</a:t>
            </a:r>
            <a:endParaRPr lang="en-US" altLang="ja-JP" sz="1200" dirty="0" smtClean="0"/>
          </a:p>
          <a:p>
            <a:r>
              <a:rPr lang="ja-JP" altLang="en-US" sz="1200" dirty="0" smtClean="0"/>
              <a:t>接種時期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10515599" y="4052325"/>
            <a:ext cx="551075" cy="31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編集</a:t>
            </a:r>
            <a:endParaRPr kumimoji="1" lang="ja-JP" altLang="en-US" sz="1200" dirty="0"/>
          </a:p>
        </p:txBody>
      </p:sp>
      <p:sp>
        <p:nvSpPr>
          <p:cNvPr id="30" name="正方形/長方形 29"/>
          <p:cNvSpPr/>
          <p:nvPr/>
        </p:nvSpPr>
        <p:spPr>
          <a:xfrm>
            <a:off x="7285961" y="4531132"/>
            <a:ext cx="3848356" cy="278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飼い主の名前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84861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1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68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82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1439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261548" y="914399"/>
            <a:ext cx="2278504" cy="4991725"/>
          </a:xfrm>
          <a:prstGeom prst="rect">
            <a:avLst/>
          </a:prstGeom>
          <a:solidFill>
            <a:srgbClr val="FFCCCC">
              <a:alpha val="4902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377721" y="1499014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プロフィール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77721" y="2083629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77721" y="2668237"/>
            <a:ext cx="1622686" cy="40473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77721" y="4099798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閉じる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Menu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88689" y="3396995"/>
            <a:ext cx="1897607" cy="52673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アイテム</a:t>
            </a:r>
            <a:endParaRPr lang="ja-JP" altLang="en-US" dirty="0"/>
          </a:p>
        </p:txBody>
      </p:sp>
      <p:cxnSp>
        <p:nvCxnSpPr>
          <p:cNvPr id="14" name="カギ線コネクタ 13"/>
          <p:cNvCxnSpPr>
            <a:endCxn id="11" idx="1"/>
          </p:cNvCxnSpPr>
          <p:nvPr/>
        </p:nvCxnSpPr>
        <p:spPr>
          <a:xfrm>
            <a:off x="1376044" y="1366173"/>
            <a:ext cx="712646" cy="640192"/>
          </a:xfrm>
          <a:prstGeom prst="bentConnector3">
            <a:avLst>
              <a:gd name="adj1" fmla="val 16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2" idx="1"/>
          </p:cNvCxnSpPr>
          <p:nvPr/>
        </p:nvCxnSpPr>
        <p:spPr>
          <a:xfrm rot="16200000" flipH="1">
            <a:off x="998774" y="1743447"/>
            <a:ext cx="1467188" cy="7126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endCxn id="13" idx="1"/>
          </p:cNvCxnSpPr>
          <p:nvPr/>
        </p:nvCxnSpPr>
        <p:spPr>
          <a:xfrm rot="16200000" flipH="1">
            <a:off x="583228" y="2154899"/>
            <a:ext cx="2294187" cy="7167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5377719" y="1006257"/>
            <a:ext cx="666465" cy="379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527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1439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261548" y="921890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Menu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748729" y="2218545"/>
            <a:ext cx="5793697" cy="3237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/>
              <a:t>・アイテム１</a:t>
            </a:r>
            <a:endParaRPr lang="en-US" altLang="ja-JP" sz="1600" dirty="0" smtClean="0"/>
          </a:p>
          <a:p>
            <a:r>
              <a:rPr lang="ja-JP" altLang="en-US" sz="1600" dirty="0" smtClean="0"/>
              <a:t>・アイテム２</a:t>
            </a:r>
            <a:endParaRPr lang="en-US" altLang="ja-JP" sz="16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5748728" y="1843792"/>
            <a:ext cx="1581462" cy="37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一覧</a:t>
            </a:r>
            <a:endParaRPr lang="en-US" altLang="ja-JP" sz="16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7330190" y="1843792"/>
            <a:ext cx="1741359" cy="37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持ってるリスト</a:t>
            </a:r>
            <a:endParaRPr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9604945" y="4924270"/>
            <a:ext cx="1741359" cy="37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64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1439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ログイン</a:t>
            </a:r>
            <a:endParaRPr lang="en-US" altLang="ja-JP" sz="16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895441" y="1640560"/>
            <a:ext cx="5554817" cy="3539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ランダムな動物の画像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66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8" y="91439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895441" y="1640560"/>
            <a:ext cx="5554817" cy="3539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ランダムな動物の画像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713627" y="914399"/>
            <a:ext cx="2278504" cy="1843792"/>
          </a:xfrm>
          <a:prstGeom prst="rect">
            <a:avLst/>
          </a:prstGeom>
          <a:solidFill>
            <a:srgbClr val="FFCCCC">
              <a:alpha val="4902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945037" y="1187970"/>
            <a:ext cx="466305" cy="240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ID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945037" y="1720119"/>
            <a:ext cx="466305" cy="240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PW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0411342" y="2118875"/>
            <a:ext cx="1038916" cy="240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/>
              <a:t>ログイン</a:t>
            </a:r>
            <a:endParaRPr lang="en-US" altLang="ja-JP" sz="105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0306412" y="2453888"/>
            <a:ext cx="1302268" cy="209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/>
              <a:t>新規登録はこちら</a:t>
            </a:r>
            <a:endParaRPr lang="en-US" altLang="ja-JP" sz="105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0587140" y="1200680"/>
            <a:ext cx="1229193" cy="202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10587140" y="1736569"/>
            <a:ext cx="1229193" cy="209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cxnSp>
        <p:nvCxnSpPr>
          <p:cNvPr id="19" name="直線コネクタ 18"/>
          <p:cNvCxnSpPr>
            <a:stCxn id="47" idx="2"/>
            <a:endCxn id="48" idx="0"/>
          </p:cNvCxnSpPr>
          <p:nvPr/>
        </p:nvCxnSpPr>
        <p:spPr>
          <a:xfrm>
            <a:off x="2827223" y="2208248"/>
            <a:ext cx="0" cy="420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45" idx="2"/>
            <a:endCxn id="47" idx="1"/>
          </p:cNvCxnSpPr>
          <p:nvPr/>
        </p:nvCxnSpPr>
        <p:spPr>
          <a:xfrm rot="16200000" flipH="1">
            <a:off x="1444542" y="1323564"/>
            <a:ext cx="627428" cy="7126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45" idx="2"/>
            <a:endCxn id="48" idx="1"/>
          </p:cNvCxnSpPr>
          <p:nvPr/>
        </p:nvCxnSpPr>
        <p:spPr>
          <a:xfrm rot="16200000" flipH="1">
            <a:off x="1019773" y="1748333"/>
            <a:ext cx="1476967" cy="7126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</a:t>
            </a:r>
            <a:endParaRPr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2114579" y="1778954"/>
            <a:ext cx="1425288" cy="429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2114579" y="2628493"/>
            <a:ext cx="1425288" cy="429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新規登録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</p:spTree>
    <p:extLst>
      <p:ext uri="{BB962C8B-B14F-4D97-AF65-F5344CB8AC3E}">
        <p14:creationId xmlns:p14="http://schemas.microsoft.com/office/powerpoint/2010/main" val="233051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61547" y="92844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261549" y="926369"/>
            <a:ext cx="974360" cy="562137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772229" y="3443250"/>
            <a:ext cx="3303184" cy="105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病院１から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お知らせ</a:t>
            </a:r>
            <a:endParaRPr lang="en-US" altLang="ja-JP" sz="16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906815" y="3443250"/>
            <a:ext cx="1755228" cy="2358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今日の予定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261547" y="1551388"/>
            <a:ext cx="6730583" cy="17143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975031" y="1642199"/>
            <a:ext cx="1594022" cy="1516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画像１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699426" y="1634962"/>
            <a:ext cx="1594022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画像２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9423821" y="1634962"/>
            <a:ext cx="1578789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画像３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0906" y="3767998"/>
            <a:ext cx="4228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・画像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</a:t>
            </a:r>
            <a:r>
              <a:rPr lang="ja-JP" altLang="en-US" sz="1400" dirty="0" smtClean="0"/>
              <a:t>ペットの</a:t>
            </a:r>
            <a:r>
              <a:rPr lang="ja-JP" altLang="en-US" sz="1400" dirty="0" smtClean="0"/>
              <a:t>画像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・今日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予定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利用者</a:t>
            </a:r>
            <a:r>
              <a:rPr lang="ja-JP" altLang="en-US" sz="1400" dirty="0" smtClean="0"/>
              <a:t>の予定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・病院からのお知らせ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ペットに紐づく病院の最新のお知らせ情報</a:t>
            </a:r>
            <a:endParaRPr lang="en-US" altLang="ja-JP" sz="1400" dirty="0" smtClean="0"/>
          </a:p>
          <a:p>
            <a:endParaRPr lang="en-US" altLang="ja-JP" sz="1400" dirty="0"/>
          </a:p>
          <a:p>
            <a:endParaRPr lang="en-US" altLang="ja-JP" sz="14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7772229" y="4747515"/>
            <a:ext cx="3303184" cy="105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病院２から</a:t>
            </a:r>
            <a:r>
              <a:rPr lang="ja-JP" altLang="en-US" sz="1600" dirty="0"/>
              <a:t>のお知らせ</a:t>
            </a:r>
            <a:endParaRPr kumimoji="1" lang="ja-JP" altLang="en-US" sz="1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1132984" y="1634962"/>
            <a:ext cx="859146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261546" y="1628479"/>
            <a:ext cx="583111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006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5261547" y="93687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cxnSp>
        <p:nvCxnSpPr>
          <p:cNvPr id="14" name="カギ線コネクタ 13"/>
          <p:cNvCxnSpPr>
            <a:endCxn id="11" idx="1"/>
          </p:cNvCxnSpPr>
          <p:nvPr/>
        </p:nvCxnSpPr>
        <p:spPr>
          <a:xfrm>
            <a:off x="1376044" y="1366173"/>
            <a:ext cx="712646" cy="640192"/>
          </a:xfrm>
          <a:prstGeom prst="bentConnector3">
            <a:avLst>
              <a:gd name="adj1" fmla="val 16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5906815" y="3443250"/>
            <a:ext cx="1755228" cy="2358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今日の予定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261547" y="1551388"/>
            <a:ext cx="6730583" cy="17143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975031" y="1642199"/>
            <a:ext cx="1594022" cy="1516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画像１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699426" y="1634962"/>
            <a:ext cx="1594022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画像２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423821" y="1634962"/>
            <a:ext cx="1578789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画像３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261546" y="947387"/>
            <a:ext cx="2278504" cy="4991725"/>
          </a:xfrm>
          <a:prstGeom prst="rect">
            <a:avLst/>
          </a:prstGeom>
          <a:solidFill>
            <a:srgbClr val="FFCCCC">
              <a:alpha val="4902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377719" y="1532002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プロフィール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377719" y="2116617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ペット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377717" y="3454932"/>
            <a:ext cx="953341" cy="373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閉じる</a:t>
            </a:r>
            <a:endParaRPr kumimoji="1" lang="ja-JP" altLang="en-US" sz="1400" dirty="0"/>
          </a:p>
        </p:txBody>
      </p:sp>
      <p:sp>
        <p:nvSpPr>
          <p:cNvPr id="24" name="正方形/長方形 23"/>
          <p:cNvSpPr/>
          <p:nvPr/>
        </p:nvSpPr>
        <p:spPr>
          <a:xfrm>
            <a:off x="5377717" y="1039245"/>
            <a:ext cx="666465" cy="379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TOP</a:t>
            </a:r>
            <a:endParaRPr kumimoji="1" lang="ja-JP" altLang="en-US" sz="1600" dirty="0"/>
          </a:p>
        </p:txBody>
      </p:sp>
      <p:sp>
        <p:nvSpPr>
          <p:cNvPr id="36" name="正方形/長方形 35"/>
          <p:cNvSpPr/>
          <p:nvPr/>
        </p:nvSpPr>
        <p:spPr>
          <a:xfrm>
            <a:off x="5364604" y="2702830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728657" y="4341560"/>
            <a:ext cx="892703" cy="768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088689" y="3396995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42" name="カギ線コネクタ 41"/>
          <p:cNvCxnSpPr/>
          <p:nvPr/>
        </p:nvCxnSpPr>
        <p:spPr>
          <a:xfrm rot="16200000" flipH="1">
            <a:off x="1325132" y="2896805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16200000" flipH="1">
            <a:off x="998774" y="1743447"/>
            <a:ext cx="1467188" cy="7126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11132984" y="1634962"/>
            <a:ext cx="859146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7772229" y="3443250"/>
            <a:ext cx="3303184" cy="105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病院１から</a:t>
            </a:r>
            <a:r>
              <a:rPr lang="ja-JP" altLang="en-US" sz="1600" dirty="0"/>
              <a:t>のお知らせ</a:t>
            </a:r>
            <a:endParaRPr kumimoji="1" lang="ja-JP" altLang="en-US" sz="1600" dirty="0"/>
          </a:p>
        </p:txBody>
      </p:sp>
      <p:sp>
        <p:nvSpPr>
          <p:cNvPr id="38" name="正方形/長方形 37"/>
          <p:cNvSpPr/>
          <p:nvPr/>
        </p:nvSpPr>
        <p:spPr>
          <a:xfrm>
            <a:off x="7772229" y="4747515"/>
            <a:ext cx="3303184" cy="105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病院２から</a:t>
            </a:r>
            <a:r>
              <a:rPr lang="ja-JP" altLang="en-US" sz="1600" dirty="0"/>
              <a:t>のお知らせ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323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5261547" y="93687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</a:t>
            </a:r>
            <a:endParaRPr lang="ja-JP" altLang="en-US" dirty="0"/>
          </a:p>
        </p:txBody>
      </p:sp>
      <p:cxnSp>
        <p:nvCxnSpPr>
          <p:cNvPr id="14" name="カギ線コネクタ 13"/>
          <p:cNvCxnSpPr>
            <a:endCxn id="11" idx="1"/>
          </p:cNvCxnSpPr>
          <p:nvPr/>
        </p:nvCxnSpPr>
        <p:spPr>
          <a:xfrm>
            <a:off x="1376044" y="1366173"/>
            <a:ext cx="712646" cy="640192"/>
          </a:xfrm>
          <a:prstGeom prst="bentConnector3">
            <a:avLst>
              <a:gd name="adj1" fmla="val 16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2" idx="1"/>
          </p:cNvCxnSpPr>
          <p:nvPr/>
        </p:nvCxnSpPr>
        <p:spPr>
          <a:xfrm rot="16200000" flipH="1">
            <a:off x="998774" y="1743447"/>
            <a:ext cx="1467188" cy="7126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5906815" y="3443250"/>
            <a:ext cx="1755228" cy="2358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今日の予定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261547" y="1551388"/>
            <a:ext cx="6730583" cy="17143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975031" y="1642199"/>
            <a:ext cx="1594022" cy="1516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画像１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699426" y="1634962"/>
            <a:ext cx="1594022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画像２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423821" y="1634962"/>
            <a:ext cx="1578789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画像３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261546" y="947387"/>
            <a:ext cx="2278504" cy="4991725"/>
          </a:xfrm>
          <a:prstGeom prst="rect">
            <a:avLst/>
          </a:prstGeom>
          <a:solidFill>
            <a:srgbClr val="FFCCCC">
              <a:alpha val="4902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377719" y="1532002"/>
            <a:ext cx="1622686" cy="40473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プロフィール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377719" y="2116617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ペット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377717" y="1039245"/>
            <a:ext cx="666465" cy="379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TOP</a:t>
            </a:r>
            <a:endParaRPr kumimoji="1" lang="ja-JP" altLang="en-US" sz="1600" dirty="0"/>
          </a:p>
        </p:txBody>
      </p:sp>
      <p:sp>
        <p:nvSpPr>
          <p:cNvPr id="36" name="正方形/長方形 35"/>
          <p:cNvSpPr/>
          <p:nvPr/>
        </p:nvSpPr>
        <p:spPr>
          <a:xfrm>
            <a:off x="5364604" y="2702830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088689" y="3396995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27" name="カギ線コネクタ 26"/>
          <p:cNvCxnSpPr/>
          <p:nvPr/>
        </p:nvCxnSpPr>
        <p:spPr>
          <a:xfrm rot="16200000" flipH="1">
            <a:off x="1325132" y="2896805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5377717" y="3454932"/>
            <a:ext cx="953341" cy="373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閉じる</a:t>
            </a:r>
            <a:endParaRPr kumimoji="1" lang="ja-JP" altLang="en-US" sz="1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728657" y="4341560"/>
            <a:ext cx="892703" cy="768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1132984" y="1634962"/>
            <a:ext cx="859146" cy="153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7772229" y="3443250"/>
            <a:ext cx="3303184" cy="105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病院１から</a:t>
            </a:r>
            <a:r>
              <a:rPr lang="ja-JP" altLang="en-US" sz="1600" dirty="0"/>
              <a:t>のお知らせ</a:t>
            </a:r>
            <a:endParaRPr kumimoji="1" lang="ja-JP" altLang="en-US" sz="1600" dirty="0"/>
          </a:p>
        </p:txBody>
      </p:sp>
      <p:sp>
        <p:nvSpPr>
          <p:cNvPr id="42" name="正方形/長方形 41"/>
          <p:cNvSpPr/>
          <p:nvPr/>
        </p:nvSpPr>
        <p:spPr>
          <a:xfrm>
            <a:off x="7772229" y="4747515"/>
            <a:ext cx="3303184" cy="105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病院２から</a:t>
            </a:r>
            <a:r>
              <a:rPr lang="ja-JP" altLang="en-US" sz="1600" dirty="0"/>
              <a:t>のお知らせ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44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5261548" y="93687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1547" y="431601"/>
            <a:ext cx="40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　利用者のプロフィール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</a:t>
            </a:r>
            <a:endParaRPr lang="ja-JP" altLang="en-US" dirty="0"/>
          </a:p>
        </p:txBody>
      </p:sp>
      <p:cxnSp>
        <p:nvCxnSpPr>
          <p:cNvPr id="14" name="カギ線コネクタ 13"/>
          <p:cNvCxnSpPr>
            <a:endCxn id="11" idx="1"/>
          </p:cNvCxnSpPr>
          <p:nvPr/>
        </p:nvCxnSpPr>
        <p:spPr>
          <a:xfrm>
            <a:off x="1376044" y="1366173"/>
            <a:ext cx="712646" cy="640192"/>
          </a:xfrm>
          <a:prstGeom prst="bentConnector3">
            <a:avLst>
              <a:gd name="adj1" fmla="val 16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2" idx="1"/>
          </p:cNvCxnSpPr>
          <p:nvPr/>
        </p:nvCxnSpPr>
        <p:spPr>
          <a:xfrm rot="16200000" flipH="1">
            <a:off x="998774" y="1743447"/>
            <a:ext cx="1467188" cy="7126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0852879" y="91439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2088689" y="3396995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27" name="カギ線コネクタ 26"/>
          <p:cNvCxnSpPr/>
          <p:nvPr/>
        </p:nvCxnSpPr>
        <p:spPr>
          <a:xfrm rot="16200000" flipH="1">
            <a:off x="1325132" y="2896805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261549" y="936879"/>
            <a:ext cx="974360" cy="56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ユーザー</a:t>
            </a:r>
            <a:endParaRPr lang="en-US" altLang="ja-JP" sz="1400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5860566" y="2823863"/>
            <a:ext cx="5515190" cy="4008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利用者の名前</a:t>
            </a:r>
            <a:endParaRPr lang="en-US" altLang="ja-JP" sz="1400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10382657" y="5047807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編集</a:t>
            </a:r>
            <a:endParaRPr kumimoji="1" lang="ja-JP" altLang="en-US" sz="1600" dirty="0"/>
          </a:p>
        </p:txBody>
      </p:sp>
      <p:sp>
        <p:nvSpPr>
          <p:cNvPr id="43" name="正方形/長方形 42"/>
          <p:cNvSpPr/>
          <p:nvPr/>
        </p:nvSpPr>
        <p:spPr>
          <a:xfrm>
            <a:off x="5860566" y="2410291"/>
            <a:ext cx="1702607" cy="3164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ID</a:t>
            </a:r>
            <a:endParaRPr lang="en-US" altLang="ja-JP" sz="1400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2088690" y="3396996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46" name="カギ線コネクタ 45"/>
          <p:cNvCxnSpPr/>
          <p:nvPr/>
        </p:nvCxnSpPr>
        <p:spPr>
          <a:xfrm rot="16200000" flipH="1">
            <a:off x="1325133" y="2896806"/>
            <a:ext cx="826997" cy="700116"/>
          </a:xfrm>
          <a:prstGeom prst="bentConnector3">
            <a:avLst>
              <a:gd name="adj1" fmla="val 100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5907315" y="3841787"/>
            <a:ext cx="5515190" cy="4008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メールアドレス</a:t>
            </a:r>
            <a:endParaRPr lang="en-US" altLang="ja-JP" sz="14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10382657" y="3304654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編集</a:t>
            </a:r>
            <a:endParaRPr kumimoji="1" lang="ja-JP" altLang="en-US" sz="1600" dirty="0"/>
          </a:p>
        </p:txBody>
      </p:sp>
      <p:sp>
        <p:nvSpPr>
          <p:cNvPr id="50" name="正方形/長方形 49"/>
          <p:cNvSpPr/>
          <p:nvPr/>
        </p:nvSpPr>
        <p:spPr>
          <a:xfrm>
            <a:off x="5907315" y="4376233"/>
            <a:ext cx="5515190" cy="4008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パスワード</a:t>
            </a:r>
            <a:endParaRPr lang="en-US" altLang="ja-JP" sz="1400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プロフィール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67896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5261548" y="936879"/>
            <a:ext cx="6730583" cy="4991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0852879" y="935609"/>
            <a:ext cx="1139252" cy="58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ログアウト</a:t>
            </a:r>
            <a:endParaRPr lang="en-US" altLang="ja-JP" sz="1400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5860566" y="2823863"/>
            <a:ext cx="5515190" cy="4008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利用者の名前</a:t>
            </a:r>
            <a:endParaRPr lang="en-US" altLang="ja-JP" sz="1400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10382657" y="5047807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編集</a:t>
            </a:r>
            <a:endParaRPr kumimoji="1" lang="ja-JP" altLang="en-US" sz="1600" dirty="0"/>
          </a:p>
        </p:txBody>
      </p:sp>
      <p:sp>
        <p:nvSpPr>
          <p:cNvPr id="49" name="正方形/長方形 48"/>
          <p:cNvSpPr/>
          <p:nvPr/>
        </p:nvSpPr>
        <p:spPr>
          <a:xfrm>
            <a:off x="5860566" y="2410291"/>
            <a:ext cx="1702607" cy="3164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ID</a:t>
            </a:r>
            <a:endParaRPr lang="en-US" altLang="ja-JP" sz="1400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5907315" y="3841787"/>
            <a:ext cx="5515190" cy="4008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メールアドレス</a:t>
            </a:r>
            <a:endParaRPr lang="en-US" altLang="ja-JP" sz="1400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10382657" y="3304654"/>
            <a:ext cx="993099" cy="38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編集</a:t>
            </a:r>
            <a:endParaRPr kumimoji="1" lang="ja-JP" altLang="en-US" sz="1600" dirty="0"/>
          </a:p>
        </p:txBody>
      </p:sp>
      <p:sp>
        <p:nvSpPr>
          <p:cNvPr id="52" name="正方形/長方形 51"/>
          <p:cNvSpPr/>
          <p:nvPr/>
        </p:nvSpPr>
        <p:spPr>
          <a:xfrm>
            <a:off x="5907315" y="4376233"/>
            <a:ext cx="5515190" cy="4008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パスワード</a:t>
            </a:r>
            <a:endParaRPr lang="en-US" altLang="ja-JP" sz="14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61547" y="431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ログイン中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9290" y="936879"/>
            <a:ext cx="1425288" cy="42929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260987" y="935609"/>
            <a:ext cx="2278504" cy="4991725"/>
          </a:xfrm>
          <a:prstGeom prst="rect">
            <a:avLst/>
          </a:prstGeom>
          <a:solidFill>
            <a:srgbClr val="FFCCCC">
              <a:alpha val="4902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364604" y="2703469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377719" y="1006257"/>
            <a:ext cx="666465" cy="379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TOP</a:t>
            </a:r>
            <a:endParaRPr kumimoji="1" lang="ja-JP" altLang="en-US" sz="16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377719" y="1532002"/>
            <a:ext cx="1622686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プロフィール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377719" y="2116617"/>
            <a:ext cx="1622686" cy="40473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ペット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088690" y="1742999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プロフィール</a:t>
            </a:r>
            <a:endParaRPr lang="ja-JP" altLang="en-US" dirty="0"/>
          </a:p>
        </p:txBody>
      </p:sp>
      <p:cxnSp>
        <p:nvCxnSpPr>
          <p:cNvPr id="37" name="カギ線コネクタ 36"/>
          <p:cNvCxnSpPr>
            <a:stCxn id="14" idx="2"/>
            <a:endCxn id="36" idx="1"/>
          </p:cNvCxnSpPr>
          <p:nvPr/>
        </p:nvCxnSpPr>
        <p:spPr>
          <a:xfrm rot="16200000" flipH="1">
            <a:off x="1425216" y="1342891"/>
            <a:ext cx="640192" cy="6867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401933" y="2814331"/>
            <a:ext cx="686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088690" y="2569997"/>
            <a:ext cx="1897607" cy="52673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ペット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689290" y="245412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ペット</a:t>
            </a:r>
            <a:r>
              <a:rPr lang="ja-JP" altLang="en-US" dirty="0"/>
              <a:t>を飼っている人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2088690" y="3396996"/>
            <a:ext cx="1897607" cy="5267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cxnSp>
        <p:nvCxnSpPr>
          <p:cNvPr id="54" name="カギ線コネクタ 53"/>
          <p:cNvCxnSpPr>
            <a:stCxn id="14" idx="2"/>
          </p:cNvCxnSpPr>
          <p:nvPr/>
        </p:nvCxnSpPr>
        <p:spPr>
          <a:xfrm rot="16200000" flipH="1">
            <a:off x="598218" y="2169889"/>
            <a:ext cx="2294189" cy="686756"/>
          </a:xfrm>
          <a:prstGeom prst="bentConnector3">
            <a:avLst>
              <a:gd name="adj1" fmla="val 986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5764050" y="1158527"/>
            <a:ext cx="5515190" cy="388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プロフィール</a:t>
            </a:r>
            <a:endParaRPr lang="en-US" altLang="ja-JP" sz="14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5377717" y="3454932"/>
            <a:ext cx="953341" cy="373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閉じる</a:t>
            </a:r>
            <a:endParaRPr kumimoji="1"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728657" y="4341560"/>
            <a:ext cx="892703" cy="768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37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886</Words>
  <Application>Microsoft Office PowerPoint</Application>
  <PresentationFormat>ワイド画面</PresentationFormat>
  <Paragraphs>523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テーマ</vt:lpstr>
      <vt:lpstr>飼育動物の管理機能 サービスイメージ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cgk</dc:creator>
  <cp:lastModifiedBy>cgk</cp:lastModifiedBy>
  <cp:revision>56</cp:revision>
  <dcterms:created xsi:type="dcterms:W3CDTF">2024-02-02T01:23:44Z</dcterms:created>
  <dcterms:modified xsi:type="dcterms:W3CDTF">2024-02-16T06:58:02Z</dcterms:modified>
</cp:coreProperties>
</file>