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20765-2F24-8DF9-9475-25638CCF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61E962-F514-EE11-4624-22FE17B3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1D740-9473-0BA9-8950-256AAF17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3B4ED5-E8BE-FF89-99A9-620D93FF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F3178-4FEC-06BF-9857-B6D755F6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7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5612C-0464-99D4-230C-D572C260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FC9190-A0EE-DC96-58E6-DC03F5FA6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8B8BD-52CE-2C54-FFE3-A3964945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9D27F-41AC-D4B4-A6E7-96ADD54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A59A2-C193-84EE-55A4-AE3047BB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14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2700F7-703E-2C2B-B480-914EC0609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5FCE91-8BEF-A147-58AA-0D9AAFA12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D676-9A7B-B2DC-CC64-F5DB5F29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FB4512-29C8-2851-A587-EB4F5A41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9E2E3-1435-F165-C10E-F6805F8A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7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5898A-B758-2E7B-40C4-3BC407E1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A7CED4-9652-CA16-EAA7-2D043A3F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C3BA5-7C1D-AE59-E4A7-83ED5CAF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17C474-E773-3DF7-B552-12EE725B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EF5D24-1439-8987-9882-2D123238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12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48AF-24E7-2EA2-8BAE-1091C4C8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06EA4D-C6DF-8FEE-207E-193E669D4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76EFD-12F6-1D46-3B85-30CFA43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AC3BD6-91AF-755B-6AE3-A89BF11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BD63B-60CD-D5DC-99AB-7027BB2C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E5525-AE61-3BA0-F6ED-A5229452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EEB3CC-6743-2374-DD25-24701CF1C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5523F9-14D5-BFBC-DED4-7E336DA8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50EE0B-3704-09DC-A6FF-2BA01B16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D9B4F2-16E9-4B1C-B1E7-3656D552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EB16DD-94E3-59B2-F598-9184A8B0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2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7DC4-5B59-157E-0ACA-DA9EBAA1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0E93F2-43C6-9853-17FB-FA78D415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B44274-BAAA-69F8-80E9-22CC8952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4D1EA9-A348-B562-95C3-50ED927D3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604F60-8123-4CA5-3173-E8957DCD3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6BD604-561D-56EF-876D-856F1AC0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BD5B71-C07C-1FCA-C7A2-2D4CB264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8AE9C2-E36B-5CB8-CAAB-CA199554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18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A3631-5BC0-1917-B1BF-C76CD205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C3D6B-95A6-9EB8-E06C-E708D1D7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8015F0-6048-5D5B-1F0C-4AC00616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5D59C8-44FE-3A5E-CFDB-C62A089D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C336A8-2C0E-8533-59B9-03C1E695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6379D4-E505-CAD1-994E-4B95A52D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D3AD58-E1A7-8A2F-1A04-8E7859A5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FD70E-8AB6-9488-E6B2-2AB85377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9A66EE-97AF-22BE-FEF7-EE71706F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7D3FBC-84AC-E812-F15A-93E63F66D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0C5F22-AE84-9DC4-E031-AE6430E3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4108C0-38C5-D032-46B6-72D26699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F042E5-E683-3C52-49C8-B057130B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5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9253-260C-1EF5-C361-1FDA98B4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FF2B12-296F-E044-5EED-4C52A71C4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98FF27-77B7-5463-E217-97F6B0BBA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443A2A-E08B-84FD-D1CE-5DFA7BB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FE2A75-EE52-69F5-1167-289D06A6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10246-BC90-6F03-5E2F-E679F8E7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C03823-6B52-0E93-2F59-7742DE9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634435-5B47-0248-FDDC-9633CBE6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2466EE-9518-A9D1-04EB-017AE26A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B734B-AACA-B84B-8102-CD70F36B836B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4FA83-10CD-5BDD-8DB8-4D8842FC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2BBB7F-EC42-829B-4784-83ABC208A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12587-3E6E-7846-AC61-EA5939C4EB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9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0D8AC2F-AD65-B9FB-F919-22F8F37951AC}"/>
              </a:ext>
            </a:extLst>
          </p:cNvPr>
          <p:cNvGrpSpPr/>
          <p:nvPr/>
        </p:nvGrpSpPr>
        <p:grpSpPr>
          <a:xfrm>
            <a:off x="1995537" y="477305"/>
            <a:ext cx="573579" cy="1562792"/>
            <a:chOff x="2888672" y="1604357"/>
            <a:chExt cx="573579" cy="1562792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BAE3BD3D-28E0-94F4-4D27-AEBD394A5A73}"/>
                </a:ext>
              </a:extLst>
            </p:cNvPr>
            <p:cNvSpPr/>
            <p:nvPr/>
          </p:nvSpPr>
          <p:spPr>
            <a:xfrm>
              <a:off x="3050770" y="1604357"/>
              <a:ext cx="249382" cy="25769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14EBB379-9D5C-100C-0FF4-168996EF786A}"/>
                </a:ext>
              </a:extLst>
            </p:cNvPr>
            <p:cNvCxnSpPr/>
            <p:nvPr/>
          </p:nvCxnSpPr>
          <p:spPr>
            <a:xfrm>
              <a:off x="2888672" y="2019993"/>
              <a:ext cx="573579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66D4FE2B-850F-F130-3E62-1833CCA41D11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3175461" y="1862051"/>
              <a:ext cx="1" cy="70658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9057C52-43C5-2997-92E8-35C7071BD5CA}"/>
                </a:ext>
              </a:extLst>
            </p:cNvPr>
            <p:cNvCxnSpPr/>
            <p:nvPr/>
          </p:nvCxnSpPr>
          <p:spPr>
            <a:xfrm flipH="1">
              <a:off x="2888672" y="2568633"/>
              <a:ext cx="286790" cy="59851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FB99270-01BF-28EB-42C3-215253FF0C97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62" y="2568633"/>
              <a:ext cx="224443" cy="59851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D837D5CA-0FA8-209E-62C5-2A10B772FD04}"/>
              </a:ext>
            </a:extLst>
          </p:cNvPr>
          <p:cNvSpPr/>
          <p:nvPr/>
        </p:nvSpPr>
        <p:spPr>
          <a:xfrm>
            <a:off x="5075403" y="606152"/>
            <a:ext cx="2061557" cy="48213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13B774-61B3-CAF9-52A0-8BE2EDAC7FE2}"/>
              </a:ext>
            </a:extLst>
          </p:cNvPr>
          <p:cNvSpPr txBox="1"/>
          <p:nvPr/>
        </p:nvSpPr>
        <p:spPr>
          <a:xfrm>
            <a:off x="5105635" y="67794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ペットの登録をする</a:t>
            </a: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2BD5C17-2FA4-1C91-CE23-58CCCC0830F9}"/>
              </a:ext>
            </a:extLst>
          </p:cNvPr>
          <p:cNvSpPr/>
          <p:nvPr/>
        </p:nvSpPr>
        <p:spPr>
          <a:xfrm>
            <a:off x="5075402" y="1735230"/>
            <a:ext cx="3441277" cy="65680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3D871E-FC97-41F6-C3AB-5CCA38A4750F}"/>
              </a:ext>
            </a:extLst>
          </p:cNvPr>
          <p:cNvSpPr txBox="1"/>
          <p:nvPr/>
        </p:nvSpPr>
        <p:spPr>
          <a:xfrm>
            <a:off x="5105635" y="1891602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ペットのプロフィールを閲覧</a:t>
            </a:r>
            <a:r>
              <a:rPr kumimoji="1" lang="ja-JP" altLang="en-US" sz="1600" dirty="0" smtClean="0"/>
              <a:t>する</a:t>
            </a:r>
            <a:endParaRPr kumimoji="1" lang="ja-JP" altLang="en-US" sz="16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886EA70-2D57-678C-4C9B-CF44FC64BA56}"/>
              </a:ext>
            </a:extLst>
          </p:cNvPr>
          <p:cNvCxnSpPr>
            <a:stCxn id="17" idx="1"/>
          </p:cNvCxnSpPr>
          <p:nvPr/>
        </p:nvCxnSpPr>
        <p:spPr>
          <a:xfrm flipH="1">
            <a:off x="2631461" y="847221"/>
            <a:ext cx="2474174" cy="469669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156BB35-E1CA-2F72-93B9-E956CB9A793E}"/>
              </a:ext>
            </a:extLst>
          </p:cNvPr>
          <p:cNvCxnSpPr>
            <a:endCxn id="19" idx="1"/>
          </p:cNvCxnSpPr>
          <p:nvPr/>
        </p:nvCxnSpPr>
        <p:spPr>
          <a:xfrm>
            <a:off x="2631461" y="1316890"/>
            <a:ext cx="2474174" cy="743989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82F674-EBE8-EEAE-9FB1-AC415905DF8B}"/>
              </a:ext>
            </a:extLst>
          </p:cNvPr>
          <p:cNvSpPr txBox="1"/>
          <p:nvPr/>
        </p:nvSpPr>
        <p:spPr>
          <a:xfrm>
            <a:off x="1982391" y="22227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利用者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F92436-38D9-E4F6-9231-29D42E7E419B}"/>
              </a:ext>
            </a:extLst>
          </p:cNvPr>
          <p:cNvSpPr txBox="1"/>
          <p:nvPr/>
        </p:nvSpPr>
        <p:spPr>
          <a:xfrm>
            <a:off x="10108276" y="7897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ユースケース図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0D8AC2F-AD65-B9FB-F919-22F8F37951AC}"/>
              </a:ext>
            </a:extLst>
          </p:cNvPr>
          <p:cNvGrpSpPr/>
          <p:nvPr/>
        </p:nvGrpSpPr>
        <p:grpSpPr>
          <a:xfrm>
            <a:off x="2000533" y="3721867"/>
            <a:ext cx="573579" cy="1562792"/>
            <a:chOff x="2888672" y="1604357"/>
            <a:chExt cx="573579" cy="1562792"/>
          </a:xfrm>
        </p:grpSpPr>
        <p:sp>
          <p:nvSpPr>
            <p:cNvPr id="22" name="円/楕円 1">
              <a:extLst>
                <a:ext uri="{FF2B5EF4-FFF2-40B4-BE49-F238E27FC236}">
                  <a16:creationId xmlns:a16="http://schemas.microsoft.com/office/drawing/2014/main" id="{BAE3BD3D-28E0-94F4-4D27-AEBD394A5A73}"/>
                </a:ext>
              </a:extLst>
            </p:cNvPr>
            <p:cNvSpPr/>
            <p:nvPr/>
          </p:nvSpPr>
          <p:spPr>
            <a:xfrm>
              <a:off x="3050770" y="1604357"/>
              <a:ext cx="249382" cy="25769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14EBB379-9D5C-100C-0FF4-168996EF786A}"/>
                </a:ext>
              </a:extLst>
            </p:cNvPr>
            <p:cNvCxnSpPr/>
            <p:nvPr/>
          </p:nvCxnSpPr>
          <p:spPr>
            <a:xfrm>
              <a:off x="2888672" y="2019993"/>
              <a:ext cx="573579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66D4FE2B-850F-F130-3E62-1833CCA41D1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175461" y="1862051"/>
              <a:ext cx="1" cy="70658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9057C52-43C5-2997-92E8-35C7071BD5CA}"/>
                </a:ext>
              </a:extLst>
            </p:cNvPr>
            <p:cNvCxnSpPr/>
            <p:nvPr/>
          </p:nvCxnSpPr>
          <p:spPr>
            <a:xfrm flipH="1">
              <a:off x="2888672" y="2568633"/>
              <a:ext cx="286790" cy="59851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BFB99270-01BF-28EB-42C3-215253FF0C97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62" y="2568633"/>
              <a:ext cx="224443" cy="59851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円/楕円 15">
            <a:extLst>
              <a:ext uri="{FF2B5EF4-FFF2-40B4-BE49-F238E27FC236}">
                <a16:creationId xmlns:a16="http://schemas.microsoft.com/office/drawing/2014/main" id="{D837D5CA-0FA8-209E-62C5-2A10B772FD04}"/>
              </a:ext>
            </a:extLst>
          </p:cNvPr>
          <p:cNvSpPr/>
          <p:nvPr/>
        </p:nvSpPr>
        <p:spPr>
          <a:xfrm>
            <a:off x="5080399" y="3791391"/>
            <a:ext cx="3287668" cy="63155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13B774-61B3-CAF9-52A0-8BE2EDAC7FE2}"/>
              </a:ext>
            </a:extLst>
          </p:cNvPr>
          <p:cNvSpPr txBox="1"/>
          <p:nvPr/>
        </p:nvSpPr>
        <p:spPr>
          <a:xfrm>
            <a:off x="5110631" y="3922506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ペット</a:t>
            </a:r>
            <a:r>
              <a:rPr lang="ja-JP" altLang="en-US" sz="1600" dirty="0"/>
              <a:t>（患者）</a:t>
            </a:r>
            <a:r>
              <a:rPr kumimoji="1" lang="ja-JP" altLang="en-US" sz="1600" dirty="0" smtClean="0"/>
              <a:t>の</a:t>
            </a:r>
            <a:r>
              <a:rPr kumimoji="1" lang="ja-JP" altLang="en-US" sz="1600" dirty="0"/>
              <a:t>登録をする</a:t>
            </a:r>
          </a:p>
        </p:txBody>
      </p:sp>
      <p:sp>
        <p:nvSpPr>
          <p:cNvPr id="32" name="円/楕円 17">
            <a:extLst>
              <a:ext uri="{FF2B5EF4-FFF2-40B4-BE49-F238E27FC236}">
                <a16:creationId xmlns:a16="http://schemas.microsoft.com/office/drawing/2014/main" id="{D2BD5C17-2FA4-1C91-CE23-58CCCC0830F9}"/>
              </a:ext>
            </a:extLst>
          </p:cNvPr>
          <p:cNvSpPr/>
          <p:nvPr/>
        </p:nvSpPr>
        <p:spPr>
          <a:xfrm>
            <a:off x="5105635" y="4554057"/>
            <a:ext cx="4297518" cy="697994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3D871E-FC97-41F6-C3AB-5CCA38A4750F}"/>
              </a:ext>
            </a:extLst>
          </p:cNvPr>
          <p:cNvSpPr txBox="1"/>
          <p:nvPr/>
        </p:nvSpPr>
        <p:spPr>
          <a:xfrm>
            <a:off x="5135868" y="4710429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ペット（患者）のプロフィールを閲覧</a:t>
            </a:r>
            <a:r>
              <a:rPr kumimoji="1" lang="ja-JP" altLang="en-US" sz="1600" dirty="0" smtClean="0"/>
              <a:t>する</a:t>
            </a:r>
            <a:endParaRPr kumimoji="1" lang="ja-JP" altLang="en-US" sz="16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886EA70-2D57-678C-4C9B-CF44FC64BA56}"/>
              </a:ext>
            </a:extLst>
          </p:cNvPr>
          <p:cNvCxnSpPr>
            <a:stCxn id="31" idx="1"/>
          </p:cNvCxnSpPr>
          <p:nvPr/>
        </p:nvCxnSpPr>
        <p:spPr>
          <a:xfrm flipH="1">
            <a:off x="2636457" y="4091783"/>
            <a:ext cx="2474174" cy="469669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156BB35-E1CA-2F72-93B9-E956CB9A793E}"/>
              </a:ext>
            </a:extLst>
          </p:cNvPr>
          <p:cNvCxnSpPr>
            <a:endCxn id="33" idx="1"/>
          </p:cNvCxnSpPr>
          <p:nvPr/>
        </p:nvCxnSpPr>
        <p:spPr>
          <a:xfrm>
            <a:off x="2733563" y="4579314"/>
            <a:ext cx="2402305" cy="3003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482F674-EBE8-EEAE-9FB1-AC415905DF8B}"/>
              </a:ext>
            </a:extLst>
          </p:cNvPr>
          <p:cNvSpPr txBox="1"/>
          <p:nvPr/>
        </p:nvSpPr>
        <p:spPr>
          <a:xfrm>
            <a:off x="1987387" y="54673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獣医</a:t>
            </a:r>
            <a:endParaRPr kumimoji="1" lang="ja-JP" altLang="en-US" sz="1400" dirty="0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156BB35-E1CA-2F72-93B9-E956CB9A793E}"/>
              </a:ext>
            </a:extLst>
          </p:cNvPr>
          <p:cNvCxnSpPr/>
          <p:nvPr/>
        </p:nvCxnSpPr>
        <p:spPr>
          <a:xfrm>
            <a:off x="2718447" y="4579314"/>
            <a:ext cx="2356955" cy="109847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円/楕円 15">
            <a:extLst>
              <a:ext uri="{FF2B5EF4-FFF2-40B4-BE49-F238E27FC236}">
                <a16:creationId xmlns:a16="http://schemas.microsoft.com/office/drawing/2014/main" id="{D837D5CA-0FA8-209E-62C5-2A10B772FD04}"/>
              </a:ext>
            </a:extLst>
          </p:cNvPr>
          <p:cNvSpPr/>
          <p:nvPr/>
        </p:nvSpPr>
        <p:spPr>
          <a:xfrm>
            <a:off x="5069453" y="5439477"/>
            <a:ext cx="3287668" cy="63155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413B774-61B3-CAF9-52A0-8BE2EDAC7FE2}"/>
              </a:ext>
            </a:extLst>
          </p:cNvPr>
          <p:cNvSpPr txBox="1"/>
          <p:nvPr/>
        </p:nvSpPr>
        <p:spPr>
          <a:xfrm>
            <a:off x="5099685" y="5570592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病院のお知らせの</a:t>
            </a:r>
            <a:r>
              <a:rPr kumimoji="1" lang="ja-JP" altLang="en-US" sz="1600" dirty="0"/>
              <a:t>登録をする</a:t>
            </a:r>
          </a:p>
        </p:txBody>
      </p:sp>
    </p:spTree>
    <p:extLst>
      <p:ext uri="{BB962C8B-B14F-4D97-AF65-F5344CB8AC3E}">
        <p14:creationId xmlns:p14="http://schemas.microsoft.com/office/powerpoint/2010/main" val="374393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E401AD-3CC6-220B-A9A2-BE29F7480B25}"/>
              </a:ext>
            </a:extLst>
          </p:cNvPr>
          <p:cNvSpPr/>
          <p:nvPr/>
        </p:nvSpPr>
        <p:spPr>
          <a:xfrm>
            <a:off x="2438400" y="746234"/>
            <a:ext cx="2480441" cy="12297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ページ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1BC16D-F43A-6B84-C00C-154C2AB04639}"/>
              </a:ext>
            </a:extLst>
          </p:cNvPr>
          <p:cNvSpPr/>
          <p:nvPr/>
        </p:nvSpPr>
        <p:spPr>
          <a:xfrm>
            <a:off x="545102" y="3644121"/>
            <a:ext cx="1921094" cy="12297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</a:rPr>
              <a:t>TOP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4E59041-14CB-B6F3-8AD8-FA8D1521538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05649" y="1975945"/>
            <a:ext cx="2172972" cy="166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BEEC4F-1FEB-32F0-F42E-B71582B0906D}"/>
              </a:ext>
            </a:extLst>
          </p:cNvPr>
          <p:cNvSpPr txBox="1"/>
          <p:nvPr/>
        </p:nvSpPr>
        <p:spPr>
          <a:xfrm>
            <a:off x="4053016" y="2767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汎化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2E637E-CDD3-D4C5-B35D-8132B33991E4}"/>
              </a:ext>
            </a:extLst>
          </p:cNvPr>
          <p:cNvSpPr/>
          <p:nvPr/>
        </p:nvSpPr>
        <p:spPr>
          <a:xfrm>
            <a:off x="8030813" y="3644343"/>
            <a:ext cx="2480441" cy="12297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ペット一覧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ひし形 9">
            <a:extLst>
              <a:ext uri="{FF2B5EF4-FFF2-40B4-BE49-F238E27FC236}">
                <a16:creationId xmlns:a16="http://schemas.microsoft.com/office/drawing/2014/main" id="{FC02A5DB-1F77-179A-9C17-A5DED74D2FD8}"/>
              </a:ext>
            </a:extLst>
          </p:cNvPr>
          <p:cNvSpPr/>
          <p:nvPr/>
        </p:nvSpPr>
        <p:spPr>
          <a:xfrm rot="5114833">
            <a:off x="9140658" y="2008982"/>
            <a:ext cx="185608" cy="110556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82B2B17-D161-5B23-DDA2-0D74DA17970E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237030" y="2161326"/>
            <a:ext cx="34004" cy="148301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15567A-B44F-D1D9-BC8E-869C3CCDB833}"/>
              </a:ext>
            </a:extLst>
          </p:cNvPr>
          <p:cNvSpPr txBox="1"/>
          <p:nvPr/>
        </p:nvSpPr>
        <p:spPr>
          <a:xfrm>
            <a:off x="8216304" y="3139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89D9E-5FD8-0187-8FC3-C850244F9F3F}"/>
              </a:ext>
            </a:extLst>
          </p:cNvPr>
          <p:cNvSpPr txBox="1"/>
          <p:nvPr/>
        </p:nvSpPr>
        <p:spPr>
          <a:xfrm>
            <a:off x="10615353" y="881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61BC16D-F43A-6B84-C00C-154C2AB04639}"/>
              </a:ext>
            </a:extLst>
          </p:cNvPr>
          <p:cNvSpPr/>
          <p:nvPr/>
        </p:nvSpPr>
        <p:spPr>
          <a:xfrm>
            <a:off x="8030812" y="746234"/>
            <a:ext cx="2480441" cy="12297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</a:rPr>
              <a:t>ペット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61BC16D-F43A-6B84-C00C-154C2AB04639}"/>
              </a:ext>
            </a:extLst>
          </p:cNvPr>
          <p:cNvSpPr/>
          <p:nvPr/>
        </p:nvSpPr>
        <p:spPr>
          <a:xfrm>
            <a:off x="2699699" y="3637610"/>
            <a:ext cx="1945427" cy="12297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ペット一覧</a:t>
            </a:r>
            <a:endParaRPr lang="en-US" altLang="ja-JP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1BC16D-F43A-6B84-C00C-154C2AB04639}"/>
              </a:ext>
            </a:extLst>
          </p:cNvPr>
          <p:cNvSpPr/>
          <p:nvPr/>
        </p:nvSpPr>
        <p:spPr>
          <a:xfrm>
            <a:off x="4884838" y="3644121"/>
            <a:ext cx="1945427" cy="12297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ペット詳細</a:t>
            </a:r>
            <a:endParaRPr lang="en-US" altLang="ja-JP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4E59041-14CB-B6F3-8AD8-FA8D15215387}"/>
              </a:ext>
            </a:extLst>
          </p:cNvPr>
          <p:cNvCxnSpPr>
            <a:stCxn id="19" idx="0"/>
            <a:endCxn id="4" idx="2"/>
          </p:cNvCxnSpPr>
          <p:nvPr/>
        </p:nvCxnSpPr>
        <p:spPr>
          <a:xfrm flipV="1">
            <a:off x="3672413" y="1975945"/>
            <a:ext cx="6208" cy="16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4E59041-14CB-B6F3-8AD8-FA8D15215387}"/>
              </a:ext>
            </a:extLst>
          </p:cNvPr>
          <p:cNvCxnSpPr>
            <a:stCxn id="22" idx="0"/>
            <a:endCxn id="4" idx="2"/>
          </p:cNvCxnSpPr>
          <p:nvPr/>
        </p:nvCxnSpPr>
        <p:spPr>
          <a:xfrm flipH="1" flipV="1">
            <a:off x="3678621" y="1975945"/>
            <a:ext cx="2178931" cy="166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6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健児 瀬川</dc:creator>
  <cp:lastModifiedBy>cgk</cp:lastModifiedBy>
  <cp:revision>6</cp:revision>
  <dcterms:created xsi:type="dcterms:W3CDTF">2024-03-01T08:02:50Z</dcterms:created>
  <dcterms:modified xsi:type="dcterms:W3CDTF">2024-03-08T04:13:57Z</dcterms:modified>
</cp:coreProperties>
</file>