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64" r:id="rId2"/>
    <p:sldId id="296" r:id="rId3"/>
    <p:sldId id="297" r:id="rId4"/>
    <p:sldId id="298" r:id="rId5"/>
    <p:sldId id="301" r:id="rId6"/>
    <p:sldId id="308" r:id="rId7"/>
    <p:sldId id="299" r:id="rId8"/>
    <p:sldId id="300" r:id="rId9"/>
    <p:sldId id="302" r:id="rId10"/>
    <p:sldId id="303" r:id="rId11"/>
    <p:sldId id="309" r:id="rId12"/>
    <p:sldId id="310" r:id="rId13"/>
    <p:sldId id="304" r:id="rId14"/>
    <p:sldId id="305" r:id="rId15"/>
    <p:sldId id="306" r:id="rId16"/>
    <p:sldId id="311" r:id="rId17"/>
    <p:sldId id="312" r:id="rId18"/>
    <p:sldId id="307" r:id="rId19"/>
  </p:sldIdLst>
  <p:sldSz cx="9144000" cy="5143500" type="screen16x9"/>
  <p:notesSz cx="6858000" cy="9144000"/>
  <p:embeddedFontLs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Barlow" charset="0"/>
      <p:regular r:id="rId25"/>
      <p:bold r:id="rId26"/>
      <p:italic r:id="rId27"/>
      <p:boldItalic r:id="rId28"/>
    </p:embeddedFont>
    <p:embeddedFont>
      <p:font typeface="Barlow Light" charset="0"/>
      <p:regular r:id="rId29"/>
      <p:bold r:id="rId30"/>
      <p:italic r:id="rId31"/>
      <p:boldItalic r:id="rId32"/>
    </p:embeddedFont>
    <p:embeddedFont>
      <p:font typeface="Algerian" pitchFamily="8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>
        <p:scale>
          <a:sx n="121" d="100"/>
          <a:sy n="121" d="100"/>
        </p:scale>
        <p:origin x="-466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51428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858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73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cket-lint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3033286" y="268132"/>
            <a:ext cx="4440043" cy="21055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DESKTOP</a:t>
            </a:r>
            <a:br>
              <a:rPr lang="en" sz="4800" dirty="0"/>
            </a:br>
            <a:r>
              <a:rPr lang="en" sz="4800" dirty="0"/>
              <a:t> VIRTUAL</a:t>
            </a:r>
            <a:br>
              <a:rPr lang="en" sz="4800" dirty="0"/>
            </a:br>
            <a:r>
              <a:rPr lang="en" sz="4800" dirty="0"/>
              <a:t>ASSISTANT</a:t>
            </a:r>
            <a:endParaRPr sz="4800"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193146" y="3004319"/>
            <a:ext cx="4667612" cy="16938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SzPts val="935"/>
              <a:buNone/>
            </a:pPr>
            <a:r>
              <a:rPr lang="en" dirty="0"/>
              <a:t>Guide : K. V .Rameswara Reddy</a:t>
            </a:r>
          </a:p>
          <a:p>
            <a:pPr marL="0" lvl="0" indent="0">
              <a:buSzPts val="935"/>
              <a:buNone/>
            </a:pPr>
            <a:r>
              <a:rPr lang="en" dirty="0"/>
              <a:t>Team Members :</a:t>
            </a:r>
          </a:p>
          <a:p>
            <a:pPr marL="0" lvl="0" indent="0">
              <a:buSzPts val="935"/>
              <a:buNone/>
            </a:pPr>
            <a:r>
              <a:rPr lang="en" dirty="0"/>
              <a:t>199X1A0543 </a:t>
            </a:r>
            <a:r>
              <a:rPr lang="en" dirty="0">
                <a:sym typeface="Wingdings" pitchFamily="2" charset="2"/>
              </a:rPr>
              <a:t>C. Madhu</a:t>
            </a:r>
          </a:p>
          <a:p>
            <a:pPr marL="0" lvl="0" indent="0">
              <a:buSzPts val="935"/>
              <a:buNone/>
            </a:pPr>
            <a:r>
              <a:rPr lang="en" dirty="0">
                <a:sym typeface="Wingdings" pitchFamily="2" charset="2"/>
              </a:rPr>
              <a:t>199X1A0535 A. Pramod</a:t>
            </a:r>
          </a:p>
          <a:p>
            <a:pPr marL="0" lvl="0" indent="0">
              <a:buSzPts val="935"/>
              <a:buNone/>
            </a:pPr>
            <a:r>
              <a:rPr lang="en" dirty="0">
                <a:sym typeface="Wingdings" pitchFamily="2" charset="2"/>
              </a:rPr>
              <a:t>199X1A0560 K. V . Chandan Kumar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300" y="178755"/>
            <a:ext cx="8082444" cy="491819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Receiver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Message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*enable the less secure apps in Gmail Account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To play music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What is SAPI5</a:t>
            </a:r>
            <a:r>
              <a:rPr lang="en-IN" sz="2400" dirty="0"/>
              <a:t> 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Microsoft developed speech API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Helps in synthesis and recognition of voice</a:t>
            </a:r>
          </a:p>
          <a:p>
            <a:pPr marL="11430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What is </a:t>
            </a:r>
            <a:r>
              <a:rPr lang="en-US" sz="2400" dirty="0" err="1"/>
              <a:t>voiceId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Voice[0].id = Male voice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Voice[1].id = Female voice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216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855663" y="240632"/>
            <a:ext cx="8005762" cy="453139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To open Notepad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open </a:t>
            </a:r>
            <a:r>
              <a:rPr lang="en-US" sz="2800" dirty="0" err="1"/>
              <a:t>cmd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open camera…sp.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JSON (</a:t>
            </a:r>
            <a:r>
              <a:rPr lang="en-US" sz="2800" dirty="0" err="1"/>
              <a:t>Javascript</a:t>
            </a:r>
            <a:r>
              <a:rPr lang="en-US" sz="2800" dirty="0"/>
              <a:t> Object Notation)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search something on </a:t>
            </a:r>
            <a:r>
              <a:rPr lang="en-US" sz="2800" dirty="0" err="1"/>
              <a:t>youtube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Pywhatkit</a:t>
            </a:r>
            <a:r>
              <a:rPr lang="en-US" sz="2800" dirty="0"/>
              <a:t>, </a:t>
            </a:r>
            <a:r>
              <a:rPr lang="en-US" sz="2800" dirty="0" err="1"/>
              <a:t>playonyt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search something on </a:t>
            </a:r>
            <a:r>
              <a:rPr lang="en-US" sz="2800" dirty="0" err="1"/>
              <a:t>google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send </a:t>
            </a:r>
            <a:r>
              <a:rPr lang="en-US" sz="2800" dirty="0" err="1"/>
              <a:t>whatsapp</a:t>
            </a:r>
            <a:r>
              <a:rPr lang="en-US" sz="2800" dirty="0"/>
              <a:t> message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get the random joke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19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316259"/>
            <a:ext cx="7938065" cy="45857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To give an random advice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know the News headlines, News API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know the trending movies, </a:t>
            </a:r>
            <a:r>
              <a:rPr lang="en-US" sz="2800" dirty="0" err="1"/>
              <a:t>Tmdb</a:t>
            </a:r>
            <a:r>
              <a:rPr lang="en-US" sz="2800" dirty="0"/>
              <a:t> API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know the current weather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restart computer, </a:t>
            </a:r>
            <a:r>
              <a:rPr lang="en-US" sz="2800" dirty="0" err="1"/>
              <a:t>os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shutdown computer, </a:t>
            </a:r>
            <a:r>
              <a:rPr lang="en-US" sz="2800" dirty="0" err="1"/>
              <a:t>os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take screenshot, </a:t>
            </a:r>
            <a:r>
              <a:rPr lang="en-US" sz="2800" dirty="0" err="1"/>
              <a:t>PyAutoGui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open the </a:t>
            </a:r>
            <a:r>
              <a:rPr lang="en-US" sz="2800" dirty="0" err="1"/>
              <a:t>facebook</a:t>
            </a:r>
            <a:r>
              <a:rPr lang="en-IN" sz="2800" dirty="0"/>
              <a:t>, </a:t>
            </a:r>
            <a:r>
              <a:rPr lang="en-IN" sz="2800" dirty="0" err="1"/>
              <a:t>instagram</a:t>
            </a:r>
            <a:endParaRPr lang="en-IN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know the current location</a:t>
            </a:r>
          </a:p>
        </p:txBody>
      </p:sp>
    </p:spTree>
    <p:extLst>
      <p:ext uri="{BB962C8B-B14F-4D97-AF65-F5344CB8AC3E}">
        <p14:creationId xmlns:p14="http://schemas.microsoft.com/office/powerpoint/2010/main" val="2303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860425"/>
            <a:ext cx="2316163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DELL\Pictures\out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14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2050" name="Picture 2" descr="C:\Users\DELL\Pictures\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2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074" name="Picture 2" descr="C:\Users\DELL\Pictures\play mus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-85725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5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Pictures\t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1"/>
            <a:ext cx="9144000" cy="512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8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Pictures\w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93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0693" y="2076307"/>
            <a:ext cx="4166363" cy="873149"/>
          </a:xfrm>
        </p:spPr>
        <p:txBody>
          <a:bodyPr/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17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0" y="103127"/>
            <a:ext cx="2765201" cy="622085"/>
          </a:xfrm>
        </p:spPr>
        <p:txBody>
          <a:bodyPr/>
          <a:lstStyle/>
          <a:p>
            <a:r>
              <a:rPr lang="en-US" sz="3600" dirty="0"/>
              <a:t>ABSTRACT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82" y="825023"/>
            <a:ext cx="8103476" cy="4214490"/>
          </a:xfrm>
        </p:spPr>
        <p:txBody>
          <a:bodyPr/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desktop virtual assistant, is an application program that understands natural language voice commands and completes tasks for the user.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can act as a basic daily schedule reminder, note writer,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search tool.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works on voice input and give output through voice and displays the text on the screen. 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agenda of our voice assistance makes people smart and give instant and computed results</a:t>
            </a:r>
            <a:endParaRPr lang="en-IN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703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375" y="-281883"/>
            <a:ext cx="5137208" cy="952931"/>
          </a:xfrm>
        </p:spPr>
        <p:txBody>
          <a:bodyPr/>
          <a:lstStyle/>
          <a:p>
            <a:r>
              <a:rPr lang="en-IN" sz="3600" dirty="0"/>
              <a:t>LITERATURE</a:t>
            </a:r>
            <a:r>
              <a:rPr lang="en-IN" dirty="0"/>
              <a:t>   </a:t>
            </a:r>
            <a:r>
              <a:rPr lang="en-IN" sz="3600" dirty="0"/>
              <a:t>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41" y="832083"/>
            <a:ext cx="8103475" cy="391824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ym typeface="Wingdings" pitchFamily="2" charset="2"/>
              </a:rPr>
              <a:t>Freecodecamp.org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ym typeface="Wingdings" pitchFamily="2" charset="2"/>
              </a:rPr>
              <a:t>Indiantts.com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ym typeface="Wingdings" pitchFamily="2" charset="2"/>
              </a:rPr>
              <a:t>www.computerworld.com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ym typeface="Wingdings" pitchFamily="2" charset="2"/>
                <a:hlinkClick r:id="rId2"/>
              </a:rPr>
              <a:t>www.pocket-lint.com</a:t>
            </a:r>
            <a:endParaRPr lang="en-US" sz="2800" dirty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 err="1">
                <a:sym typeface="Wingdings" pitchFamily="2" charset="2"/>
              </a:rPr>
              <a:t>Codewithharry</a:t>
            </a:r>
            <a:endParaRPr lang="en-US" sz="2800" dirty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800" dirty="0">
                <a:sym typeface="Wingdings" pitchFamily="2" charset="2"/>
              </a:rPr>
              <a:t>https://pypi.org/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sym typeface="Wingdings" pitchFamily="2" charset="2"/>
            </a:endParaRPr>
          </a:p>
          <a:p>
            <a:pPr>
              <a:buFont typeface="Wingdings" pitchFamily="2" charset="2"/>
              <a:buChar char="q"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847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18" y="60258"/>
            <a:ext cx="8263976" cy="704506"/>
          </a:xfrm>
        </p:spPr>
        <p:txBody>
          <a:bodyPr/>
          <a:lstStyle/>
          <a:p>
            <a:r>
              <a:rPr lang="en-US" sz="3600" dirty="0"/>
              <a:t>EXSTING AND PROPOSED SYSTEMS 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855760"/>
            <a:ext cx="6005853" cy="341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Google Assistance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Microsoft </a:t>
            </a:r>
            <a:r>
              <a:rPr lang="en-US" sz="2800" dirty="0" err="1"/>
              <a:t>Cortana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Samsung Bixby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Amazon </a:t>
            </a:r>
            <a:r>
              <a:rPr lang="en-US" sz="2800" dirty="0" err="1"/>
              <a:t>Alexa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Apple </a:t>
            </a:r>
            <a:r>
              <a:rPr lang="en-US" sz="2800" dirty="0" err="1"/>
              <a:t>Siri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989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89" y="123754"/>
            <a:ext cx="8367103" cy="536264"/>
          </a:xfrm>
        </p:spPr>
        <p:txBody>
          <a:bodyPr/>
          <a:lstStyle/>
          <a:p>
            <a:r>
              <a:rPr lang="en-IN" sz="3600" dirty="0"/>
              <a:t>Software And Hardware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VS CODE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GOOGLE COLAB</a:t>
            </a:r>
            <a:endParaRPr lang="en-IN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PYTHON</a:t>
            </a:r>
            <a:endParaRPr lang="en-IN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INTEL i5 </a:t>
            </a:r>
            <a:r>
              <a:rPr lang="en-US" sz="2800" dirty="0"/>
              <a:t>OR AMD RYZEN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4 GB </a:t>
            </a:r>
            <a:r>
              <a:rPr lang="en-US" sz="2800" dirty="0" smtClean="0"/>
              <a:t>RAM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Windows 10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371725"/>
            <a:ext cx="7437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88" y="949772"/>
            <a:ext cx="6296782" cy="372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8E4461-3041-4241-ADC8-A34EF7467F6D}"/>
              </a:ext>
            </a:extLst>
          </p:cNvPr>
          <p:cNvSpPr txBox="1"/>
          <p:nvPr/>
        </p:nvSpPr>
        <p:spPr>
          <a:xfrm>
            <a:off x="1578280" y="156940"/>
            <a:ext cx="703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HOW IT WORKS ?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0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16" y="213130"/>
            <a:ext cx="7922939" cy="586001"/>
          </a:xfrm>
        </p:spPr>
        <p:txBody>
          <a:bodyPr/>
          <a:lstStyle/>
          <a:p>
            <a:r>
              <a:rPr lang="en" sz="3600" dirty="0"/>
              <a:t>METHODS</a:t>
            </a:r>
            <a:r>
              <a:rPr lang="en" dirty="0"/>
              <a:t> </a:t>
            </a:r>
            <a:r>
              <a:rPr lang="en" sz="3600" dirty="0"/>
              <a:t>AND TECHNIQUES USED</a:t>
            </a:r>
            <a:endParaRPr lang="en-IN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842963" y="996950"/>
            <a:ext cx="7799387" cy="3816350"/>
          </a:xfrm>
          <a:ln>
            <a:solidFill>
              <a:schemeClr val="tx1"/>
            </a:solidFill>
          </a:ln>
        </p:spPr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speak()   used to speak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Install pyttsx3 for text-to-speech library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pypiwin32 wheel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Main Function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err="1">
                <a:solidFill>
                  <a:schemeClr val="tx1"/>
                </a:solidFill>
                <a:sym typeface="Wingdings" pitchFamily="2" charset="2"/>
              </a:rPr>
              <a:t>Wishme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sym typeface="Wingdings" pitchFamily="2" charset="2"/>
              </a:rPr>
              <a:t>Datetime</a:t>
            </a: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  <a:sym typeface="Wingdings" pitchFamily="2" charset="2"/>
              </a:rPr>
              <a:t>speechRecognition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0" lvl="0" indent="0">
              <a:buNone/>
            </a:pPr>
            <a:endParaRPr lang="en-US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98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9444" y="158129"/>
            <a:ext cx="7793956" cy="488825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Wikipedia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search something on </a:t>
            </a:r>
            <a:r>
              <a:rPr lang="en-US" sz="2800" dirty="0" err="1"/>
              <a:t>wikipedia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 err="1"/>
              <a:t>Webbrowser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 search something on browser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open </a:t>
            </a:r>
            <a:r>
              <a:rPr lang="en-US" sz="2800" dirty="0" err="1"/>
              <a:t>Youtube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open Google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open Stack Overflow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OS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To interact with operating system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/>
              <a:t>os.startfile</a:t>
            </a:r>
            <a:endParaRPr lang="en-US" sz="2800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841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299" y="185630"/>
            <a:ext cx="8123695" cy="458652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To open the VS Code program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err="1"/>
              <a:t>Codepath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know the current date &amp; time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/>
              <a:t>Datetime</a:t>
            </a:r>
            <a:r>
              <a:rPr lang="en-US" sz="2800" dirty="0"/>
              <a:t>()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To send Email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/>
              <a:t>Smtplib</a:t>
            </a:r>
            <a:r>
              <a:rPr lang="en-US" sz="2800" dirty="0"/>
              <a:t> it allows us to send emails and route mails between mail servers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/>
              <a:t>Sendmail</a:t>
            </a:r>
            <a:r>
              <a:rPr lang="en-US" sz="2800" dirty="0"/>
              <a:t> present in SMTP module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Sender </a:t>
            </a:r>
            <a:endParaRPr lang="en-IN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4599806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379</Words>
  <Application>Microsoft Office PowerPoint</Application>
  <PresentationFormat>On-screen Show (16:9)</PresentationFormat>
  <Paragraphs>102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Wingdings</vt:lpstr>
      <vt:lpstr>Calibri</vt:lpstr>
      <vt:lpstr>Barlow</vt:lpstr>
      <vt:lpstr>Barlow Light</vt:lpstr>
      <vt:lpstr>Algerian</vt:lpstr>
      <vt:lpstr>Minola template</vt:lpstr>
      <vt:lpstr>DESKTOP  VIRTUAL ASSISTANT</vt:lpstr>
      <vt:lpstr>ABSTRACT</vt:lpstr>
      <vt:lpstr>LITERATURE   SURVEY</vt:lpstr>
      <vt:lpstr>EXSTING AND PROPOSED SYSTEMS </vt:lpstr>
      <vt:lpstr>Software And Hardware Requirements</vt:lpstr>
      <vt:lpstr>PowerPoint Presentation</vt:lpstr>
      <vt:lpstr>METHODS AND TECHNIQUES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Madhu Mahi</dc:creator>
  <cp:lastModifiedBy>DELL</cp:lastModifiedBy>
  <cp:revision>62</cp:revision>
  <dcterms:modified xsi:type="dcterms:W3CDTF">2022-02-07T17:56:30Z</dcterms:modified>
</cp:coreProperties>
</file>