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09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0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1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1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9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DD9FFD-DE07-4663-A43A-010635FE8D7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77F9C1-9390-4184-83EB-F518675C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8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F55ED-3845-59D0-A64D-084C143EDECD}"/>
              </a:ext>
            </a:extLst>
          </p:cNvPr>
          <p:cNvSpPr/>
          <p:nvPr/>
        </p:nvSpPr>
        <p:spPr>
          <a:xfrm>
            <a:off x="123825" y="85725"/>
            <a:ext cx="11963400" cy="6677026"/>
          </a:xfrm>
          <a:prstGeom prst="roundRect">
            <a:avLst>
              <a:gd name="adj" fmla="val 4527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26321F-7B2A-F434-E9EF-75A3A55F83A8}"/>
              </a:ext>
            </a:extLst>
          </p:cNvPr>
          <p:cNvSpPr/>
          <p:nvPr/>
        </p:nvSpPr>
        <p:spPr>
          <a:xfrm>
            <a:off x="219075" y="197109"/>
            <a:ext cx="11753850" cy="52679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482880-AE89-4F5B-AF05-1F781DCB56A6}"/>
              </a:ext>
            </a:extLst>
          </p:cNvPr>
          <p:cNvSpPr/>
          <p:nvPr/>
        </p:nvSpPr>
        <p:spPr>
          <a:xfrm>
            <a:off x="6096000" y="3746239"/>
            <a:ext cx="5876925" cy="2914651"/>
          </a:xfrm>
          <a:prstGeom prst="roundRect">
            <a:avLst>
              <a:gd name="adj" fmla="val 6488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982C97-0C59-A619-296C-2443F3ECACF5}"/>
              </a:ext>
            </a:extLst>
          </p:cNvPr>
          <p:cNvSpPr/>
          <p:nvPr/>
        </p:nvSpPr>
        <p:spPr>
          <a:xfrm>
            <a:off x="219074" y="3746241"/>
            <a:ext cx="5762626" cy="2914650"/>
          </a:xfrm>
          <a:prstGeom prst="roundRect">
            <a:avLst>
              <a:gd name="adj" fmla="val 7795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BB9B11-5B0C-2A21-BAE0-7AA3989EE1ED}"/>
              </a:ext>
            </a:extLst>
          </p:cNvPr>
          <p:cNvSpPr/>
          <p:nvPr/>
        </p:nvSpPr>
        <p:spPr>
          <a:xfrm>
            <a:off x="5276850" y="868764"/>
            <a:ext cx="2695573" cy="2769925"/>
          </a:xfrm>
          <a:prstGeom prst="roundRect">
            <a:avLst>
              <a:gd name="adj" fmla="val 4527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271935-94EE-F6C1-DAFF-ABBBA9330B17}"/>
              </a:ext>
            </a:extLst>
          </p:cNvPr>
          <p:cNvSpPr/>
          <p:nvPr/>
        </p:nvSpPr>
        <p:spPr>
          <a:xfrm>
            <a:off x="8086723" y="868764"/>
            <a:ext cx="3886201" cy="2769925"/>
          </a:xfrm>
          <a:prstGeom prst="roundRect">
            <a:avLst>
              <a:gd name="adj" fmla="val 4527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Arrow circle with solid fill">
            <a:extLst>
              <a:ext uri="{FF2B5EF4-FFF2-40B4-BE49-F238E27FC236}">
                <a16:creationId xmlns:a16="http://schemas.microsoft.com/office/drawing/2014/main" id="{DF688E07-DF2E-6BD7-C156-9022EC838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0" y="197111"/>
            <a:ext cx="561975" cy="526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93C795-5BCB-481D-0F25-056E9D2C4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0" y="259586"/>
            <a:ext cx="714375" cy="401836"/>
          </a:xfrm>
          <a:prstGeom prst="rect">
            <a:avLst/>
          </a:prstGeom>
          <a:noFill/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FFA478-56BD-63DB-C420-F04C8FD6F7E2}"/>
              </a:ext>
            </a:extLst>
          </p:cNvPr>
          <p:cNvSpPr/>
          <p:nvPr/>
        </p:nvSpPr>
        <p:spPr>
          <a:xfrm>
            <a:off x="8562975" y="264332"/>
            <a:ext cx="2505075" cy="401836"/>
          </a:xfrm>
          <a:prstGeom prst="roundRect">
            <a:avLst>
              <a:gd name="adj" fmla="val 4527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ANALYTICS 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4A9866-20B8-EEF6-F997-6AEDA8E51CCE}"/>
              </a:ext>
            </a:extLst>
          </p:cNvPr>
          <p:cNvSpPr/>
          <p:nvPr/>
        </p:nvSpPr>
        <p:spPr>
          <a:xfrm>
            <a:off x="219074" y="868764"/>
            <a:ext cx="1544412" cy="2769925"/>
          </a:xfrm>
          <a:prstGeom prst="roundRect">
            <a:avLst>
              <a:gd name="adj" fmla="val 4527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FC602A-7B56-6CE6-2D4C-BA88C1BB60CA}"/>
              </a:ext>
            </a:extLst>
          </p:cNvPr>
          <p:cNvSpPr/>
          <p:nvPr/>
        </p:nvSpPr>
        <p:spPr>
          <a:xfrm>
            <a:off x="1923855" y="850107"/>
            <a:ext cx="1533911" cy="2769925"/>
          </a:xfrm>
          <a:prstGeom prst="roundRect">
            <a:avLst>
              <a:gd name="adj" fmla="val 4527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F23B97-81CA-3ACE-344B-420127D84429}"/>
              </a:ext>
            </a:extLst>
          </p:cNvPr>
          <p:cNvSpPr/>
          <p:nvPr/>
        </p:nvSpPr>
        <p:spPr>
          <a:xfrm>
            <a:off x="3628638" y="868764"/>
            <a:ext cx="1533911" cy="2769925"/>
          </a:xfrm>
          <a:prstGeom prst="roundRect">
            <a:avLst>
              <a:gd name="adj" fmla="val 4527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Arrow circle with solid fill">
            <a:extLst>
              <a:ext uri="{FF2B5EF4-FFF2-40B4-BE49-F238E27FC236}">
                <a16:creationId xmlns:a16="http://schemas.microsoft.com/office/drawing/2014/main" id="{1D87F989-AD1E-C2F6-9EFA-6DF140067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08319" y="159794"/>
            <a:ext cx="564104" cy="5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30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Casper Maringe</dc:creator>
  <cp:lastModifiedBy>Casper Maringe</cp:lastModifiedBy>
  <cp:revision>3</cp:revision>
  <dcterms:created xsi:type="dcterms:W3CDTF">2024-02-01T12:24:33Z</dcterms:created>
  <dcterms:modified xsi:type="dcterms:W3CDTF">2024-02-01T19:11:18Z</dcterms:modified>
</cp:coreProperties>
</file>