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4" r:id="rId1"/>
  </p:sldMasterIdLst>
  <p:notesMasterIdLst>
    <p:notesMasterId r:id="rId9"/>
  </p:notesMasterIdLst>
  <p:sldIdLst>
    <p:sldId id="2215" r:id="rId2"/>
    <p:sldId id="3326" r:id="rId3"/>
    <p:sldId id="3327" r:id="rId4"/>
    <p:sldId id="3328" r:id="rId5"/>
    <p:sldId id="3344" r:id="rId6"/>
    <p:sldId id="3338" r:id="rId7"/>
    <p:sldId id="3345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9E77B0-0A0A-48A9-B7CA-CD71AD986D82}" v="147" dt="2024-03-31T19:06:22.8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2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Mario Castano Suaza" userId="4302c874-3151-4e01-b6ca-e0e3227f5d99" providerId="ADAL" clId="{F09E77B0-0A0A-48A9-B7CA-CD71AD986D82}"/>
    <pc:docChg chg="undo redo custSel addSld delSld modSld sldOrd">
      <pc:chgData name="Carlos Mario Castano Suaza" userId="4302c874-3151-4e01-b6ca-e0e3227f5d99" providerId="ADAL" clId="{F09E77B0-0A0A-48A9-B7CA-CD71AD986D82}" dt="2024-03-31T19:06:48.731" v="5023" actId="1076"/>
      <pc:docMkLst>
        <pc:docMk/>
      </pc:docMkLst>
      <pc:sldChg chg="modSp mod">
        <pc:chgData name="Carlos Mario Castano Suaza" userId="4302c874-3151-4e01-b6ca-e0e3227f5d99" providerId="ADAL" clId="{F09E77B0-0A0A-48A9-B7CA-CD71AD986D82}" dt="2024-03-31T17:40:51.044" v="4964" actId="20577"/>
        <pc:sldMkLst>
          <pc:docMk/>
          <pc:sldMk cId="2081413975" sldId="2215"/>
        </pc:sldMkLst>
        <pc:spChg chg="mod">
          <ac:chgData name="Carlos Mario Castano Suaza" userId="4302c874-3151-4e01-b6ca-e0e3227f5d99" providerId="ADAL" clId="{F09E77B0-0A0A-48A9-B7CA-CD71AD986D82}" dt="2024-03-31T01:39:36.509" v="4686"/>
          <ac:spMkLst>
            <pc:docMk/>
            <pc:sldMk cId="2081413975" sldId="2215"/>
            <ac:spMk id="3" creationId="{38E93D65-2D2B-3746-B8F2-43A98D25B561}"/>
          </ac:spMkLst>
        </pc:spChg>
        <pc:spChg chg="mod">
          <ac:chgData name="Carlos Mario Castano Suaza" userId="4302c874-3151-4e01-b6ca-e0e3227f5d99" providerId="ADAL" clId="{F09E77B0-0A0A-48A9-B7CA-CD71AD986D82}" dt="2024-03-31T17:40:45.846" v="4961" actId="2711"/>
          <ac:spMkLst>
            <pc:docMk/>
            <pc:sldMk cId="2081413975" sldId="2215"/>
            <ac:spMk id="5" creationId="{C7B3EB47-982E-418C-8C81-B3AB87DC96A5}"/>
          </ac:spMkLst>
        </pc:spChg>
        <pc:spChg chg="mod">
          <ac:chgData name="Carlos Mario Castano Suaza" userId="4302c874-3151-4e01-b6ca-e0e3227f5d99" providerId="ADAL" clId="{F09E77B0-0A0A-48A9-B7CA-CD71AD986D82}" dt="2024-03-31T17:40:51.044" v="4964" actId="20577"/>
          <ac:spMkLst>
            <pc:docMk/>
            <pc:sldMk cId="2081413975" sldId="2215"/>
            <ac:spMk id="7" creationId="{00000000-0000-0000-0000-000000000000}"/>
          </ac:spMkLst>
        </pc:spChg>
      </pc:sldChg>
      <pc:sldChg chg="del">
        <pc:chgData name="Carlos Mario Castano Suaza" userId="4302c874-3151-4e01-b6ca-e0e3227f5d99" providerId="ADAL" clId="{F09E77B0-0A0A-48A9-B7CA-CD71AD986D82}" dt="2024-03-30T01:05:24.419" v="92" actId="2696"/>
        <pc:sldMkLst>
          <pc:docMk/>
          <pc:sldMk cId="1770345854" sldId="2235"/>
        </pc:sldMkLst>
      </pc:sldChg>
      <pc:sldChg chg="addSp delSp modSp del mod">
        <pc:chgData name="Carlos Mario Castano Suaza" userId="4302c874-3151-4e01-b6ca-e0e3227f5d99" providerId="ADAL" clId="{F09E77B0-0A0A-48A9-B7CA-CD71AD986D82}" dt="2024-03-31T00:16:36.855" v="2964" actId="2696"/>
        <pc:sldMkLst>
          <pc:docMk/>
          <pc:sldMk cId="3022559428" sldId="2483"/>
        </pc:sldMkLst>
        <pc:spChg chg="add mod">
          <ac:chgData name="Carlos Mario Castano Suaza" userId="4302c874-3151-4e01-b6ca-e0e3227f5d99" providerId="ADAL" clId="{F09E77B0-0A0A-48A9-B7CA-CD71AD986D82}" dt="2024-03-30T22:10:14.593" v="346" actId="14100"/>
          <ac:spMkLst>
            <pc:docMk/>
            <pc:sldMk cId="3022559428" sldId="2483"/>
            <ac:spMk id="3" creationId="{C73B2B89-29BF-F694-A0A1-F1BCDB0B5AC9}"/>
          </ac:spMkLst>
        </pc:spChg>
        <pc:spChg chg="add mod">
          <ac:chgData name="Carlos Mario Castano Suaza" userId="4302c874-3151-4e01-b6ca-e0e3227f5d99" providerId="ADAL" clId="{F09E77B0-0A0A-48A9-B7CA-CD71AD986D82}" dt="2024-03-30T22:11:05.438" v="348"/>
          <ac:spMkLst>
            <pc:docMk/>
            <pc:sldMk cId="3022559428" sldId="2483"/>
            <ac:spMk id="4" creationId="{DD5E9FE6-8801-D175-B751-5DAD6DCDE784}"/>
          </ac:spMkLst>
        </pc:spChg>
        <pc:spChg chg="add mod">
          <ac:chgData name="Carlos Mario Castano Suaza" userId="4302c874-3151-4e01-b6ca-e0e3227f5d99" providerId="ADAL" clId="{F09E77B0-0A0A-48A9-B7CA-CD71AD986D82}" dt="2024-03-30T22:11:05.438" v="348"/>
          <ac:spMkLst>
            <pc:docMk/>
            <pc:sldMk cId="3022559428" sldId="2483"/>
            <ac:spMk id="5" creationId="{0E5C262F-8DE5-1920-1245-C6055C90C470}"/>
          </ac:spMkLst>
        </pc:spChg>
        <pc:spChg chg="add mod">
          <ac:chgData name="Carlos Mario Castano Suaza" userId="4302c874-3151-4e01-b6ca-e0e3227f5d99" providerId="ADAL" clId="{F09E77B0-0A0A-48A9-B7CA-CD71AD986D82}" dt="2024-03-30T22:11:05.438" v="348"/>
          <ac:spMkLst>
            <pc:docMk/>
            <pc:sldMk cId="3022559428" sldId="2483"/>
            <ac:spMk id="6" creationId="{ABE97E39-C9B6-08C3-B6BC-A6EF5D7B871B}"/>
          </ac:spMkLst>
        </pc:spChg>
        <pc:spChg chg="add mod">
          <ac:chgData name="Carlos Mario Castano Suaza" userId="4302c874-3151-4e01-b6ca-e0e3227f5d99" providerId="ADAL" clId="{F09E77B0-0A0A-48A9-B7CA-CD71AD986D82}" dt="2024-03-30T22:11:05.438" v="348"/>
          <ac:spMkLst>
            <pc:docMk/>
            <pc:sldMk cId="3022559428" sldId="2483"/>
            <ac:spMk id="8" creationId="{CB3D6D49-F6DD-9AF6-1D3D-BA7171B0671C}"/>
          </ac:spMkLst>
        </pc:spChg>
        <pc:spChg chg="mod">
          <ac:chgData name="Carlos Mario Castano Suaza" userId="4302c874-3151-4e01-b6ca-e0e3227f5d99" providerId="ADAL" clId="{F09E77B0-0A0A-48A9-B7CA-CD71AD986D82}" dt="2024-03-30T02:29:40.630" v="138" actId="20577"/>
          <ac:spMkLst>
            <pc:docMk/>
            <pc:sldMk cId="3022559428" sldId="2483"/>
            <ac:spMk id="10" creationId="{5D5497DF-F905-4E11-8B3E-B64BB26E685D}"/>
          </ac:spMkLst>
        </pc:spChg>
        <pc:spChg chg="del mod">
          <ac:chgData name="Carlos Mario Castano Suaza" userId="4302c874-3151-4e01-b6ca-e0e3227f5d99" providerId="ADAL" clId="{F09E77B0-0A0A-48A9-B7CA-CD71AD986D82}" dt="2024-03-30T02:29:41.938" v="140"/>
          <ac:spMkLst>
            <pc:docMk/>
            <pc:sldMk cId="3022559428" sldId="2483"/>
            <ac:spMk id="12" creationId="{3862B79D-EEE6-48AB-8657-55C950610128}"/>
          </ac:spMkLst>
        </pc:spChg>
        <pc:spChg chg="add mod">
          <ac:chgData name="Carlos Mario Castano Suaza" userId="4302c874-3151-4e01-b6ca-e0e3227f5d99" providerId="ADAL" clId="{F09E77B0-0A0A-48A9-B7CA-CD71AD986D82}" dt="2024-03-30T22:11:05.438" v="348"/>
          <ac:spMkLst>
            <pc:docMk/>
            <pc:sldMk cId="3022559428" sldId="2483"/>
            <ac:spMk id="12" creationId="{CD7144EA-AAD8-8193-14B9-E7396E34F81A}"/>
          </ac:spMkLst>
        </pc:spChg>
        <pc:spChg chg="add mod">
          <ac:chgData name="Carlos Mario Castano Suaza" userId="4302c874-3151-4e01-b6ca-e0e3227f5d99" providerId="ADAL" clId="{F09E77B0-0A0A-48A9-B7CA-CD71AD986D82}" dt="2024-03-30T22:11:05.438" v="348"/>
          <ac:spMkLst>
            <pc:docMk/>
            <pc:sldMk cId="3022559428" sldId="2483"/>
            <ac:spMk id="13" creationId="{4DA9C80D-1FD5-6581-D2FF-3B9474D366E2}"/>
          </ac:spMkLst>
        </pc:spChg>
        <pc:spChg chg="add mod">
          <ac:chgData name="Carlos Mario Castano Suaza" userId="4302c874-3151-4e01-b6ca-e0e3227f5d99" providerId="ADAL" clId="{F09E77B0-0A0A-48A9-B7CA-CD71AD986D82}" dt="2024-03-30T22:11:05.438" v="348"/>
          <ac:spMkLst>
            <pc:docMk/>
            <pc:sldMk cId="3022559428" sldId="2483"/>
            <ac:spMk id="14" creationId="{B406506D-A685-F449-4394-06B9C3F79E07}"/>
          </ac:spMkLst>
        </pc:spChg>
        <pc:spChg chg="add mod">
          <ac:chgData name="Carlos Mario Castano Suaza" userId="4302c874-3151-4e01-b6ca-e0e3227f5d99" providerId="ADAL" clId="{F09E77B0-0A0A-48A9-B7CA-CD71AD986D82}" dt="2024-03-30T22:11:05.438" v="348"/>
          <ac:spMkLst>
            <pc:docMk/>
            <pc:sldMk cId="3022559428" sldId="2483"/>
            <ac:spMk id="15" creationId="{1A33F7C1-F2BD-2EB7-B636-CAA680CB856D}"/>
          </ac:spMkLst>
        </pc:spChg>
        <pc:spChg chg="add mod">
          <ac:chgData name="Carlos Mario Castano Suaza" userId="4302c874-3151-4e01-b6ca-e0e3227f5d99" providerId="ADAL" clId="{F09E77B0-0A0A-48A9-B7CA-CD71AD986D82}" dt="2024-03-30T22:11:05.438" v="348"/>
          <ac:spMkLst>
            <pc:docMk/>
            <pc:sldMk cId="3022559428" sldId="2483"/>
            <ac:spMk id="16" creationId="{BA75CA41-957F-406D-7D85-EE840BFBF819}"/>
          </ac:spMkLst>
        </pc:spChg>
        <pc:spChg chg="add mod">
          <ac:chgData name="Carlos Mario Castano Suaza" userId="4302c874-3151-4e01-b6ca-e0e3227f5d99" providerId="ADAL" clId="{F09E77B0-0A0A-48A9-B7CA-CD71AD986D82}" dt="2024-03-30T22:11:05.438" v="348"/>
          <ac:spMkLst>
            <pc:docMk/>
            <pc:sldMk cId="3022559428" sldId="2483"/>
            <ac:spMk id="17" creationId="{F3A4C92D-F7F1-6DFD-1BDE-A4A861ECB908}"/>
          </ac:spMkLst>
        </pc:spChg>
        <pc:spChg chg="add mod">
          <ac:chgData name="Carlos Mario Castano Suaza" userId="4302c874-3151-4e01-b6ca-e0e3227f5d99" providerId="ADAL" clId="{F09E77B0-0A0A-48A9-B7CA-CD71AD986D82}" dt="2024-03-30T22:11:05.438" v="348"/>
          <ac:spMkLst>
            <pc:docMk/>
            <pc:sldMk cId="3022559428" sldId="2483"/>
            <ac:spMk id="18" creationId="{817A9B60-7CA5-861B-7148-DD71DA643F08}"/>
          </ac:spMkLst>
        </pc:spChg>
        <pc:spChg chg="add mod">
          <ac:chgData name="Carlos Mario Castano Suaza" userId="4302c874-3151-4e01-b6ca-e0e3227f5d99" providerId="ADAL" clId="{F09E77B0-0A0A-48A9-B7CA-CD71AD986D82}" dt="2024-03-30T22:11:05.438" v="348"/>
          <ac:spMkLst>
            <pc:docMk/>
            <pc:sldMk cId="3022559428" sldId="2483"/>
            <ac:spMk id="19" creationId="{18360946-07D9-4843-E014-66C7FA10FB97}"/>
          </ac:spMkLst>
        </pc:spChg>
        <pc:spChg chg="add mod">
          <ac:chgData name="Carlos Mario Castano Suaza" userId="4302c874-3151-4e01-b6ca-e0e3227f5d99" providerId="ADAL" clId="{F09E77B0-0A0A-48A9-B7CA-CD71AD986D82}" dt="2024-03-30T22:11:05.438" v="348"/>
          <ac:spMkLst>
            <pc:docMk/>
            <pc:sldMk cId="3022559428" sldId="2483"/>
            <ac:spMk id="20" creationId="{2002AEEF-04EC-6535-6177-7EE78609C578}"/>
          </ac:spMkLst>
        </pc:spChg>
        <pc:spChg chg="add mod">
          <ac:chgData name="Carlos Mario Castano Suaza" userId="4302c874-3151-4e01-b6ca-e0e3227f5d99" providerId="ADAL" clId="{F09E77B0-0A0A-48A9-B7CA-CD71AD986D82}" dt="2024-03-30T22:11:05.438" v="348"/>
          <ac:spMkLst>
            <pc:docMk/>
            <pc:sldMk cId="3022559428" sldId="2483"/>
            <ac:spMk id="21" creationId="{E562BA29-2A9E-ED00-3CB7-ACE7007F4BB3}"/>
          </ac:spMkLst>
        </pc:spChg>
        <pc:spChg chg="add mod">
          <ac:chgData name="Carlos Mario Castano Suaza" userId="4302c874-3151-4e01-b6ca-e0e3227f5d99" providerId="ADAL" clId="{F09E77B0-0A0A-48A9-B7CA-CD71AD986D82}" dt="2024-03-30T22:11:05.438" v="348"/>
          <ac:spMkLst>
            <pc:docMk/>
            <pc:sldMk cId="3022559428" sldId="2483"/>
            <ac:spMk id="22" creationId="{75CF218B-D1BE-5930-CC92-9C583134C6D4}"/>
          </ac:spMkLst>
        </pc:spChg>
        <pc:spChg chg="add mod">
          <ac:chgData name="Carlos Mario Castano Suaza" userId="4302c874-3151-4e01-b6ca-e0e3227f5d99" providerId="ADAL" clId="{F09E77B0-0A0A-48A9-B7CA-CD71AD986D82}" dt="2024-03-30T22:11:05.438" v="348"/>
          <ac:spMkLst>
            <pc:docMk/>
            <pc:sldMk cId="3022559428" sldId="2483"/>
            <ac:spMk id="23" creationId="{3913F89A-8829-1D72-262E-627379F570CD}"/>
          </ac:spMkLst>
        </pc:spChg>
        <pc:spChg chg="add mod">
          <ac:chgData name="Carlos Mario Castano Suaza" userId="4302c874-3151-4e01-b6ca-e0e3227f5d99" providerId="ADAL" clId="{F09E77B0-0A0A-48A9-B7CA-CD71AD986D82}" dt="2024-03-30T22:11:05.438" v="348"/>
          <ac:spMkLst>
            <pc:docMk/>
            <pc:sldMk cId="3022559428" sldId="2483"/>
            <ac:spMk id="24" creationId="{51AE634C-7626-75AB-A060-C96E0FAF93AE}"/>
          </ac:spMkLst>
        </pc:spChg>
        <pc:spChg chg="add mod">
          <ac:chgData name="Carlos Mario Castano Suaza" userId="4302c874-3151-4e01-b6ca-e0e3227f5d99" providerId="ADAL" clId="{F09E77B0-0A0A-48A9-B7CA-CD71AD986D82}" dt="2024-03-30T22:11:05.438" v="348"/>
          <ac:spMkLst>
            <pc:docMk/>
            <pc:sldMk cId="3022559428" sldId="2483"/>
            <ac:spMk id="25" creationId="{C16F5ADB-4E4D-D3E4-4B68-C928EA26DADA}"/>
          </ac:spMkLst>
        </pc:spChg>
        <pc:spChg chg="add mod">
          <ac:chgData name="Carlos Mario Castano Suaza" userId="4302c874-3151-4e01-b6ca-e0e3227f5d99" providerId="ADAL" clId="{F09E77B0-0A0A-48A9-B7CA-CD71AD986D82}" dt="2024-03-30T22:11:05.438" v="348"/>
          <ac:spMkLst>
            <pc:docMk/>
            <pc:sldMk cId="3022559428" sldId="2483"/>
            <ac:spMk id="26" creationId="{E1F24470-1FA1-91CA-1FAC-74742C49203B}"/>
          </ac:spMkLst>
        </pc:spChg>
        <pc:spChg chg="add mod">
          <ac:chgData name="Carlos Mario Castano Suaza" userId="4302c874-3151-4e01-b6ca-e0e3227f5d99" providerId="ADAL" clId="{F09E77B0-0A0A-48A9-B7CA-CD71AD986D82}" dt="2024-03-30T22:11:05.438" v="348"/>
          <ac:spMkLst>
            <pc:docMk/>
            <pc:sldMk cId="3022559428" sldId="2483"/>
            <ac:spMk id="27" creationId="{7C9BAAA9-3CD5-5AA3-9E9A-EBA6200B548F}"/>
          </ac:spMkLst>
        </pc:spChg>
        <pc:spChg chg="add mod">
          <ac:chgData name="Carlos Mario Castano Suaza" userId="4302c874-3151-4e01-b6ca-e0e3227f5d99" providerId="ADAL" clId="{F09E77B0-0A0A-48A9-B7CA-CD71AD986D82}" dt="2024-03-30T22:11:05.438" v="348"/>
          <ac:spMkLst>
            <pc:docMk/>
            <pc:sldMk cId="3022559428" sldId="2483"/>
            <ac:spMk id="28" creationId="{96F5D01E-06A5-FD61-69BC-43CF07818C5C}"/>
          </ac:spMkLst>
        </pc:spChg>
        <pc:spChg chg="add mod">
          <ac:chgData name="Carlos Mario Castano Suaza" userId="4302c874-3151-4e01-b6ca-e0e3227f5d99" providerId="ADAL" clId="{F09E77B0-0A0A-48A9-B7CA-CD71AD986D82}" dt="2024-03-30T22:11:05.438" v="348"/>
          <ac:spMkLst>
            <pc:docMk/>
            <pc:sldMk cId="3022559428" sldId="2483"/>
            <ac:spMk id="29" creationId="{917E6852-28F5-71B6-AF01-3C2398704CB4}"/>
          </ac:spMkLst>
        </pc:spChg>
        <pc:spChg chg="add mod">
          <ac:chgData name="Carlos Mario Castano Suaza" userId="4302c874-3151-4e01-b6ca-e0e3227f5d99" providerId="ADAL" clId="{F09E77B0-0A0A-48A9-B7CA-CD71AD986D82}" dt="2024-03-30T22:11:05.438" v="348"/>
          <ac:spMkLst>
            <pc:docMk/>
            <pc:sldMk cId="3022559428" sldId="2483"/>
            <ac:spMk id="30" creationId="{90A5CB7A-817A-DA57-B388-19B3228999F8}"/>
          </ac:spMkLst>
        </pc:spChg>
        <pc:spChg chg="add mod">
          <ac:chgData name="Carlos Mario Castano Suaza" userId="4302c874-3151-4e01-b6ca-e0e3227f5d99" providerId="ADAL" clId="{F09E77B0-0A0A-48A9-B7CA-CD71AD986D82}" dt="2024-03-30T22:11:05.438" v="348"/>
          <ac:spMkLst>
            <pc:docMk/>
            <pc:sldMk cId="3022559428" sldId="2483"/>
            <ac:spMk id="31" creationId="{77DE62AB-B802-28C1-4610-787589D78FF5}"/>
          </ac:spMkLst>
        </pc:spChg>
        <pc:spChg chg="add mod">
          <ac:chgData name="Carlos Mario Castano Suaza" userId="4302c874-3151-4e01-b6ca-e0e3227f5d99" providerId="ADAL" clId="{F09E77B0-0A0A-48A9-B7CA-CD71AD986D82}" dt="2024-03-30T22:11:05.438" v="348"/>
          <ac:spMkLst>
            <pc:docMk/>
            <pc:sldMk cId="3022559428" sldId="2483"/>
            <ac:spMk id="32" creationId="{23C6EB5A-CECC-8ED5-33DB-2C6F89231CE7}"/>
          </ac:spMkLst>
        </pc:spChg>
        <pc:spChg chg="add mod">
          <ac:chgData name="Carlos Mario Castano Suaza" userId="4302c874-3151-4e01-b6ca-e0e3227f5d99" providerId="ADAL" clId="{F09E77B0-0A0A-48A9-B7CA-CD71AD986D82}" dt="2024-03-30T22:11:05.438" v="348"/>
          <ac:spMkLst>
            <pc:docMk/>
            <pc:sldMk cId="3022559428" sldId="2483"/>
            <ac:spMk id="33" creationId="{707B58C7-99DE-8BCF-7746-DEC1CC616328}"/>
          </ac:spMkLst>
        </pc:spChg>
        <pc:spChg chg="add mod">
          <ac:chgData name="Carlos Mario Castano Suaza" userId="4302c874-3151-4e01-b6ca-e0e3227f5d99" providerId="ADAL" clId="{F09E77B0-0A0A-48A9-B7CA-CD71AD986D82}" dt="2024-03-30T22:11:05.438" v="348"/>
          <ac:spMkLst>
            <pc:docMk/>
            <pc:sldMk cId="3022559428" sldId="2483"/>
            <ac:spMk id="34" creationId="{402A5D80-71DA-4913-5601-EAA2A535D997}"/>
          </ac:spMkLst>
        </pc:spChg>
        <pc:spChg chg="add mod">
          <ac:chgData name="Carlos Mario Castano Suaza" userId="4302c874-3151-4e01-b6ca-e0e3227f5d99" providerId="ADAL" clId="{F09E77B0-0A0A-48A9-B7CA-CD71AD986D82}" dt="2024-03-30T22:11:05.438" v="348"/>
          <ac:spMkLst>
            <pc:docMk/>
            <pc:sldMk cId="3022559428" sldId="2483"/>
            <ac:spMk id="35" creationId="{0ED02B58-6DD8-8D04-63D5-BCC17F9EE8C5}"/>
          </ac:spMkLst>
        </pc:spChg>
        <pc:spChg chg="add mod">
          <ac:chgData name="Carlos Mario Castano Suaza" userId="4302c874-3151-4e01-b6ca-e0e3227f5d99" providerId="ADAL" clId="{F09E77B0-0A0A-48A9-B7CA-CD71AD986D82}" dt="2024-03-30T22:11:05.438" v="348"/>
          <ac:spMkLst>
            <pc:docMk/>
            <pc:sldMk cId="3022559428" sldId="2483"/>
            <ac:spMk id="36" creationId="{39CF3E2E-605A-386C-FDBA-78535BCD68E5}"/>
          </ac:spMkLst>
        </pc:spChg>
        <pc:spChg chg="add mod">
          <ac:chgData name="Carlos Mario Castano Suaza" userId="4302c874-3151-4e01-b6ca-e0e3227f5d99" providerId="ADAL" clId="{F09E77B0-0A0A-48A9-B7CA-CD71AD986D82}" dt="2024-03-30T22:11:05.438" v="348"/>
          <ac:spMkLst>
            <pc:docMk/>
            <pc:sldMk cId="3022559428" sldId="2483"/>
            <ac:spMk id="37" creationId="{ACE35662-5768-A56A-1216-3512653675AA}"/>
          </ac:spMkLst>
        </pc:spChg>
        <pc:spChg chg="add mod">
          <ac:chgData name="Carlos Mario Castano Suaza" userId="4302c874-3151-4e01-b6ca-e0e3227f5d99" providerId="ADAL" clId="{F09E77B0-0A0A-48A9-B7CA-CD71AD986D82}" dt="2024-03-30T22:11:05.438" v="348"/>
          <ac:spMkLst>
            <pc:docMk/>
            <pc:sldMk cId="3022559428" sldId="2483"/>
            <ac:spMk id="38" creationId="{165308C3-1378-5110-EE17-BD2D9D7344C9}"/>
          </ac:spMkLst>
        </pc:spChg>
        <pc:spChg chg="add mod">
          <ac:chgData name="Carlos Mario Castano Suaza" userId="4302c874-3151-4e01-b6ca-e0e3227f5d99" providerId="ADAL" clId="{F09E77B0-0A0A-48A9-B7CA-CD71AD986D82}" dt="2024-03-30T22:11:05.438" v="348"/>
          <ac:spMkLst>
            <pc:docMk/>
            <pc:sldMk cId="3022559428" sldId="2483"/>
            <ac:spMk id="39" creationId="{A015AEB3-D977-442E-C455-29013FC9235F}"/>
          </ac:spMkLst>
        </pc:spChg>
        <pc:spChg chg="add mod">
          <ac:chgData name="Carlos Mario Castano Suaza" userId="4302c874-3151-4e01-b6ca-e0e3227f5d99" providerId="ADAL" clId="{F09E77B0-0A0A-48A9-B7CA-CD71AD986D82}" dt="2024-03-30T22:11:05.438" v="348"/>
          <ac:spMkLst>
            <pc:docMk/>
            <pc:sldMk cId="3022559428" sldId="2483"/>
            <ac:spMk id="40" creationId="{C0B10056-2D33-1C3E-0EA8-C6E30389D0A6}"/>
          </ac:spMkLst>
        </pc:spChg>
        <pc:spChg chg="add mod">
          <ac:chgData name="Carlos Mario Castano Suaza" userId="4302c874-3151-4e01-b6ca-e0e3227f5d99" providerId="ADAL" clId="{F09E77B0-0A0A-48A9-B7CA-CD71AD986D82}" dt="2024-03-30T22:11:05.438" v="348"/>
          <ac:spMkLst>
            <pc:docMk/>
            <pc:sldMk cId="3022559428" sldId="2483"/>
            <ac:spMk id="41" creationId="{2F1681E3-4B4E-BC13-4B65-7BC4BCA78137}"/>
          </ac:spMkLst>
        </pc:spChg>
        <pc:spChg chg="add mod">
          <ac:chgData name="Carlos Mario Castano Suaza" userId="4302c874-3151-4e01-b6ca-e0e3227f5d99" providerId="ADAL" clId="{F09E77B0-0A0A-48A9-B7CA-CD71AD986D82}" dt="2024-03-30T22:11:05.438" v="348"/>
          <ac:spMkLst>
            <pc:docMk/>
            <pc:sldMk cId="3022559428" sldId="2483"/>
            <ac:spMk id="42" creationId="{0625A0F7-D5BF-7B7D-5FD5-6E6EACBA2BE6}"/>
          </ac:spMkLst>
        </pc:spChg>
        <pc:spChg chg="add mod">
          <ac:chgData name="Carlos Mario Castano Suaza" userId="4302c874-3151-4e01-b6ca-e0e3227f5d99" providerId="ADAL" clId="{F09E77B0-0A0A-48A9-B7CA-CD71AD986D82}" dt="2024-03-30T22:11:05.438" v="348"/>
          <ac:spMkLst>
            <pc:docMk/>
            <pc:sldMk cId="3022559428" sldId="2483"/>
            <ac:spMk id="43" creationId="{532FAD4B-1F66-3630-A5C2-3EF5E8566A6C}"/>
          </ac:spMkLst>
        </pc:spChg>
        <pc:spChg chg="add mod">
          <ac:chgData name="Carlos Mario Castano Suaza" userId="4302c874-3151-4e01-b6ca-e0e3227f5d99" providerId="ADAL" clId="{F09E77B0-0A0A-48A9-B7CA-CD71AD986D82}" dt="2024-03-30T22:11:05.438" v="348"/>
          <ac:spMkLst>
            <pc:docMk/>
            <pc:sldMk cId="3022559428" sldId="2483"/>
            <ac:spMk id="44" creationId="{6DEBAB58-4C21-A9F1-9B7C-A1B375A7104D}"/>
          </ac:spMkLst>
        </pc:spChg>
        <pc:spChg chg="add mod">
          <ac:chgData name="Carlos Mario Castano Suaza" userId="4302c874-3151-4e01-b6ca-e0e3227f5d99" providerId="ADAL" clId="{F09E77B0-0A0A-48A9-B7CA-CD71AD986D82}" dt="2024-03-30T22:11:05.438" v="348"/>
          <ac:spMkLst>
            <pc:docMk/>
            <pc:sldMk cId="3022559428" sldId="2483"/>
            <ac:spMk id="45" creationId="{DA64DF3D-9D44-F24D-EF21-4E06A3FCE1D2}"/>
          </ac:spMkLst>
        </pc:spChg>
        <pc:spChg chg="add mod">
          <ac:chgData name="Carlos Mario Castano Suaza" userId="4302c874-3151-4e01-b6ca-e0e3227f5d99" providerId="ADAL" clId="{F09E77B0-0A0A-48A9-B7CA-CD71AD986D82}" dt="2024-03-30T22:11:05.438" v="348"/>
          <ac:spMkLst>
            <pc:docMk/>
            <pc:sldMk cId="3022559428" sldId="2483"/>
            <ac:spMk id="46" creationId="{E032F4FD-C02A-2235-18F2-956403E44D0A}"/>
          </ac:spMkLst>
        </pc:spChg>
        <pc:spChg chg="add mod">
          <ac:chgData name="Carlos Mario Castano Suaza" userId="4302c874-3151-4e01-b6ca-e0e3227f5d99" providerId="ADAL" clId="{F09E77B0-0A0A-48A9-B7CA-CD71AD986D82}" dt="2024-03-30T22:11:05.438" v="348"/>
          <ac:spMkLst>
            <pc:docMk/>
            <pc:sldMk cId="3022559428" sldId="2483"/>
            <ac:spMk id="47" creationId="{6E218DB2-B658-447B-B03C-E0DB33A0D57F}"/>
          </ac:spMkLst>
        </pc:spChg>
        <pc:spChg chg="add mod">
          <ac:chgData name="Carlos Mario Castano Suaza" userId="4302c874-3151-4e01-b6ca-e0e3227f5d99" providerId="ADAL" clId="{F09E77B0-0A0A-48A9-B7CA-CD71AD986D82}" dt="2024-03-30T22:11:05.438" v="348"/>
          <ac:spMkLst>
            <pc:docMk/>
            <pc:sldMk cId="3022559428" sldId="2483"/>
            <ac:spMk id="48" creationId="{E331F87F-E6B7-1933-7697-B071C1CA772F}"/>
          </ac:spMkLst>
        </pc:spChg>
        <pc:spChg chg="add mod">
          <ac:chgData name="Carlos Mario Castano Suaza" userId="4302c874-3151-4e01-b6ca-e0e3227f5d99" providerId="ADAL" clId="{F09E77B0-0A0A-48A9-B7CA-CD71AD986D82}" dt="2024-03-30T22:11:05.438" v="348"/>
          <ac:spMkLst>
            <pc:docMk/>
            <pc:sldMk cId="3022559428" sldId="2483"/>
            <ac:spMk id="49" creationId="{7CB82ED7-D4DC-A1B9-254C-DBE876E12EF3}"/>
          </ac:spMkLst>
        </pc:spChg>
        <pc:spChg chg="add mod">
          <ac:chgData name="Carlos Mario Castano Suaza" userId="4302c874-3151-4e01-b6ca-e0e3227f5d99" providerId="ADAL" clId="{F09E77B0-0A0A-48A9-B7CA-CD71AD986D82}" dt="2024-03-30T22:11:05.438" v="348"/>
          <ac:spMkLst>
            <pc:docMk/>
            <pc:sldMk cId="3022559428" sldId="2483"/>
            <ac:spMk id="50" creationId="{2BC88954-2C90-4BEB-ED64-9D501F3D6CE1}"/>
          </ac:spMkLst>
        </pc:spChg>
        <pc:spChg chg="add mod">
          <ac:chgData name="Carlos Mario Castano Suaza" userId="4302c874-3151-4e01-b6ca-e0e3227f5d99" providerId="ADAL" clId="{F09E77B0-0A0A-48A9-B7CA-CD71AD986D82}" dt="2024-03-30T22:11:05.438" v="348"/>
          <ac:spMkLst>
            <pc:docMk/>
            <pc:sldMk cId="3022559428" sldId="2483"/>
            <ac:spMk id="51" creationId="{A888A885-2292-645A-E67B-494138C1836C}"/>
          </ac:spMkLst>
        </pc:spChg>
        <pc:spChg chg="add mod">
          <ac:chgData name="Carlos Mario Castano Suaza" userId="4302c874-3151-4e01-b6ca-e0e3227f5d99" providerId="ADAL" clId="{F09E77B0-0A0A-48A9-B7CA-CD71AD986D82}" dt="2024-03-30T22:11:05.438" v="348"/>
          <ac:spMkLst>
            <pc:docMk/>
            <pc:sldMk cId="3022559428" sldId="2483"/>
            <ac:spMk id="52" creationId="{FDDF529B-793F-8629-59C6-BDB0ACD2A85C}"/>
          </ac:spMkLst>
        </pc:spChg>
        <pc:spChg chg="add mod">
          <ac:chgData name="Carlos Mario Castano Suaza" userId="4302c874-3151-4e01-b6ca-e0e3227f5d99" providerId="ADAL" clId="{F09E77B0-0A0A-48A9-B7CA-CD71AD986D82}" dt="2024-03-30T22:15:01.766" v="355" actId="113"/>
          <ac:spMkLst>
            <pc:docMk/>
            <pc:sldMk cId="3022559428" sldId="2483"/>
            <ac:spMk id="53" creationId="{7FD46110-AEB8-8808-96FD-4E1548DCABFC}"/>
          </ac:spMkLst>
        </pc:spChg>
        <pc:spChg chg="add mod">
          <ac:chgData name="Carlos Mario Castano Suaza" userId="4302c874-3151-4e01-b6ca-e0e3227f5d99" providerId="ADAL" clId="{F09E77B0-0A0A-48A9-B7CA-CD71AD986D82}" dt="2024-03-30T22:15:01.766" v="355" actId="113"/>
          <ac:spMkLst>
            <pc:docMk/>
            <pc:sldMk cId="3022559428" sldId="2483"/>
            <ac:spMk id="54" creationId="{D130AAF2-A40D-1464-6F9F-8DC2AEC3B3AB}"/>
          </ac:spMkLst>
        </pc:spChg>
        <pc:spChg chg="add mod">
          <ac:chgData name="Carlos Mario Castano Suaza" userId="4302c874-3151-4e01-b6ca-e0e3227f5d99" providerId="ADAL" clId="{F09E77B0-0A0A-48A9-B7CA-CD71AD986D82}" dt="2024-03-30T22:15:01.766" v="355" actId="113"/>
          <ac:spMkLst>
            <pc:docMk/>
            <pc:sldMk cId="3022559428" sldId="2483"/>
            <ac:spMk id="55" creationId="{CA0AA5B8-C812-4CAE-CC98-4B734A688B74}"/>
          </ac:spMkLst>
        </pc:spChg>
        <pc:spChg chg="add mod">
          <ac:chgData name="Carlos Mario Castano Suaza" userId="4302c874-3151-4e01-b6ca-e0e3227f5d99" providerId="ADAL" clId="{F09E77B0-0A0A-48A9-B7CA-CD71AD986D82}" dt="2024-03-30T22:15:01.766" v="355" actId="113"/>
          <ac:spMkLst>
            <pc:docMk/>
            <pc:sldMk cId="3022559428" sldId="2483"/>
            <ac:spMk id="56" creationId="{A826C459-7AAC-0CDB-B732-7EAD05617AC8}"/>
          </ac:spMkLst>
        </pc:spChg>
        <pc:spChg chg="add mod">
          <ac:chgData name="Carlos Mario Castano Suaza" userId="4302c874-3151-4e01-b6ca-e0e3227f5d99" providerId="ADAL" clId="{F09E77B0-0A0A-48A9-B7CA-CD71AD986D82}" dt="2024-03-30T22:15:01.766" v="355" actId="113"/>
          <ac:spMkLst>
            <pc:docMk/>
            <pc:sldMk cId="3022559428" sldId="2483"/>
            <ac:spMk id="57" creationId="{8545C112-F7B8-A507-D445-037E47385EDA}"/>
          </ac:spMkLst>
        </pc:spChg>
        <pc:spChg chg="add mod">
          <ac:chgData name="Carlos Mario Castano Suaza" userId="4302c874-3151-4e01-b6ca-e0e3227f5d99" providerId="ADAL" clId="{F09E77B0-0A0A-48A9-B7CA-CD71AD986D82}" dt="2024-03-30T22:15:01.766" v="355" actId="113"/>
          <ac:spMkLst>
            <pc:docMk/>
            <pc:sldMk cId="3022559428" sldId="2483"/>
            <ac:spMk id="58" creationId="{E9ADAED4-EA43-1F38-68B0-5ABDB42B13EA}"/>
          </ac:spMkLst>
        </pc:spChg>
        <pc:spChg chg="mod">
          <ac:chgData name="Carlos Mario Castano Suaza" userId="4302c874-3151-4e01-b6ca-e0e3227f5d99" providerId="ADAL" clId="{F09E77B0-0A0A-48A9-B7CA-CD71AD986D82}" dt="2024-03-30T22:13:53.108" v="349"/>
          <ac:spMkLst>
            <pc:docMk/>
            <pc:sldMk cId="3022559428" sldId="2483"/>
            <ac:spMk id="60" creationId="{BD402825-5864-C6CA-4546-4CB58885DE39}"/>
          </ac:spMkLst>
        </pc:spChg>
        <pc:spChg chg="mod">
          <ac:chgData name="Carlos Mario Castano Suaza" userId="4302c874-3151-4e01-b6ca-e0e3227f5d99" providerId="ADAL" clId="{F09E77B0-0A0A-48A9-B7CA-CD71AD986D82}" dt="2024-03-30T22:13:53.108" v="349"/>
          <ac:spMkLst>
            <pc:docMk/>
            <pc:sldMk cId="3022559428" sldId="2483"/>
            <ac:spMk id="61" creationId="{C193CE98-509E-8DE2-D559-AA729465A73A}"/>
          </ac:spMkLst>
        </pc:spChg>
        <pc:spChg chg="mod">
          <ac:chgData name="Carlos Mario Castano Suaza" userId="4302c874-3151-4e01-b6ca-e0e3227f5d99" providerId="ADAL" clId="{F09E77B0-0A0A-48A9-B7CA-CD71AD986D82}" dt="2024-03-30T22:13:53.108" v="349"/>
          <ac:spMkLst>
            <pc:docMk/>
            <pc:sldMk cId="3022559428" sldId="2483"/>
            <ac:spMk id="63" creationId="{52C3D3FF-A305-0C03-9DF4-A8768F6AD86E}"/>
          </ac:spMkLst>
        </pc:spChg>
        <pc:spChg chg="mod">
          <ac:chgData name="Carlos Mario Castano Suaza" userId="4302c874-3151-4e01-b6ca-e0e3227f5d99" providerId="ADAL" clId="{F09E77B0-0A0A-48A9-B7CA-CD71AD986D82}" dt="2024-03-30T22:13:53.108" v="349"/>
          <ac:spMkLst>
            <pc:docMk/>
            <pc:sldMk cId="3022559428" sldId="2483"/>
            <ac:spMk id="64" creationId="{B86F2AB6-63E4-081A-D2CB-A284489E8CD1}"/>
          </ac:spMkLst>
        </pc:spChg>
        <pc:spChg chg="add mod">
          <ac:chgData name="Carlos Mario Castano Suaza" userId="4302c874-3151-4e01-b6ca-e0e3227f5d99" providerId="ADAL" clId="{F09E77B0-0A0A-48A9-B7CA-CD71AD986D82}" dt="2024-03-30T22:15:15.084" v="357" actId="113"/>
          <ac:spMkLst>
            <pc:docMk/>
            <pc:sldMk cId="3022559428" sldId="2483"/>
            <ac:spMk id="65" creationId="{903DE299-C9B5-6377-23AD-164B6AADC8C3}"/>
          </ac:spMkLst>
        </pc:spChg>
        <pc:spChg chg="add mod">
          <ac:chgData name="Carlos Mario Castano Suaza" userId="4302c874-3151-4e01-b6ca-e0e3227f5d99" providerId="ADAL" clId="{F09E77B0-0A0A-48A9-B7CA-CD71AD986D82}" dt="2024-03-30T22:15:01.766" v="355" actId="113"/>
          <ac:spMkLst>
            <pc:docMk/>
            <pc:sldMk cId="3022559428" sldId="2483"/>
            <ac:spMk id="66" creationId="{A39373E6-7AB8-9288-9C27-4ECF3312A6E6}"/>
          </ac:spMkLst>
        </pc:spChg>
        <pc:spChg chg="add mod">
          <ac:chgData name="Carlos Mario Castano Suaza" userId="4302c874-3151-4e01-b6ca-e0e3227f5d99" providerId="ADAL" clId="{F09E77B0-0A0A-48A9-B7CA-CD71AD986D82}" dt="2024-03-30T22:15:15.084" v="357" actId="113"/>
          <ac:spMkLst>
            <pc:docMk/>
            <pc:sldMk cId="3022559428" sldId="2483"/>
            <ac:spMk id="67" creationId="{102A4F0A-326A-BF8F-562C-9ACB135536A4}"/>
          </ac:spMkLst>
        </pc:spChg>
        <pc:spChg chg="add mod">
          <ac:chgData name="Carlos Mario Castano Suaza" userId="4302c874-3151-4e01-b6ca-e0e3227f5d99" providerId="ADAL" clId="{F09E77B0-0A0A-48A9-B7CA-CD71AD986D82}" dt="2024-03-30T22:15:15.084" v="357" actId="113"/>
          <ac:spMkLst>
            <pc:docMk/>
            <pc:sldMk cId="3022559428" sldId="2483"/>
            <ac:spMk id="68" creationId="{ECF3E5FA-13B0-776C-EE58-103870E35435}"/>
          </ac:spMkLst>
        </pc:spChg>
        <pc:spChg chg="add mod">
          <ac:chgData name="Carlos Mario Castano Suaza" userId="4302c874-3151-4e01-b6ca-e0e3227f5d99" providerId="ADAL" clId="{F09E77B0-0A0A-48A9-B7CA-CD71AD986D82}" dt="2024-03-30T22:15:15.084" v="357" actId="113"/>
          <ac:spMkLst>
            <pc:docMk/>
            <pc:sldMk cId="3022559428" sldId="2483"/>
            <ac:spMk id="69" creationId="{70C068F2-E226-C615-EE5F-FC9113175FDB}"/>
          </ac:spMkLst>
        </pc:spChg>
        <pc:spChg chg="add mod">
          <ac:chgData name="Carlos Mario Castano Suaza" userId="4302c874-3151-4e01-b6ca-e0e3227f5d99" providerId="ADAL" clId="{F09E77B0-0A0A-48A9-B7CA-CD71AD986D82}" dt="2024-03-30T22:15:15.084" v="357" actId="113"/>
          <ac:spMkLst>
            <pc:docMk/>
            <pc:sldMk cId="3022559428" sldId="2483"/>
            <ac:spMk id="70" creationId="{152EE0F0-41B4-C037-5855-80598ECF467A}"/>
          </ac:spMkLst>
        </pc:spChg>
        <pc:spChg chg="add mod">
          <ac:chgData name="Carlos Mario Castano Suaza" userId="4302c874-3151-4e01-b6ca-e0e3227f5d99" providerId="ADAL" clId="{F09E77B0-0A0A-48A9-B7CA-CD71AD986D82}" dt="2024-03-30T22:15:15.084" v="357" actId="113"/>
          <ac:spMkLst>
            <pc:docMk/>
            <pc:sldMk cId="3022559428" sldId="2483"/>
            <ac:spMk id="71" creationId="{3DB40C79-E00B-9FF6-B870-A68E85F75FDD}"/>
          </ac:spMkLst>
        </pc:spChg>
        <pc:spChg chg="add mod">
          <ac:chgData name="Carlos Mario Castano Suaza" userId="4302c874-3151-4e01-b6ca-e0e3227f5d99" providerId="ADAL" clId="{F09E77B0-0A0A-48A9-B7CA-CD71AD986D82}" dt="2024-03-30T22:15:15.084" v="357" actId="113"/>
          <ac:spMkLst>
            <pc:docMk/>
            <pc:sldMk cId="3022559428" sldId="2483"/>
            <ac:spMk id="72" creationId="{6E48B1B7-B012-EA33-4EA0-8DB8E4C803DF}"/>
          </ac:spMkLst>
        </pc:spChg>
        <pc:spChg chg="add mod">
          <ac:chgData name="Carlos Mario Castano Suaza" userId="4302c874-3151-4e01-b6ca-e0e3227f5d99" providerId="ADAL" clId="{F09E77B0-0A0A-48A9-B7CA-CD71AD986D82}" dt="2024-03-30T22:15:01.766" v="355" actId="113"/>
          <ac:spMkLst>
            <pc:docMk/>
            <pc:sldMk cId="3022559428" sldId="2483"/>
            <ac:spMk id="73" creationId="{88CFA606-63C9-095A-7452-3757CFCF2D4C}"/>
          </ac:spMkLst>
        </pc:spChg>
        <pc:spChg chg="add mod">
          <ac:chgData name="Carlos Mario Castano Suaza" userId="4302c874-3151-4e01-b6ca-e0e3227f5d99" providerId="ADAL" clId="{F09E77B0-0A0A-48A9-B7CA-CD71AD986D82}" dt="2024-03-30T22:15:01.766" v="355" actId="113"/>
          <ac:spMkLst>
            <pc:docMk/>
            <pc:sldMk cId="3022559428" sldId="2483"/>
            <ac:spMk id="74" creationId="{DF557AC6-FEEB-33A0-2CBA-ECDB4F7D112C}"/>
          </ac:spMkLst>
        </pc:spChg>
        <pc:spChg chg="add mod">
          <ac:chgData name="Carlos Mario Castano Suaza" userId="4302c874-3151-4e01-b6ca-e0e3227f5d99" providerId="ADAL" clId="{F09E77B0-0A0A-48A9-B7CA-CD71AD986D82}" dt="2024-03-30T22:15:01.766" v="355" actId="113"/>
          <ac:spMkLst>
            <pc:docMk/>
            <pc:sldMk cId="3022559428" sldId="2483"/>
            <ac:spMk id="75" creationId="{32DCE55B-6A49-3AAE-813D-134F991B2120}"/>
          </ac:spMkLst>
        </pc:spChg>
        <pc:spChg chg="add mod">
          <ac:chgData name="Carlos Mario Castano Suaza" userId="4302c874-3151-4e01-b6ca-e0e3227f5d99" providerId="ADAL" clId="{F09E77B0-0A0A-48A9-B7CA-CD71AD986D82}" dt="2024-03-30T22:15:01.766" v="355" actId="113"/>
          <ac:spMkLst>
            <pc:docMk/>
            <pc:sldMk cId="3022559428" sldId="2483"/>
            <ac:spMk id="76" creationId="{B77C2E9C-6CDB-0CEF-4198-4EF12F40CA2F}"/>
          </ac:spMkLst>
        </pc:spChg>
        <pc:spChg chg="add mod">
          <ac:chgData name="Carlos Mario Castano Suaza" userId="4302c874-3151-4e01-b6ca-e0e3227f5d99" providerId="ADAL" clId="{F09E77B0-0A0A-48A9-B7CA-CD71AD986D82}" dt="2024-03-30T22:15:01.766" v="355" actId="113"/>
          <ac:spMkLst>
            <pc:docMk/>
            <pc:sldMk cId="3022559428" sldId="2483"/>
            <ac:spMk id="77" creationId="{AB000D95-A526-C852-41F6-E09A12A2D2C3}"/>
          </ac:spMkLst>
        </pc:spChg>
        <pc:spChg chg="add mod">
          <ac:chgData name="Carlos Mario Castano Suaza" userId="4302c874-3151-4e01-b6ca-e0e3227f5d99" providerId="ADAL" clId="{F09E77B0-0A0A-48A9-B7CA-CD71AD986D82}" dt="2024-03-30T22:15:15.084" v="357" actId="113"/>
          <ac:spMkLst>
            <pc:docMk/>
            <pc:sldMk cId="3022559428" sldId="2483"/>
            <ac:spMk id="78" creationId="{7E97A0E4-EACD-1F7E-7302-3D03537BA28D}"/>
          </ac:spMkLst>
        </pc:spChg>
        <pc:spChg chg="add mod">
          <ac:chgData name="Carlos Mario Castano Suaza" userId="4302c874-3151-4e01-b6ca-e0e3227f5d99" providerId="ADAL" clId="{F09E77B0-0A0A-48A9-B7CA-CD71AD986D82}" dt="2024-03-30T22:15:01.766" v="355" actId="113"/>
          <ac:spMkLst>
            <pc:docMk/>
            <pc:sldMk cId="3022559428" sldId="2483"/>
            <ac:spMk id="79" creationId="{7A9F7A85-3081-1603-4278-3BE517AEA15A}"/>
          </ac:spMkLst>
        </pc:spChg>
        <pc:spChg chg="add mod">
          <ac:chgData name="Carlos Mario Castano Suaza" userId="4302c874-3151-4e01-b6ca-e0e3227f5d99" providerId="ADAL" clId="{F09E77B0-0A0A-48A9-B7CA-CD71AD986D82}" dt="2024-03-30T22:15:15.084" v="357" actId="113"/>
          <ac:spMkLst>
            <pc:docMk/>
            <pc:sldMk cId="3022559428" sldId="2483"/>
            <ac:spMk id="80" creationId="{37667125-4597-DA3A-1F3D-C65C926B789D}"/>
          </ac:spMkLst>
        </pc:spChg>
        <pc:spChg chg="add mod">
          <ac:chgData name="Carlos Mario Castano Suaza" userId="4302c874-3151-4e01-b6ca-e0e3227f5d99" providerId="ADAL" clId="{F09E77B0-0A0A-48A9-B7CA-CD71AD986D82}" dt="2024-03-30T22:15:01.766" v="355" actId="113"/>
          <ac:spMkLst>
            <pc:docMk/>
            <pc:sldMk cId="3022559428" sldId="2483"/>
            <ac:spMk id="81" creationId="{1FB6B7AD-E1F7-5132-2CD6-591E31459870}"/>
          </ac:spMkLst>
        </pc:spChg>
        <pc:spChg chg="add mod">
          <ac:chgData name="Carlos Mario Castano Suaza" userId="4302c874-3151-4e01-b6ca-e0e3227f5d99" providerId="ADAL" clId="{F09E77B0-0A0A-48A9-B7CA-CD71AD986D82}" dt="2024-03-30T22:15:15.084" v="357" actId="113"/>
          <ac:spMkLst>
            <pc:docMk/>
            <pc:sldMk cId="3022559428" sldId="2483"/>
            <ac:spMk id="82" creationId="{D953DFAA-B6C1-72B9-E2E9-F33DA8DA2509}"/>
          </ac:spMkLst>
        </pc:spChg>
        <pc:spChg chg="add mod">
          <ac:chgData name="Carlos Mario Castano Suaza" userId="4302c874-3151-4e01-b6ca-e0e3227f5d99" providerId="ADAL" clId="{F09E77B0-0A0A-48A9-B7CA-CD71AD986D82}" dt="2024-03-30T22:15:01.766" v="355" actId="113"/>
          <ac:spMkLst>
            <pc:docMk/>
            <pc:sldMk cId="3022559428" sldId="2483"/>
            <ac:spMk id="83" creationId="{F6AE4973-404F-C9E2-137F-E60ADE1E6C9C}"/>
          </ac:spMkLst>
        </pc:spChg>
        <pc:spChg chg="add mod">
          <ac:chgData name="Carlos Mario Castano Suaza" userId="4302c874-3151-4e01-b6ca-e0e3227f5d99" providerId="ADAL" clId="{F09E77B0-0A0A-48A9-B7CA-CD71AD986D82}" dt="2024-03-30T22:15:15.084" v="357" actId="113"/>
          <ac:spMkLst>
            <pc:docMk/>
            <pc:sldMk cId="3022559428" sldId="2483"/>
            <ac:spMk id="84" creationId="{6B8DEA7C-6F2F-6EC3-9FBF-94E5FB59E661}"/>
          </ac:spMkLst>
        </pc:spChg>
        <pc:spChg chg="add mod">
          <ac:chgData name="Carlos Mario Castano Suaza" userId="4302c874-3151-4e01-b6ca-e0e3227f5d99" providerId="ADAL" clId="{F09E77B0-0A0A-48A9-B7CA-CD71AD986D82}" dt="2024-03-30T22:15:01.766" v="355" actId="113"/>
          <ac:spMkLst>
            <pc:docMk/>
            <pc:sldMk cId="3022559428" sldId="2483"/>
            <ac:spMk id="85" creationId="{1787C32C-CA7B-37E2-F021-BBD8B764C16D}"/>
          </ac:spMkLst>
        </pc:spChg>
        <pc:spChg chg="add mod">
          <ac:chgData name="Carlos Mario Castano Suaza" userId="4302c874-3151-4e01-b6ca-e0e3227f5d99" providerId="ADAL" clId="{F09E77B0-0A0A-48A9-B7CA-CD71AD986D82}" dt="2024-03-30T22:16:19.633" v="503" actId="1035"/>
          <ac:spMkLst>
            <pc:docMk/>
            <pc:sldMk cId="3022559428" sldId="2483"/>
            <ac:spMk id="86" creationId="{9606BACA-11E7-023E-152F-1EBA8426E3AE}"/>
          </ac:spMkLst>
        </pc:spChg>
        <pc:spChg chg="add mod">
          <ac:chgData name="Carlos Mario Castano Suaza" userId="4302c874-3151-4e01-b6ca-e0e3227f5d99" providerId="ADAL" clId="{F09E77B0-0A0A-48A9-B7CA-CD71AD986D82}" dt="2024-03-30T22:16:19.633" v="503" actId="1035"/>
          <ac:spMkLst>
            <pc:docMk/>
            <pc:sldMk cId="3022559428" sldId="2483"/>
            <ac:spMk id="87" creationId="{CCA95E62-3617-12D8-0143-1640B0D5FED9}"/>
          </ac:spMkLst>
        </pc:spChg>
        <pc:spChg chg="add mod">
          <ac:chgData name="Carlos Mario Castano Suaza" userId="4302c874-3151-4e01-b6ca-e0e3227f5d99" providerId="ADAL" clId="{F09E77B0-0A0A-48A9-B7CA-CD71AD986D82}" dt="2024-03-30T22:16:19.633" v="503" actId="1035"/>
          <ac:spMkLst>
            <pc:docMk/>
            <pc:sldMk cId="3022559428" sldId="2483"/>
            <ac:spMk id="88" creationId="{FA6BC2AC-C9AD-6102-57D0-FE4DEAFB4865}"/>
          </ac:spMkLst>
        </pc:spChg>
        <pc:spChg chg="add mod">
          <ac:chgData name="Carlos Mario Castano Suaza" userId="4302c874-3151-4e01-b6ca-e0e3227f5d99" providerId="ADAL" clId="{F09E77B0-0A0A-48A9-B7CA-CD71AD986D82}" dt="2024-03-30T22:16:19.633" v="503" actId="1035"/>
          <ac:spMkLst>
            <pc:docMk/>
            <pc:sldMk cId="3022559428" sldId="2483"/>
            <ac:spMk id="89" creationId="{9E7B7D57-61DB-8420-6C14-C8DC6D2B4599}"/>
          </ac:spMkLst>
        </pc:spChg>
        <pc:spChg chg="add mod">
          <ac:chgData name="Carlos Mario Castano Suaza" userId="4302c874-3151-4e01-b6ca-e0e3227f5d99" providerId="ADAL" clId="{F09E77B0-0A0A-48A9-B7CA-CD71AD986D82}" dt="2024-03-30T22:16:19.633" v="503" actId="1035"/>
          <ac:spMkLst>
            <pc:docMk/>
            <pc:sldMk cId="3022559428" sldId="2483"/>
            <ac:spMk id="90" creationId="{E12FBF5D-DCD3-751C-DE6C-12008EA7F2B6}"/>
          </ac:spMkLst>
        </pc:spChg>
        <pc:spChg chg="add mod">
          <ac:chgData name="Carlos Mario Castano Suaza" userId="4302c874-3151-4e01-b6ca-e0e3227f5d99" providerId="ADAL" clId="{F09E77B0-0A0A-48A9-B7CA-CD71AD986D82}" dt="2024-03-30T22:16:19.633" v="503" actId="1035"/>
          <ac:spMkLst>
            <pc:docMk/>
            <pc:sldMk cId="3022559428" sldId="2483"/>
            <ac:spMk id="91" creationId="{67D379FE-5B94-8B14-6D34-259A7416A90D}"/>
          </ac:spMkLst>
        </pc:spChg>
        <pc:spChg chg="add mod">
          <ac:chgData name="Carlos Mario Castano Suaza" userId="4302c874-3151-4e01-b6ca-e0e3227f5d99" providerId="ADAL" clId="{F09E77B0-0A0A-48A9-B7CA-CD71AD986D82}" dt="2024-03-30T22:16:19.633" v="503" actId="1035"/>
          <ac:spMkLst>
            <pc:docMk/>
            <pc:sldMk cId="3022559428" sldId="2483"/>
            <ac:spMk id="92" creationId="{CA040337-1F20-1638-FB2A-D5691B0CEEDE}"/>
          </ac:spMkLst>
        </pc:spChg>
        <pc:spChg chg="add mod">
          <ac:chgData name="Carlos Mario Castano Suaza" userId="4302c874-3151-4e01-b6ca-e0e3227f5d99" providerId="ADAL" clId="{F09E77B0-0A0A-48A9-B7CA-CD71AD986D82}" dt="2024-03-30T22:16:19.633" v="503" actId="1035"/>
          <ac:spMkLst>
            <pc:docMk/>
            <pc:sldMk cId="3022559428" sldId="2483"/>
            <ac:spMk id="93" creationId="{55C48AA9-2A93-1F75-FE03-8A3A886403A0}"/>
          </ac:spMkLst>
        </pc:spChg>
        <pc:spChg chg="add mod">
          <ac:chgData name="Carlos Mario Castano Suaza" userId="4302c874-3151-4e01-b6ca-e0e3227f5d99" providerId="ADAL" clId="{F09E77B0-0A0A-48A9-B7CA-CD71AD986D82}" dt="2024-03-30T22:16:19.633" v="503" actId="1035"/>
          <ac:spMkLst>
            <pc:docMk/>
            <pc:sldMk cId="3022559428" sldId="2483"/>
            <ac:spMk id="94" creationId="{6F227CAF-0927-2A29-AC1D-93A4C6CD0231}"/>
          </ac:spMkLst>
        </pc:spChg>
        <pc:spChg chg="mod">
          <ac:chgData name="Carlos Mario Castano Suaza" userId="4302c874-3151-4e01-b6ca-e0e3227f5d99" providerId="ADAL" clId="{F09E77B0-0A0A-48A9-B7CA-CD71AD986D82}" dt="2024-03-30T22:15:57.905" v="358"/>
          <ac:spMkLst>
            <pc:docMk/>
            <pc:sldMk cId="3022559428" sldId="2483"/>
            <ac:spMk id="96" creationId="{3C5B4E2F-4189-9F6A-E6DB-31FC357FA9E7}"/>
          </ac:spMkLst>
        </pc:spChg>
        <pc:spChg chg="mod">
          <ac:chgData name="Carlos Mario Castano Suaza" userId="4302c874-3151-4e01-b6ca-e0e3227f5d99" providerId="ADAL" clId="{F09E77B0-0A0A-48A9-B7CA-CD71AD986D82}" dt="2024-03-30T22:15:57.905" v="358"/>
          <ac:spMkLst>
            <pc:docMk/>
            <pc:sldMk cId="3022559428" sldId="2483"/>
            <ac:spMk id="97" creationId="{5ADE2906-3D6B-47EB-5867-6DCE9B37F8D2}"/>
          </ac:spMkLst>
        </pc:spChg>
        <pc:spChg chg="add mod">
          <ac:chgData name="Carlos Mario Castano Suaza" userId="4302c874-3151-4e01-b6ca-e0e3227f5d99" providerId="ADAL" clId="{F09E77B0-0A0A-48A9-B7CA-CD71AD986D82}" dt="2024-03-30T22:16:19.633" v="503" actId="1035"/>
          <ac:spMkLst>
            <pc:docMk/>
            <pc:sldMk cId="3022559428" sldId="2483"/>
            <ac:spMk id="98" creationId="{B69DC8E9-F470-629C-25E5-B00842F9E0B0}"/>
          </ac:spMkLst>
        </pc:spChg>
        <pc:spChg chg="add mod">
          <ac:chgData name="Carlos Mario Castano Suaza" userId="4302c874-3151-4e01-b6ca-e0e3227f5d99" providerId="ADAL" clId="{F09E77B0-0A0A-48A9-B7CA-CD71AD986D82}" dt="2024-03-30T22:16:19.633" v="503" actId="1035"/>
          <ac:spMkLst>
            <pc:docMk/>
            <pc:sldMk cId="3022559428" sldId="2483"/>
            <ac:spMk id="99" creationId="{A184E2BA-29E8-7FFE-6E25-05C964DCF20B}"/>
          </ac:spMkLst>
        </pc:spChg>
        <pc:spChg chg="add mod">
          <ac:chgData name="Carlos Mario Castano Suaza" userId="4302c874-3151-4e01-b6ca-e0e3227f5d99" providerId="ADAL" clId="{F09E77B0-0A0A-48A9-B7CA-CD71AD986D82}" dt="2024-03-30T22:16:19.633" v="503" actId="1035"/>
          <ac:spMkLst>
            <pc:docMk/>
            <pc:sldMk cId="3022559428" sldId="2483"/>
            <ac:spMk id="100" creationId="{414BB2FF-A055-1CBE-BFF1-2187BF284CC0}"/>
          </ac:spMkLst>
        </pc:spChg>
        <pc:spChg chg="add mod">
          <ac:chgData name="Carlos Mario Castano Suaza" userId="4302c874-3151-4e01-b6ca-e0e3227f5d99" providerId="ADAL" clId="{F09E77B0-0A0A-48A9-B7CA-CD71AD986D82}" dt="2024-03-30T22:16:19.633" v="503" actId="1035"/>
          <ac:spMkLst>
            <pc:docMk/>
            <pc:sldMk cId="3022559428" sldId="2483"/>
            <ac:spMk id="101" creationId="{534245A9-1B5B-C7BB-0FB6-F1FE7FE1CB28}"/>
          </ac:spMkLst>
        </pc:spChg>
        <pc:spChg chg="mod">
          <ac:chgData name="Carlos Mario Castano Suaza" userId="4302c874-3151-4e01-b6ca-e0e3227f5d99" providerId="ADAL" clId="{F09E77B0-0A0A-48A9-B7CA-CD71AD986D82}" dt="2024-03-30T22:15:57.905" v="358"/>
          <ac:spMkLst>
            <pc:docMk/>
            <pc:sldMk cId="3022559428" sldId="2483"/>
            <ac:spMk id="103" creationId="{450AABEB-4F08-DDA1-1EE2-1AA79E919D3B}"/>
          </ac:spMkLst>
        </pc:spChg>
        <pc:spChg chg="mod">
          <ac:chgData name="Carlos Mario Castano Suaza" userId="4302c874-3151-4e01-b6ca-e0e3227f5d99" providerId="ADAL" clId="{F09E77B0-0A0A-48A9-B7CA-CD71AD986D82}" dt="2024-03-30T22:15:57.905" v="358"/>
          <ac:spMkLst>
            <pc:docMk/>
            <pc:sldMk cId="3022559428" sldId="2483"/>
            <ac:spMk id="104" creationId="{82A9D950-785B-A5BF-ADBD-BE1DA7FA8E0B}"/>
          </ac:spMkLst>
        </pc:spChg>
        <pc:spChg chg="add mod">
          <ac:chgData name="Carlos Mario Castano Suaza" userId="4302c874-3151-4e01-b6ca-e0e3227f5d99" providerId="ADAL" clId="{F09E77B0-0A0A-48A9-B7CA-CD71AD986D82}" dt="2024-03-30T22:16:19.633" v="503" actId="1035"/>
          <ac:spMkLst>
            <pc:docMk/>
            <pc:sldMk cId="3022559428" sldId="2483"/>
            <ac:spMk id="105" creationId="{254BA4C2-5F13-4757-A2AD-B902F57D9638}"/>
          </ac:spMkLst>
        </pc:spChg>
        <pc:spChg chg="add mod">
          <ac:chgData name="Carlos Mario Castano Suaza" userId="4302c874-3151-4e01-b6ca-e0e3227f5d99" providerId="ADAL" clId="{F09E77B0-0A0A-48A9-B7CA-CD71AD986D82}" dt="2024-03-30T22:16:19.633" v="503" actId="1035"/>
          <ac:spMkLst>
            <pc:docMk/>
            <pc:sldMk cId="3022559428" sldId="2483"/>
            <ac:spMk id="106" creationId="{BAA6E171-65D9-8389-A800-099F67F53AE4}"/>
          </ac:spMkLst>
        </pc:spChg>
        <pc:spChg chg="add mod">
          <ac:chgData name="Carlos Mario Castano Suaza" userId="4302c874-3151-4e01-b6ca-e0e3227f5d99" providerId="ADAL" clId="{F09E77B0-0A0A-48A9-B7CA-CD71AD986D82}" dt="2024-03-30T22:16:19.633" v="503" actId="1035"/>
          <ac:spMkLst>
            <pc:docMk/>
            <pc:sldMk cId="3022559428" sldId="2483"/>
            <ac:spMk id="107" creationId="{DED8EFEA-BA31-620D-B647-2F8793275E19}"/>
          </ac:spMkLst>
        </pc:spChg>
        <pc:spChg chg="add mod">
          <ac:chgData name="Carlos Mario Castano Suaza" userId="4302c874-3151-4e01-b6ca-e0e3227f5d99" providerId="ADAL" clId="{F09E77B0-0A0A-48A9-B7CA-CD71AD986D82}" dt="2024-03-30T22:16:19.633" v="503" actId="1035"/>
          <ac:spMkLst>
            <pc:docMk/>
            <pc:sldMk cId="3022559428" sldId="2483"/>
            <ac:spMk id="108" creationId="{1A416325-CDAB-49BC-5E5E-1F7BE2F7906D}"/>
          </ac:spMkLst>
        </pc:spChg>
        <pc:spChg chg="add mod">
          <ac:chgData name="Carlos Mario Castano Suaza" userId="4302c874-3151-4e01-b6ca-e0e3227f5d99" providerId="ADAL" clId="{F09E77B0-0A0A-48A9-B7CA-CD71AD986D82}" dt="2024-03-30T22:16:19.633" v="503" actId="1035"/>
          <ac:spMkLst>
            <pc:docMk/>
            <pc:sldMk cId="3022559428" sldId="2483"/>
            <ac:spMk id="109" creationId="{EBDB888A-0A6F-F3F2-4CF0-376560CB50A5}"/>
          </ac:spMkLst>
        </pc:spChg>
        <pc:spChg chg="add mod">
          <ac:chgData name="Carlos Mario Castano Suaza" userId="4302c874-3151-4e01-b6ca-e0e3227f5d99" providerId="ADAL" clId="{F09E77B0-0A0A-48A9-B7CA-CD71AD986D82}" dt="2024-03-30T22:16:19.633" v="503" actId="1035"/>
          <ac:spMkLst>
            <pc:docMk/>
            <pc:sldMk cId="3022559428" sldId="2483"/>
            <ac:spMk id="110" creationId="{B0BF77C0-F24E-75BA-2BDD-3C9F84B27912}"/>
          </ac:spMkLst>
        </pc:spChg>
        <pc:spChg chg="add mod">
          <ac:chgData name="Carlos Mario Castano Suaza" userId="4302c874-3151-4e01-b6ca-e0e3227f5d99" providerId="ADAL" clId="{F09E77B0-0A0A-48A9-B7CA-CD71AD986D82}" dt="2024-03-30T22:16:19.633" v="503" actId="1035"/>
          <ac:spMkLst>
            <pc:docMk/>
            <pc:sldMk cId="3022559428" sldId="2483"/>
            <ac:spMk id="111" creationId="{71E85A9E-748E-F845-3D27-C1DBA4F529C5}"/>
          </ac:spMkLst>
        </pc:spChg>
        <pc:spChg chg="add mod">
          <ac:chgData name="Carlos Mario Castano Suaza" userId="4302c874-3151-4e01-b6ca-e0e3227f5d99" providerId="ADAL" clId="{F09E77B0-0A0A-48A9-B7CA-CD71AD986D82}" dt="2024-03-30T22:16:19.633" v="503" actId="1035"/>
          <ac:spMkLst>
            <pc:docMk/>
            <pc:sldMk cId="3022559428" sldId="2483"/>
            <ac:spMk id="112" creationId="{4BE624F4-6B7D-13D0-4056-CE698EAD61D5}"/>
          </ac:spMkLst>
        </pc:spChg>
        <pc:spChg chg="add mod">
          <ac:chgData name="Carlos Mario Castano Suaza" userId="4302c874-3151-4e01-b6ca-e0e3227f5d99" providerId="ADAL" clId="{F09E77B0-0A0A-48A9-B7CA-CD71AD986D82}" dt="2024-03-30T22:16:19.633" v="503" actId="1035"/>
          <ac:spMkLst>
            <pc:docMk/>
            <pc:sldMk cId="3022559428" sldId="2483"/>
            <ac:spMk id="113" creationId="{1A17A553-C6C0-B3BD-191E-7AC0FD2AA9A2}"/>
          </ac:spMkLst>
        </pc:spChg>
        <pc:grpChg chg="add mod">
          <ac:chgData name="Carlos Mario Castano Suaza" userId="4302c874-3151-4e01-b6ca-e0e3227f5d99" providerId="ADAL" clId="{F09E77B0-0A0A-48A9-B7CA-CD71AD986D82}" dt="2024-03-30T22:15:01.766" v="355" actId="113"/>
          <ac:grpSpMkLst>
            <pc:docMk/>
            <pc:sldMk cId="3022559428" sldId="2483"/>
            <ac:grpSpMk id="59" creationId="{518364FD-741E-73FA-630C-6FF788770292}"/>
          </ac:grpSpMkLst>
        </pc:grpChg>
        <pc:grpChg chg="add mod">
          <ac:chgData name="Carlos Mario Castano Suaza" userId="4302c874-3151-4e01-b6ca-e0e3227f5d99" providerId="ADAL" clId="{F09E77B0-0A0A-48A9-B7CA-CD71AD986D82}" dt="2024-03-30T22:15:01.766" v="355" actId="113"/>
          <ac:grpSpMkLst>
            <pc:docMk/>
            <pc:sldMk cId="3022559428" sldId="2483"/>
            <ac:grpSpMk id="62" creationId="{E683F713-7FA3-3624-4C96-4D181D7972A4}"/>
          </ac:grpSpMkLst>
        </pc:grpChg>
        <pc:grpChg chg="add mod">
          <ac:chgData name="Carlos Mario Castano Suaza" userId="4302c874-3151-4e01-b6ca-e0e3227f5d99" providerId="ADAL" clId="{F09E77B0-0A0A-48A9-B7CA-CD71AD986D82}" dt="2024-03-30T22:16:19.633" v="503" actId="1035"/>
          <ac:grpSpMkLst>
            <pc:docMk/>
            <pc:sldMk cId="3022559428" sldId="2483"/>
            <ac:grpSpMk id="95" creationId="{BDF00059-EE12-FD21-09F0-EA4D7CDED013}"/>
          </ac:grpSpMkLst>
        </pc:grpChg>
        <pc:grpChg chg="add mod">
          <ac:chgData name="Carlos Mario Castano Suaza" userId="4302c874-3151-4e01-b6ca-e0e3227f5d99" providerId="ADAL" clId="{F09E77B0-0A0A-48A9-B7CA-CD71AD986D82}" dt="2024-03-30T22:16:19.633" v="503" actId="1035"/>
          <ac:grpSpMkLst>
            <pc:docMk/>
            <pc:sldMk cId="3022559428" sldId="2483"/>
            <ac:grpSpMk id="102" creationId="{DC63EF29-DC72-A5BD-ACED-B7B952EDFD65}"/>
          </ac:grpSpMkLst>
        </pc:grpChg>
        <pc:picChg chg="del">
          <ac:chgData name="Carlos Mario Castano Suaza" userId="4302c874-3151-4e01-b6ca-e0e3227f5d99" providerId="ADAL" clId="{F09E77B0-0A0A-48A9-B7CA-CD71AD986D82}" dt="2024-03-30T22:10:15.951" v="347" actId="21"/>
          <ac:picMkLst>
            <pc:docMk/>
            <pc:sldMk cId="3022559428" sldId="2483"/>
            <ac:picMk id="7" creationId="{CFAF189B-1166-DC79-AC0A-6B6C5A726A11}"/>
          </ac:picMkLst>
        </pc:picChg>
      </pc:sldChg>
      <pc:sldChg chg="del">
        <pc:chgData name="Carlos Mario Castano Suaza" userId="4302c874-3151-4e01-b6ca-e0e3227f5d99" providerId="ADAL" clId="{F09E77B0-0A0A-48A9-B7CA-CD71AD986D82}" dt="2024-03-30T02:02:20.988" v="94" actId="2696"/>
        <pc:sldMkLst>
          <pc:docMk/>
          <pc:sldMk cId="2180541311" sldId="2484"/>
        </pc:sldMkLst>
      </pc:sldChg>
      <pc:sldChg chg="del">
        <pc:chgData name="Carlos Mario Castano Suaza" userId="4302c874-3151-4e01-b6ca-e0e3227f5d99" providerId="ADAL" clId="{F09E77B0-0A0A-48A9-B7CA-CD71AD986D82}" dt="2024-03-30T02:02:21.579" v="97" actId="2696"/>
        <pc:sldMkLst>
          <pc:docMk/>
          <pc:sldMk cId="2223683798" sldId="2485"/>
        </pc:sldMkLst>
      </pc:sldChg>
      <pc:sldChg chg="del">
        <pc:chgData name="Carlos Mario Castano Suaza" userId="4302c874-3151-4e01-b6ca-e0e3227f5d99" providerId="ADAL" clId="{F09E77B0-0A0A-48A9-B7CA-CD71AD986D82}" dt="2024-03-30T02:02:20.799" v="93" actId="2696"/>
        <pc:sldMkLst>
          <pc:docMk/>
          <pc:sldMk cId="1281222193" sldId="2486"/>
        </pc:sldMkLst>
      </pc:sldChg>
      <pc:sldChg chg="del">
        <pc:chgData name="Carlos Mario Castano Suaza" userId="4302c874-3151-4e01-b6ca-e0e3227f5d99" providerId="ADAL" clId="{F09E77B0-0A0A-48A9-B7CA-CD71AD986D82}" dt="2024-03-30T02:02:22.773" v="100" actId="2696"/>
        <pc:sldMkLst>
          <pc:docMk/>
          <pc:sldMk cId="2068454824" sldId="2490"/>
        </pc:sldMkLst>
      </pc:sldChg>
      <pc:sldChg chg="del">
        <pc:chgData name="Carlos Mario Castano Suaza" userId="4302c874-3151-4e01-b6ca-e0e3227f5d99" providerId="ADAL" clId="{F09E77B0-0A0A-48A9-B7CA-CD71AD986D82}" dt="2024-03-30T02:02:21.388" v="96" actId="2696"/>
        <pc:sldMkLst>
          <pc:docMk/>
          <pc:sldMk cId="3789883619" sldId="2491"/>
        </pc:sldMkLst>
      </pc:sldChg>
      <pc:sldChg chg="del">
        <pc:chgData name="Carlos Mario Castano Suaza" userId="4302c874-3151-4e01-b6ca-e0e3227f5d99" providerId="ADAL" clId="{F09E77B0-0A0A-48A9-B7CA-CD71AD986D82}" dt="2024-03-30T02:02:21.750" v="98" actId="2696"/>
        <pc:sldMkLst>
          <pc:docMk/>
          <pc:sldMk cId="3431392782" sldId="2492"/>
        </pc:sldMkLst>
      </pc:sldChg>
      <pc:sldChg chg="del">
        <pc:chgData name="Carlos Mario Castano Suaza" userId="4302c874-3151-4e01-b6ca-e0e3227f5d99" providerId="ADAL" clId="{F09E77B0-0A0A-48A9-B7CA-CD71AD986D82}" dt="2024-03-30T02:02:21.906" v="99" actId="2696"/>
        <pc:sldMkLst>
          <pc:docMk/>
          <pc:sldMk cId="3388064102" sldId="2494"/>
        </pc:sldMkLst>
      </pc:sldChg>
      <pc:sldChg chg="del">
        <pc:chgData name="Carlos Mario Castano Suaza" userId="4302c874-3151-4e01-b6ca-e0e3227f5d99" providerId="ADAL" clId="{F09E77B0-0A0A-48A9-B7CA-CD71AD986D82}" dt="2024-03-30T02:02:23.336" v="101" actId="2696"/>
        <pc:sldMkLst>
          <pc:docMk/>
          <pc:sldMk cId="715156813" sldId="2495"/>
        </pc:sldMkLst>
      </pc:sldChg>
      <pc:sldChg chg="del">
        <pc:chgData name="Carlos Mario Castano Suaza" userId="4302c874-3151-4e01-b6ca-e0e3227f5d99" providerId="ADAL" clId="{F09E77B0-0A0A-48A9-B7CA-CD71AD986D82}" dt="2024-03-30T02:02:21.213" v="95" actId="2696"/>
        <pc:sldMkLst>
          <pc:docMk/>
          <pc:sldMk cId="1345966103" sldId="2496"/>
        </pc:sldMkLst>
      </pc:sldChg>
      <pc:sldChg chg="addSp delSp modSp add mod">
        <pc:chgData name="Carlos Mario Castano Suaza" userId="4302c874-3151-4e01-b6ca-e0e3227f5d99" providerId="ADAL" clId="{F09E77B0-0A0A-48A9-B7CA-CD71AD986D82}" dt="2024-03-31T01:23:17.253" v="4514" actId="1037"/>
        <pc:sldMkLst>
          <pc:docMk/>
          <pc:sldMk cId="1386985496" sldId="3326"/>
        </pc:sldMkLst>
        <pc:spChg chg="mod">
          <ac:chgData name="Carlos Mario Castano Suaza" userId="4302c874-3151-4e01-b6ca-e0e3227f5d99" providerId="ADAL" clId="{F09E77B0-0A0A-48A9-B7CA-CD71AD986D82}" dt="2024-03-30T22:16:47.295" v="507"/>
          <ac:spMkLst>
            <pc:docMk/>
            <pc:sldMk cId="1386985496" sldId="3326"/>
            <ac:spMk id="2" creationId="{006E6BF2-2505-4B54-9DD3-992802A9D2C2}"/>
          </ac:spMkLst>
        </pc:spChg>
        <pc:spChg chg="del">
          <ac:chgData name="Carlos Mario Castano Suaza" userId="4302c874-3151-4e01-b6ca-e0e3227f5d99" providerId="ADAL" clId="{F09E77B0-0A0A-48A9-B7CA-CD71AD986D82}" dt="2024-03-30T22:16:52.790" v="508" actId="21"/>
          <ac:spMkLst>
            <pc:docMk/>
            <pc:sldMk cId="1386985496" sldId="3326"/>
            <ac:spMk id="3" creationId="{41FFD007-41AA-4A4D-8AC3-3E34D2425515}"/>
          </ac:spMkLst>
        </pc:spChg>
        <pc:spChg chg="mod">
          <ac:chgData name="Carlos Mario Castano Suaza" userId="4302c874-3151-4e01-b6ca-e0e3227f5d99" providerId="ADAL" clId="{F09E77B0-0A0A-48A9-B7CA-CD71AD986D82}" dt="2024-03-30T22:20:08.624" v="600" actId="13822"/>
          <ac:spMkLst>
            <pc:docMk/>
            <pc:sldMk cId="1386985496" sldId="3326"/>
            <ac:spMk id="4" creationId="{4D2FC81B-6C7E-455A-84B3-8F42DCE0F6A6}"/>
          </ac:spMkLst>
        </pc:spChg>
        <pc:spChg chg="mod">
          <ac:chgData name="Carlos Mario Castano Suaza" userId="4302c874-3151-4e01-b6ca-e0e3227f5d99" providerId="ADAL" clId="{F09E77B0-0A0A-48A9-B7CA-CD71AD986D82}" dt="2024-03-31T01:23:17.253" v="4514" actId="1037"/>
          <ac:spMkLst>
            <pc:docMk/>
            <pc:sldMk cId="1386985496" sldId="3326"/>
            <ac:spMk id="5" creationId="{7127EC64-AA0E-4240-81CD-BD8392935BDE}"/>
          </ac:spMkLst>
        </pc:spChg>
        <pc:spChg chg="mod">
          <ac:chgData name="Carlos Mario Castano Suaza" userId="4302c874-3151-4e01-b6ca-e0e3227f5d99" providerId="ADAL" clId="{F09E77B0-0A0A-48A9-B7CA-CD71AD986D82}" dt="2024-03-31T01:23:17.253" v="4514" actId="1037"/>
          <ac:spMkLst>
            <pc:docMk/>
            <pc:sldMk cId="1386985496" sldId="3326"/>
            <ac:spMk id="6" creationId="{7646A3C6-1FD4-4D3C-B54B-321CB3399A13}"/>
          </ac:spMkLst>
        </pc:spChg>
        <pc:spChg chg="add mod">
          <ac:chgData name="Carlos Mario Castano Suaza" userId="4302c874-3151-4e01-b6ca-e0e3227f5d99" providerId="ADAL" clId="{F09E77B0-0A0A-48A9-B7CA-CD71AD986D82}" dt="2024-03-30T23:31:20.057" v="2019" actId="404"/>
          <ac:spMkLst>
            <pc:docMk/>
            <pc:sldMk cId="1386985496" sldId="3326"/>
            <ac:spMk id="7" creationId="{78AA1EDE-419F-5F2F-421D-4ECFE0A6CC58}"/>
          </ac:spMkLst>
        </pc:spChg>
        <pc:spChg chg="add del mod">
          <ac:chgData name="Carlos Mario Castano Suaza" userId="4302c874-3151-4e01-b6ca-e0e3227f5d99" providerId="ADAL" clId="{F09E77B0-0A0A-48A9-B7CA-CD71AD986D82}" dt="2024-03-30T23:18:19.356" v="1309" actId="21"/>
          <ac:spMkLst>
            <pc:docMk/>
            <pc:sldMk cId="1386985496" sldId="3326"/>
            <ac:spMk id="8" creationId="{72FAD1BA-41DF-06FD-BBCD-FE5BC13E77A9}"/>
          </ac:spMkLst>
        </pc:spChg>
        <pc:spChg chg="mod">
          <ac:chgData name="Carlos Mario Castano Suaza" userId="4302c874-3151-4e01-b6ca-e0e3227f5d99" providerId="ADAL" clId="{F09E77B0-0A0A-48A9-B7CA-CD71AD986D82}" dt="2024-03-30T22:20:08.624" v="600" actId="13822"/>
          <ac:spMkLst>
            <pc:docMk/>
            <pc:sldMk cId="1386985496" sldId="3326"/>
            <ac:spMk id="9" creationId="{E6F78C0E-CA60-4989-80CF-56A7D2EE17E0}"/>
          </ac:spMkLst>
        </pc:spChg>
        <pc:spChg chg="mod">
          <ac:chgData name="Carlos Mario Castano Suaza" userId="4302c874-3151-4e01-b6ca-e0e3227f5d99" providerId="ADAL" clId="{F09E77B0-0A0A-48A9-B7CA-CD71AD986D82}" dt="2024-03-31T01:23:17.253" v="4514" actId="1037"/>
          <ac:spMkLst>
            <pc:docMk/>
            <pc:sldMk cId="1386985496" sldId="3326"/>
            <ac:spMk id="10" creationId="{7A6BE4EB-E2E7-4635-A76C-FA7E4A8CA9D6}"/>
          </ac:spMkLst>
        </pc:spChg>
        <pc:spChg chg="mod">
          <ac:chgData name="Carlos Mario Castano Suaza" userId="4302c874-3151-4e01-b6ca-e0e3227f5d99" providerId="ADAL" clId="{F09E77B0-0A0A-48A9-B7CA-CD71AD986D82}" dt="2024-03-31T01:23:17.253" v="4514" actId="1037"/>
          <ac:spMkLst>
            <pc:docMk/>
            <pc:sldMk cId="1386985496" sldId="3326"/>
            <ac:spMk id="11" creationId="{2DD88C53-16A0-4758-AB48-91F7F6017AAE}"/>
          </ac:spMkLst>
        </pc:spChg>
        <pc:spChg chg="add del mod">
          <ac:chgData name="Carlos Mario Castano Suaza" userId="4302c874-3151-4e01-b6ca-e0e3227f5d99" providerId="ADAL" clId="{F09E77B0-0A0A-48A9-B7CA-CD71AD986D82}" dt="2024-03-30T23:18:32.341" v="1312" actId="21"/>
          <ac:spMkLst>
            <pc:docMk/>
            <pc:sldMk cId="1386985496" sldId="3326"/>
            <ac:spMk id="12" creationId="{D1C5149C-B526-FE7C-CC6B-D99796785039}"/>
          </ac:spMkLst>
        </pc:spChg>
        <pc:spChg chg="add del mod">
          <ac:chgData name="Carlos Mario Castano Suaza" userId="4302c874-3151-4e01-b6ca-e0e3227f5d99" providerId="ADAL" clId="{F09E77B0-0A0A-48A9-B7CA-CD71AD986D82}" dt="2024-03-30T22:50:56.073" v="946" actId="21"/>
          <ac:spMkLst>
            <pc:docMk/>
            <pc:sldMk cId="1386985496" sldId="3326"/>
            <ac:spMk id="14" creationId="{3879E049-34DF-F7A8-8BE4-BE0861FE95B3}"/>
          </ac:spMkLst>
        </pc:spChg>
        <pc:spChg chg="mod">
          <ac:chgData name="Carlos Mario Castano Suaza" userId="4302c874-3151-4e01-b6ca-e0e3227f5d99" providerId="ADAL" clId="{F09E77B0-0A0A-48A9-B7CA-CD71AD986D82}" dt="2024-03-31T01:23:17.253" v="4514" actId="1037"/>
          <ac:spMkLst>
            <pc:docMk/>
            <pc:sldMk cId="1386985496" sldId="3326"/>
            <ac:spMk id="15" creationId="{EFE9E0E1-A6C2-4A90-B4AD-184C6185D255}"/>
          </ac:spMkLst>
        </pc:spChg>
        <pc:spChg chg="mod">
          <ac:chgData name="Carlos Mario Castano Suaza" userId="4302c874-3151-4e01-b6ca-e0e3227f5d99" providerId="ADAL" clId="{F09E77B0-0A0A-48A9-B7CA-CD71AD986D82}" dt="2024-03-31T01:23:17.253" v="4514" actId="1037"/>
          <ac:spMkLst>
            <pc:docMk/>
            <pc:sldMk cId="1386985496" sldId="3326"/>
            <ac:spMk id="16" creationId="{31744439-68FA-4E21-A7CC-7AD9EF034EDA}"/>
          </ac:spMkLst>
        </pc:spChg>
        <pc:spChg chg="add del mod">
          <ac:chgData name="Carlos Mario Castano Suaza" userId="4302c874-3151-4e01-b6ca-e0e3227f5d99" providerId="ADAL" clId="{F09E77B0-0A0A-48A9-B7CA-CD71AD986D82}" dt="2024-03-30T23:18:32.341" v="1312" actId="21"/>
          <ac:spMkLst>
            <pc:docMk/>
            <pc:sldMk cId="1386985496" sldId="3326"/>
            <ac:spMk id="17" creationId="{09FE3460-38BD-CE5D-6A9F-1F1E0DFB230F}"/>
          </ac:spMkLst>
        </pc:spChg>
        <pc:spChg chg="add del mod">
          <ac:chgData name="Carlos Mario Castano Suaza" userId="4302c874-3151-4e01-b6ca-e0e3227f5d99" providerId="ADAL" clId="{F09E77B0-0A0A-48A9-B7CA-CD71AD986D82}" dt="2024-03-30T23:18:32.341" v="1312" actId="21"/>
          <ac:spMkLst>
            <pc:docMk/>
            <pc:sldMk cId="1386985496" sldId="3326"/>
            <ac:spMk id="19" creationId="{C9F1A20A-9BE9-C87B-B4F3-B67D0F7F5D97}"/>
          </ac:spMkLst>
        </pc:spChg>
        <pc:spChg chg="mod">
          <ac:chgData name="Carlos Mario Castano Suaza" userId="4302c874-3151-4e01-b6ca-e0e3227f5d99" providerId="ADAL" clId="{F09E77B0-0A0A-48A9-B7CA-CD71AD986D82}" dt="2024-03-31T01:23:17.253" v="4514" actId="1037"/>
          <ac:spMkLst>
            <pc:docMk/>
            <pc:sldMk cId="1386985496" sldId="3326"/>
            <ac:spMk id="20" creationId="{3C2A88A4-64EE-48DC-A2C5-2C26F26FF980}"/>
          </ac:spMkLst>
        </pc:spChg>
        <pc:spChg chg="mod">
          <ac:chgData name="Carlos Mario Castano Suaza" userId="4302c874-3151-4e01-b6ca-e0e3227f5d99" providerId="ADAL" clId="{F09E77B0-0A0A-48A9-B7CA-CD71AD986D82}" dt="2024-03-31T01:23:17.253" v="4514" actId="1037"/>
          <ac:spMkLst>
            <pc:docMk/>
            <pc:sldMk cId="1386985496" sldId="3326"/>
            <ac:spMk id="21" creationId="{D1F21E28-7ACE-4E9D-9502-67836A683179}"/>
          </ac:spMkLst>
        </pc:spChg>
        <pc:spChg chg="add mod">
          <ac:chgData name="Carlos Mario Castano Suaza" userId="4302c874-3151-4e01-b6ca-e0e3227f5d99" providerId="ADAL" clId="{F09E77B0-0A0A-48A9-B7CA-CD71AD986D82}" dt="2024-03-30T22:37:42.222" v="928"/>
          <ac:spMkLst>
            <pc:docMk/>
            <pc:sldMk cId="1386985496" sldId="3326"/>
            <ac:spMk id="22" creationId="{7A1BEED4-6559-9E01-469A-9575A17C35C9}"/>
          </ac:spMkLst>
        </pc:spChg>
        <pc:spChg chg="del">
          <ac:chgData name="Carlos Mario Castano Suaza" userId="4302c874-3151-4e01-b6ca-e0e3227f5d99" providerId="ADAL" clId="{F09E77B0-0A0A-48A9-B7CA-CD71AD986D82}" dt="2024-03-30T22:17:53.538" v="521" actId="21"/>
          <ac:spMkLst>
            <pc:docMk/>
            <pc:sldMk cId="1386985496" sldId="3326"/>
            <ac:spMk id="25" creationId="{E852E6B2-FBE6-4082-B317-2BCBC7153FF4}"/>
          </ac:spMkLst>
        </pc:spChg>
        <pc:spChg chg="del">
          <ac:chgData name="Carlos Mario Castano Suaza" userId="4302c874-3151-4e01-b6ca-e0e3227f5d99" providerId="ADAL" clId="{F09E77B0-0A0A-48A9-B7CA-CD71AD986D82}" dt="2024-03-30T22:17:53.538" v="521" actId="21"/>
          <ac:spMkLst>
            <pc:docMk/>
            <pc:sldMk cId="1386985496" sldId="3326"/>
            <ac:spMk id="26" creationId="{2586344C-45C0-4C30-8AAC-99395BA81EAF}"/>
          </ac:spMkLst>
        </pc:spChg>
        <pc:spChg chg="add mod">
          <ac:chgData name="Carlos Mario Castano Suaza" userId="4302c874-3151-4e01-b6ca-e0e3227f5d99" providerId="ADAL" clId="{F09E77B0-0A0A-48A9-B7CA-CD71AD986D82}" dt="2024-03-30T22:37:42.222" v="928"/>
          <ac:spMkLst>
            <pc:docMk/>
            <pc:sldMk cId="1386985496" sldId="3326"/>
            <ac:spMk id="27" creationId="{F9B145C0-D8C1-D073-9014-73CE51E301AE}"/>
          </ac:spMkLst>
        </pc:spChg>
        <pc:spChg chg="add mod">
          <ac:chgData name="Carlos Mario Castano Suaza" userId="4302c874-3151-4e01-b6ca-e0e3227f5d99" providerId="ADAL" clId="{F09E77B0-0A0A-48A9-B7CA-CD71AD986D82}" dt="2024-03-30T22:37:42.222" v="928"/>
          <ac:spMkLst>
            <pc:docMk/>
            <pc:sldMk cId="1386985496" sldId="3326"/>
            <ac:spMk id="28" creationId="{61A45548-7009-0D12-1C4E-F8B017C53337}"/>
          </ac:spMkLst>
        </pc:spChg>
        <pc:spChg chg="add mod">
          <ac:chgData name="Carlos Mario Castano Suaza" userId="4302c874-3151-4e01-b6ca-e0e3227f5d99" providerId="ADAL" clId="{F09E77B0-0A0A-48A9-B7CA-CD71AD986D82}" dt="2024-03-30T22:37:42.222" v="928"/>
          <ac:spMkLst>
            <pc:docMk/>
            <pc:sldMk cId="1386985496" sldId="3326"/>
            <ac:spMk id="29" creationId="{2FB06AF4-B2EA-38A0-E0DA-9DAA81790EE6}"/>
          </ac:spMkLst>
        </pc:spChg>
        <pc:spChg chg="add mod">
          <ac:chgData name="Carlos Mario Castano Suaza" userId="4302c874-3151-4e01-b6ca-e0e3227f5d99" providerId="ADAL" clId="{F09E77B0-0A0A-48A9-B7CA-CD71AD986D82}" dt="2024-03-30T22:37:42.222" v="928"/>
          <ac:spMkLst>
            <pc:docMk/>
            <pc:sldMk cId="1386985496" sldId="3326"/>
            <ac:spMk id="30" creationId="{46E3EB55-3E2C-0015-B172-8F5203C6C52C}"/>
          </ac:spMkLst>
        </pc:spChg>
        <pc:spChg chg="add mod">
          <ac:chgData name="Carlos Mario Castano Suaza" userId="4302c874-3151-4e01-b6ca-e0e3227f5d99" providerId="ADAL" clId="{F09E77B0-0A0A-48A9-B7CA-CD71AD986D82}" dt="2024-03-30T22:37:42.222" v="928"/>
          <ac:spMkLst>
            <pc:docMk/>
            <pc:sldMk cId="1386985496" sldId="3326"/>
            <ac:spMk id="31" creationId="{6BA48A13-565D-4B3F-18BB-9938A36310D0}"/>
          </ac:spMkLst>
        </pc:spChg>
        <pc:spChg chg="add mod">
          <ac:chgData name="Carlos Mario Castano Suaza" userId="4302c874-3151-4e01-b6ca-e0e3227f5d99" providerId="ADAL" clId="{F09E77B0-0A0A-48A9-B7CA-CD71AD986D82}" dt="2024-03-30T22:37:42.222" v="928"/>
          <ac:spMkLst>
            <pc:docMk/>
            <pc:sldMk cId="1386985496" sldId="3326"/>
            <ac:spMk id="32" creationId="{F04B4729-A095-EC74-BC0F-40D7B463195D}"/>
          </ac:spMkLst>
        </pc:spChg>
        <pc:spChg chg="mod">
          <ac:chgData name="Carlos Mario Castano Suaza" userId="4302c874-3151-4e01-b6ca-e0e3227f5d99" providerId="ADAL" clId="{F09E77B0-0A0A-48A9-B7CA-CD71AD986D82}" dt="2024-03-30T22:20:08.624" v="600" actId="13822"/>
          <ac:spMkLst>
            <pc:docMk/>
            <pc:sldMk cId="1386985496" sldId="3326"/>
            <ac:spMk id="33" creationId="{B1D3F22E-DA23-44B1-9502-11805C16C0BF}"/>
          </ac:spMkLst>
        </pc:spChg>
        <pc:spChg chg="mod">
          <ac:chgData name="Carlos Mario Castano Suaza" userId="4302c874-3151-4e01-b6ca-e0e3227f5d99" providerId="ADAL" clId="{F09E77B0-0A0A-48A9-B7CA-CD71AD986D82}" dt="2024-03-30T22:20:08.624" v="600" actId="13822"/>
          <ac:spMkLst>
            <pc:docMk/>
            <pc:sldMk cId="1386985496" sldId="3326"/>
            <ac:spMk id="34" creationId="{91703BB0-D9F5-4A2C-B241-48F23A79BDEF}"/>
          </ac:spMkLst>
        </pc:spChg>
        <pc:spChg chg="add mod">
          <ac:chgData name="Carlos Mario Castano Suaza" userId="4302c874-3151-4e01-b6ca-e0e3227f5d99" providerId="ADAL" clId="{F09E77B0-0A0A-48A9-B7CA-CD71AD986D82}" dt="2024-03-30T22:37:42.222" v="928"/>
          <ac:spMkLst>
            <pc:docMk/>
            <pc:sldMk cId="1386985496" sldId="3326"/>
            <ac:spMk id="36" creationId="{F3650114-B148-F1AC-0919-ED7039116E1B}"/>
          </ac:spMkLst>
        </pc:spChg>
        <pc:spChg chg="add mod">
          <ac:chgData name="Carlos Mario Castano Suaza" userId="4302c874-3151-4e01-b6ca-e0e3227f5d99" providerId="ADAL" clId="{F09E77B0-0A0A-48A9-B7CA-CD71AD986D82}" dt="2024-03-30T22:37:42.222" v="928"/>
          <ac:spMkLst>
            <pc:docMk/>
            <pc:sldMk cId="1386985496" sldId="3326"/>
            <ac:spMk id="37" creationId="{3D5682B4-6F5B-D3E2-CCB0-FB7E3F1B5FB5}"/>
          </ac:spMkLst>
        </pc:spChg>
        <pc:spChg chg="add mod">
          <ac:chgData name="Carlos Mario Castano Suaza" userId="4302c874-3151-4e01-b6ca-e0e3227f5d99" providerId="ADAL" clId="{F09E77B0-0A0A-48A9-B7CA-CD71AD986D82}" dt="2024-03-30T22:37:42.222" v="928"/>
          <ac:spMkLst>
            <pc:docMk/>
            <pc:sldMk cId="1386985496" sldId="3326"/>
            <ac:spMk id="38" creationId="{1BE580E7-F291-164A-17CF-625E28E93B12}"/>
          </ac:spMkLst>
        </pc:spChg>
        <pc:spChg chg="add mod">
          <ac:chgData name="Carlos Mario Castano Suaza" userId="4302c874-3151-4e01-b6ca-e0e3227f5d99" providerId="ADAL" clId="{F09E77B0-0A0A-48A9-B7CA-CD71AD986D82}" dt="2024-03-30T22:37:42.222" v="928"/>
          <ac:spMkLst>
            <pc:docMk/>
            <pc:sldMk cId="1386985496" sldId="3326"/>
            <ac:spMk id="39" creationId="{A39510A2-933B-52DF-31E1-68973D92A3E2}"/>
          </ac:spMkLst>
        </pc:spChg>
        <pc:spChg chg="add mod">
          <ac:chgData name="Carlos Mario Castano Suaza" userId="4302c874-3151-4e01-b6ca-e0e3227f5d99" providerId="ADAL" clId="{F09E77B0-0A0A-48A9-B7CA-CD71AD986D82}" dt="2024-03-30T22:37:42.222" v="928"/>
          <ac:spMkLst>
            <pc:docMk/>
            <pc:sldMk cId="1386985496" sldId="3326"/>
            <ac:spMk id="40" creationId="{A1A7682D-3253-3EBA-13F4-E598050FAB37}"/>
          </ac:spMkLst>
        </pc:spChg>
        <pc:spChg chg="mod">
          <ac:chgData name="Carlos Mario Castano Suaza" userId="4302c874-3151-4e01-b6ca-e0e3227f5d99" providerId="ADAL" clId="{F09E77B0-0A0A-48A9-B7CA-CD71AD986D82}" dt="2024-03-31T01:23:17.253" v="4514" actId="1037"/>
          <ac:spMkLst>
            <pc:docMk/>
            <pc:sldMk cId="1386985496" sldId="3326"/>
            <ac:spMk id="41" creationId="{22ACB661-3768-4382-8E13-1E119E9861F2}"/>
          </ac:spMkLst>
        </pc:spChg>
        <pc:spChg chg="mod">
          <ac:chgData name="Carlos Mario Castano Suaza" userId="4302c874-3151-4e01-b6ca-e0e3227f5d99" providerId="ADAL" clId="{F09E77B0-0A0A-48A9-B7CA-CD71AD986D82}" dt="2024-03-31T01:23:17.253" v="4514" actId="1037"/>
          <ac:spMkLst>
            <pc:docMk/>
            <pc:sldMk cId="1386985496" sldId="3326"/>
            <ac:spMk id="42" creationId="{FF079E5B-6999-429E-913F-7C9E576DC97E}"/>
          </ac:spMkLst>
        </pc:spChg>
        <pc:spChg chg="mod">
          <ac:chgData name="Carlos Mario Castano Suaza" userId="4302c874-3151-4e01-b6ca-e0e3227f5d99" providerId="ADAL" clId="{F09E77B0-0A0A-48A9-B7CA-CD71AD986D82}" dt="2024-03-31T01:23:17.253" v="4514" actId="1037"/>
          <ac:spMkLst>
            <pc:docMk/>
            <pc:sldMk cId="1386985496" sldId="3326"/>
            <ac:spMk id="43" creationId="{1F65EE89-9E1B-4606-899E-0F5279912005}"/>
          </ac:spMkLst>
        </pc:spChg>
        <pc:spChg chg="mod">
          <ac:chgData name="Carlos Mario Castano Suaza" userId="4302c874-3151-4e01-b6ca-e0e3227f5d99" providerId="ADAL" clId="{F09E77B0-0A0A-48A9-B7CA-CD71AD986D82}" dt="2024-03-31T01:23:17.253" v="4514" actId="1037"/>
          <ac:spMkLst>
            <pc:docMk/>
            <pc:sldMk cId="1386985496" sldId="3326"/>
            <ac:spMk id="44" creationId="{3F161573-3ABE-4B61-A2B2-ECCF42BD15F9}"/>
          </ac:spMkLst>
        </pc:spChg>
        <pc:spChg chg="del">
          <ac:chgData name="Carlos Mario Castano Suaza" userId="4302c874-3151-4e01-b6ca-e0e3227f5d99" providerId="ADAL" clId="{F09E77B0-0A0A-48A9-B7CA-CD71AD986D82}" dt="2024-03-30T22:17:53.538" v="521" actId="21"/>
          <ac:spMkLst>
            <pc:docMk/>
            <pc:sldMk cId="1386985496" sldId="3326"/>
            <ac:spMk id="45" creationId="{35955460-58CA-4549-9DA1-BE8D6BB3CD41}"/>
          </ac:spMkLst>
        </pc:spChg>
        <pc:spChg chg="add del mod">
          <ac:chgData name="Carlos Mario Castano Suaza" userId="4302c874-3151-4e01-b6ca-e0e3227f5d99" providerId="ADAL" clId="{F09E77B0-0A0A-48A9-B7CA-CD71AD986D82}" dt="2024-03-31T01:23:17.253" v="4514" actId="1037"/>
          <ac:spMkLst>
            <pc:docMk/>
            <pc:sldMk cId="1386985496" sldId="3326"/>
            <ac:spMk id="47" creationId="{BDB47D01-579A-4732-A895-D3605700165C}"/>
          </ac:spMkLst>
        </pc:spChg>
        <pc:spChg chg="mod">
          <ac:chgData name="Carlos Mario Castano Suaza" userId="4302c874-3151-4e01-b6ca-e0e3227f5d99" providerId="ADAL" clId="{F09E77B0-0A0A-48A9-B7CA-CD71AD986D82}" dt="2024-03-31T01:23:17.253" v="4514" actId="1037"/>
          <ac:spMkLst>
            <pc:docMk/>
            <pc:sldMk cId="1386985496" sldId="3326"/>
            <ac:spMk id="48" creationId="{73CF0835-7CB5-4BA8-8F84-03212E4B1902}"/>
          </ac:spMkLst>
        </pc:spChg>
        <pc:spChg chg="mod">
          <ac:chgData name="Carlos Mario Castano Suaza" userId="4302c874-3151-4e01-b6ca-e0e3227f5d99" providerId="ADAL" clId="{F09E77B0-0A0A-48A9-B7CA-CD71AD986D82}" dt="2024-03-31T01:23:17.253" v="4514" actId="1037"/>
          <ac:spMkLst>
            <pc:docMk/>
            <pc:sldMk cId="1386985496" sldId="3326"/>
            <ac:spMk id="49" creationId="{0498BB1E-2DD8-4C24-A8AB-7ED38CBB7C9C}"/>
          </ac:spMkLst>
        </pc:spChg>
        <pc:spChg chg="mod">
          <ac:chgData name="Carlos Mario Castano Suaza" userId="4302c874-3151-4e01-b6ca-e0e3227f5d99" providerId="ADAL" clId="{F09E77B0-0A0A-48A9-B7CA-CD71AD986D82}" dt="2024-03-31T01:23:17.253" v="4514" actId="1037"/>
          <ac:spMkLst>
            <pc:docMk/>
            <pc:sldMk cId="1386985496" sldId="3326"/>
            <ac:spMk id="50" creationId="{41834842-5B41-4422-8CD5-B4427F559519}"/>
          </ac:spMkLst>
        </pc:spChg>
        <pc:spChg chg="del">
          <ac:chgData name="Carlos Mario Castano Suaza" userId="4302c874-3151-4e01-b6ca-e0e3227f5d99" providerId="ADAL" clId="{F09E77B0-0A0A-48A9-B7CA-CD71AD986D82}" dt="2024-03-30T22:17:53.538" v="521" actId="21"/>
          <ac:spMkLst>
            <pc:docMk/>
            <pc:sldMk cId="1386985496" sldId="3326"/>
            <ac:spMk id="51" creationId="{CA0F7C99-845E-45AE-9900-FF13D01CC817}"/>
          </ac:spMkLst>
        </pc:spChg>
        <pc:spChg chg="add mod">
          <ac:chgData name="Carlos Mario Castano Suaza" userId="4302c874-3151-4e01-b6ca-e0e3227f5d99" providerId="ADAL" clId="{F09E77B0-0A0A-48A9-B7CA-CD71AD986D82}" dt="2024-03-30T22:37:42.222" v="928"/>
          <ac:spMkLst>
            <pc:docMk/>
            <pc:sldMk cId="1386985496" sldId="3326"/>
            <ac:spMk id="53" creationId="{28AEAA50-06E0-A914-84A1-73AFF65CD70F}"/>
          </ac:spMkLst>
        </pc:spChg>
        <pc:spChg chg="del">
          <ac:chgData name="Carlos Mario Castano Suaza" userId="4302c874-3151-4e01-b6ca-e0e3227f5d99" providerId="ADAL" clId="{F09E77B0-0A0A-48A9-B7CA-CD71AD986D82}" dt="2024-03-30T22:19:20.909" v="597" actId="21"/>
          <ac:spMkLst>
            <pc:docMk/>
            <pc:sldMk cId="1386985496" sldId="3326"/>
            <ac:spMk id="54" creationId="{AC240FA3-1383-4C09-A6E6-A44D74288BB5}"/>
          </ac:spMkLst>
        </pc:spChg>
        <pc:spChg chg="add del">
          <ac:chgData name="Carlos Mario Castano Suaza" userId="4302c874-3151-4e01-b6ca-e0e3227f5d99" providerId="ADAL" clId="{F09E77B0-0A0A-48A9-B7CA-CD71AD986D82}" dt="2024-03-30T22:52:12.533" v="1009" actId="21"/>
          <ac:spMkLst>
            <pc:docMk/>
            <pc:sldMk cId="1386985496" sldId="3326"/>
            <ac:spMk id="55" creationId="{C9598F0E-3172-2640-F866-FC5E0716B6D6}"/>
          </ac:spMkLst>
        </pc:spChg>
        <pc:spChg chg="add del mod">
          <ac:chgData name="Carlos Mario Castano Suaza" userId="4302c874-3151-4e01-b6ca-e0e3227f5d99" providerId="ADAL" clId="{F09E77B0-0A0A-48A9-B7CA-CD71AD986D82}" dt="2024-03-30T23:18:32.341" v="1312" actId="21"/>
          <ac:spMkLst>
            <pc:docMk/>
            <pc:sldMk cId="1386985496" sldId="3326"/>
            <ac:spMk id="56" creationId="{68A685A3-A6E4-C102-81F7-1F8B81093730}"/>
          </ac:spMkLst>
        </pc:spChg>
        <pc:spChg chg="del mod">
          <ac:chgData name="Carlos Mario Castano Suaza" userId="4302c874-3151-4e01-b6ca-e0e3227f5d99" providerId="ADAL" clId="{F09E77B0-0A0A-48A9-B7CA-CD71AD986D82}" dt="2024-03-30T22:19:19.282" v="596" actId="21"/>
          <ac:spMkLst>
            <pc:docMk/>
            <pc:sldMk cId="1386985496" sldId="3326"/>
            <ac:spMk id="57" creationId="{2685ABDA-9609-4141-BD78-8359874EC66C}"/>
          </ac:spMkLst>
        </pc:spChg>
        <pc:spChg chg="add del mod">
          <ac:chgData name="Carlos Mario Castano Suaza" userId="4302c874-3151-4e01-b6ca-e0e3227f5d99" providerId="ADAL" clId="{F09E77B0-0A0A-48A9-B7CA-CD71AD986D82}" dt="2024-03-30T23:18:32.341" v="1312" actId="21"/>
          <ac:spMkLst>
            <pc:docMk/>
            <pc:sldMk cId="1386985496" sldId="3326"/>
            <ac:spMk id="58" creationId="{4F5DF6BF-6E42-F88C-5B5D-58E8E8BFBC9F}"/>
          </ac:spMkLst>
        </pc:spChg>
        <pc:spChg chg="add del mod">
          <ac:chgData name="Carlos Mario Castano Suaza" userId="4302c874-3151-4e01-b6ca-e0e3227f5d99" providerId="ADAL" clId="{F09E77B0-0A0A-48A9-B7CA-CD71AD986D82}" dt="2024-03-30T23:18:32.341" v="1312" actId="21"/>
          <ac:spMkLst>
            <pc:docMk/>
            <pc:sldMk cId="1386985496" sldId="3326"/>
            <ac:spMk id="59" creationId="{C47177CE-3FC5-3E69-78AF-D287ABAFA13F}"/>
          </ac:spMkLst>
        </pc:spChg>
        <pc:spChg chg="del">
          <ac:chgData name="Carlos Mario Castano Suaza" userId="4302c874-3151-4e01-b6ca-e0e3227f5d99" providerId="ADAL" clId="{F09E77B0-0A0A-48A9-B7CA-CD71AD986D82}" dt="2024-03-30T22:19:22.165" v="598" actId="21"/>
          <ac:spMkLst>
            <pc:docMk/>
            <pc:sldMk cId="1386985496" sldId="3326"/>
            <ac:spMk id="60" creationId="{870D50C1-1C09-41E5-8DA0-30F5B8206B77}"/>
          </ac:spMkLst>
        </pc:spChg>
        <pc:spChg chg="add del mod">
          <ac:chgData name="Carlos Mario Castano Suaza" userId="4302c874-3151-4e01-b6ca-e0e3227f5d99" providerId="ADAL" clId="{F09E77B0-0A0A-48A9-B7CA-CD71AD986D82}" dt="2024-03-30T23:18:32.341" v="1312" actId="21"/>
          <ac:spMkLst>
            <pc:docMk/>
            <pc:sldMk cId="1386985496" sldId="3326"/>
            <ac:spMk id="61" creationId="{BECC2DA2-FE12-5DBE-3F44-D496E66E13AF}"/>
          </ac:spMkLst>
        </pc:spChg>
        <pc:spChg chg="add mod">
          <ac:chgData name="Carlos Mario Castano Suaza" userId="4302c874-3151-4e01-b6ca-e0e3227f5d99" providerId="ADAL" clId="{F09E77B0-0A0A-48A9-B7CA-CD71AD986D82}" dt="2024-03-30T22:55:24.440" v="1071"/>
          <ac:spMkLst>
            <pc:docMk/>
            <pc:sldMk cId="1386985496" sldId="3326"/>
            <ac:spMk id="62" creationId="{D10C96C7-C77D-D0CC-A530-D8C3775B9490}"/>
          </ac:spMkLst>
        </pc:spChg>
        <pc:spChg chg="del">
          <ac:chgData name="Carlos Mario Castano Suaza" userId="4302c874-3151-4e01-b6ca-e0e3227f5d99" providerId="ADAL" clId="{F09E77B0-0A0A-48A9-B7CA-CD71AD986D82}" dt="2024-03-30T22:19:24.190" v="599" actId="21"/>
          <ac:spMkLst>
            <pc:docMk/>
            <pc:sldMk cId="1386985496" sldId="3326"/>
            <ac:spMk id="63" creationId="{1FD136CF-0F63-40CD-9AE4-3A7A151F5040}"/>
          </ac:spMkLst>
        </pc:spChg>
        <pc:spChg chg="add del mod">
          <ac:chgData name="Carlos Mario Castano Suaza" userId="4302c874-3151-4e01-b6ca-e0e3227f5d99" providerId="ADAL" clId="{F09E77B0-0A0A-48A9-B7CA-CD71AD986D82}" dt="2024-03-30T23:18:32.341" v="1312" actId="21"/>
          <ac:spMkLst>
            <pc:docMk/>
            <pc:sldMk cId="1386985496" sldId="3326"/>
            <ac:spMk id="64" creationId="{93BC320A-2C95-6FEA-4C18-E20829953E58}"/>
          </ac:spMkLst>
        </pc:spChg>
        <pc:spChg chg="add del mod">
          <ac:chgData name="Carlos Mario Castano Suaza" userId="4302c874-3151-4e01-b6ca-e0e3227f5d99" providerId="ADAL" clId="{F09E77B0-0A0A-48A9-B7CA-CD71AD986D82}" dt="2024-03-30T23:18:32.341" v="1312" actId="21"/>
          <ac:spMkLst>
            <pc:docMk/>
            <pc:sldMk cId="1386985496" sldId="3326"/>
            <ac:spMk id="65" creationId="{750D6848-7A1B-DEBB-D319-C9A945AB6D11}"/>
          </ac:spMkLst>
        </pc:spChg>
        <pc:spChg chg="del">
          <ac:chgData name="Carlos Mario Castano Suaza" userId="4302c874-3151-4e01-b6ca-e0e3227f5d99" providerId="ADAL" clId="{F09E77B0-0A0A-48A9-B7CA-CD71AD986D82}" dt="2024-03-30T22:17:53.538" v="521" actId="21"/>
          <ac:spMkLst>
            <pc:docMk/>
            <pc:sldMk cId="1386985496" sldId="3326"/>
            <ac:spMk id="66" creationId="{08AC5EA8-46E9-4DC5-B337-9314F6D0343E}"/>
          </ac:spMkLst>
        </pc:spChg>
        <pc:spChg chg="add del mod">
          <ac:chgData name="Carlos Mario Castano Suaza" userId="4302c874-3151-4e01-b6ca-e0e3227f5d99" providerId="ADAL" clId="{F09E77B0-0A0A-48A9-B7CA-CD71AD986D82}" dt="2024-03-31T01:23:17.253" v="4514" actId="1037"/>
          <ac:spMkLst>
            <pc:docMk/>
            <pc:sldMk cId="1386985496" sldId="3326"/>
            <ac:spMk id="67" creationId="{D23AD4DA-FC69-4777-B1B9-3E0A84977FE6}"/>
          </ac:spMkLst>
        </pc:spChg>
        <pc:spChg chg="mod">
          <ac:chgData name="Carlos Mario Castano Suaza" userId="4302c874-3151-4e01-b6ca-e0e3227f5d99" providerId="ADAL" clId="{F09E77B0-0A0A-48A9-B7CA-CD71AD986D82}" dt="2024-03-31T01:23:17.253" v="4514" actId="1037"/>
          <ac:spMkLst>
            <pc:docMk/>
            <pc:sldMk cId="1386985496" sldId="3326"/>
            <ac:spMk id="68" creationId="{1BC58818-B61B-44BB-96CE-D30D7319ECD4}"/>
          </ac:spMkLst>
        </pc:spChg>
        <pc:spChg chg="add mod">
          <ac:chgData name="Carlos Mario Castano Suaza" userId="4302c874-3151-4e01-b6ca-e0e3227f5d99" providerId="ADAL" clId="{F09E77B0-0A0A-48A9-B7CA-CD71AD986D82}" dt="2024-03-30T23:21:35.976" v="1484" actId="20577"/>
          <ac:spMkLst>
            <pc:docMk/>
            <pc:sldMk cId="1386985496" sldId="3326"/>
            <ac:spMk id="69" creationId="{0A74A353-F967-D34E-AD0A-A4BC7526C4BB}"/>
          </ac:spMkLst>
        </pc:spChg>
        <pc:spChg chg="add mod">
          <ac:chgData name="Carlos Mario Castano Suaza" userId="4302c874-3151-4e01-b6ca-e0e3227f5d99" providerId="ADAL" clId="{F09E77B0-0A0A-48A9-B7CA-CD71AD986D82}" dt="2024-03-30T23:31:56.942" v="2025" actId="113"/>
          <ac:spMkLst>
            <pc:docMk/>
            <pc:sldMk cId="1386985496" sldId="3326"/>
            <ac:spMk id="70" creationId="{192D5FDB-3803-00FC-5A28-9F039CC9D6BA}"/>
          </ac:spMkLst>
        </pc:spChg>
        <pc:spChg chg="add mod">
          <ac:chgData name="Carlos Mario Castano Suaza" userId="4302c874-3151-4e01-b6ca-e0e3227f5d99" providerId="ADAL" clId="{F09E77B0-0A0A-48A9-B7CA-CD71AD986D82}" dt="2024-03-30T23:31:36.171" v="2023" actId="1076"/>
          <ac:spMkLst>
            <pc:docMk/>
            <pc:sldMk cId="1386985496" sldId="3326"/>
            <ac:spMk id="71" creationId="{70A409C5-914C-A47E-2D12-17E73EABABB3}"/>
          </ac:spMkLst>
        </pc:spChg>
        <pc:spChg chg="add mod">
          <ac:chgData name="Carlos Mario Castano Suaza" userId="4302c874-3151-4e01-b6ca-e0e3227f5d99" providerId="ADAL" clId="{F09E77B0-0A0A-48A9-B7CA-CD71AD986D82}" dt="2024-03-30T23:31:40.245" v="2024" actId="1076"/>
          <ac:spMkLst>
            <pc:docMk/>
            <pc:sldMk cId="1386985496" sldId="3326"/>
            <ac:spMk id="72" creationId="{2D3CB7F3-D2D0-98D0-4201-64104965B1B1}"/>
          </ac:spMkLst>
        </pc:spChg>
        <pc:grpChg chg="mod">
          <ac:chgData name="Carlos Mario Castano Suaza" userId="4302c874-3151-4e01-b6ca-e0e3227f5d99" providerId="ADAL" clId="{F09E77B0-0A0A-48A9-B7CA-CD71AD986D82}" dt="2024-03-31T01:23:17.253" v="4514" actId="1037"/>
          <ac:grpSpMkLst>
            <pc:docMk/>
            <pc:sldMk cId="1386985496" sldId="3326"/>
            <ac:grpSpMk id="13" creationId="{8626D819-0558-4A2A-9ECC-07666794DE8E}"/>
          </ac:grpSpMkLst>
        </pc:grpChg>
        <pc:grpChg chg="mod">
          <ac:chgData name="Carlos Mario Castano Suaza" userId="4302c874-3151-4e01-b6ca-e0e3227f5d99" providerId="ADAL" clId="{F09E77B0-0A0A-48A9-B7CA-CD71AD986D82}" dt="2024-03-31T01:23:17.253" v="4514" actId="1037"/>
          <ac:grpSpMkLst>
            <pc:docMk/>
            <pc:sldMk cId="1386985496" sldId="3326"/>
            <ac:grpSpMk id="18" creationId="{8397743F-3975-48BE-AC21-60E28DECFC71}"/>
          </ac:grpSpMkLst>
        </pc:grpChg>
        <pc:grpChg chg="del">
          <ac:chgData name="Carlos Mario Castano Suaza" userId="4302c874-3151-4e01-b6ca-e0e3227f5d99" providerId="ADAL" clId="{F09E77B0-0A0A-48A9-B7CA-CD71AD986D82}" dt="2024-03-30T22:17:53.538" v="521" actId="21"/>
          <ac:grpSpMkLst>
            <pc:docMk/>
            <pc:sldMk cId="1386985496" sldId="3326"/>
            <ac:grpSpMk id="23" creationId="{B8484C8E-1753-43FA-BBE9-2E910E8EB5EB}"/>
          </ac:grpSpMkLst>
        </pc:grpChg>
        <pc:cxnChg chg="add mod">
          <ac:chgData name="Carlos Mario Castano Suaza" userId="4302c874-3151-4e01-b6ca-e0e3227f5d99" providerId="ADAL" clId="{F09E77B0-0A0A-48A9-B7CA-CD71AD986D82}" dt="2024-03-30T22:37:42.222" v="928"/>
          <ac:cxnSpMkLst>
            <pc:docMk/>
            <pc:sldMk cId="1386985496" sldId="3326"/>
            <ac:cxnSpMk id="46" creationId="{52416657-0BC7-1380-71B1-E8FEACD9A4C6}"/>
          </ac:cxnSpMkLst>
        </pc:cxnChg>
        <pc:cxnChg chg="add mod">
          <ac:chgData name="Carlos Mario Castano Suaza" userId="4302c874-3151-4e01-b6ca-e0e3227f5d99" providerId="ADAL" clId="{F09E77B0-0A0A-48A9-B7CA-CD71AD986D82}" dt="2024-03-30T22:37:42.222" v="928"/>
          <ac:cxnSpMkLst>
            <pc:docMk/>
            <pc:sldMk cId="1386985496" sldId="3326"/>
            <ac:cxnSpMk id="52" creationId="{57B116FE-E735-817B-D47D-58F70F48A4E0}"/>
          </ac:cxnSpMkLst>
        </pc:cxnChg>
      </pc:sldChg>
      <pc:sldChg chg="addSp delSp modSp add mod">
        <pc:chgData name="Carlos Mario Castano Suaza" userId="4302c874-3151-4e01-b6ca-e0e3227f5d99" providerId="ADAL" clId="{F09E77B0-0A0A-48A9-B7CA-CD71AD986D82}" dt="2024-03-31T01:31:37.092" v="4677" actId="207"/>
        <pc:sldMkLst>
          <pc:docMk/>
          <pc:sldMk cId="1453893679" sldId="3327"/>
        </pc:sldMkLst>
        <pc:spChg chg="del">
          <ac:chgData name="Carlos Mario Castano Suaza" userId="4302c874-3151-4e01-b6ca-e0e3227f5d99" providerId="ADAL" clId="{F09E77B0-0A0A-48A9-B7CA-CD71AD986D82}" dt="2024-03-30T23:00:05.272" v="1259" actId="21"/>
          <ac:spMkLst>
            <pc:docMk/>
            <pc:sldMk cId="1453893679" sldId="3327"/>
            <ac:spMk id="5" creationId="{3073FE55-D1B1-72B1-0067-749DBF0A9996}"/>
          </ac:spMkLst>
        </pc:spChg>
        <pc:spChg chg="del">
          <ac:chgData name="Carlos Mario Castano Suaza" userId="4302c874-3151-4e01-b6ca-e0e3227f5d99" providerId="ADAL" clId="{F09E77B0-0A0A-48A9-B7CA-CD71AD986D82}" dt="2024-03-30T23:00:05.272" v="1259" actId="21"/>
          <ac:spMkLst>
            <pc:docMk/>
            <pc:sldMk cId="1453893679" sldId="3327"/>
            <ac:spMk id="6" creationId="{87ECEE79-C28C-ADDA-FCC6-6D4D631E3C5B}"/>
          </ac:spMkLst>
        </pc:spChg>
        <pc:spChg chg="del">
          <ac:chgData name="Carlos Mario Castano Suaza" userId="4302c874-3151-4e01-b6ca-e0e3227f5d99" providerId="ADAL" clId="{F09E77B0-0A0A-48A9-B7CA-CD71AD986D82}" dt="2024-03-30T23:00:05.272" v="1259" actId="21"/>
          <ac:spMkLst>
            <pc:docMk/>
            <pc:sldMk cId="1453893679" sldId="3327"/>
            <ac:spMk id="7" creationId="{EB52C63D-0FF1-C600-E60F-98078F8C650B}"/>
          </ac:spMkLst>
        </pc:spChg>
        <pc:spChg chg="del">
          <ac:chgData name="Carlos Mario Castano Suaza" userId="4302c874-3151-4e01-b6ca-e0e3227f5d99" providerId="ADAL" clId="{F09E77B0-0A0A-48A9-B7CA-CD71AD986D82}" dt="2024-03-30T23:00:05.272" v="1259" actId="21"/>
          <ac:spMkLst>
            <pc:docMk/>
            <pc:sldMk cId="1453893679" sldId="3327"/>
            <ac:spMk id="8" creationId="{54F5CB89-D372-3282-9A05-165F6E3FE6E1}"/>
          </ac:spMkLst>
        </pc:spChg>
        <pc:spChg chg="del">
          <ac:chgData name="Carlos Mario Castano Suaza" userId="4302c874-3151-4e01-b6ca-e0e3227f5d99" providerId="ADAL" clId="{F09E77B0-0A0A-48A9-B7CA-CD71AD986D82}" dt="2024-03-30T23:00:05.272" v="1259" actId="21"/>
          <ac:spMkLst>
            <pc:docMk/>
            <pc:sldMk cId="1453893679" sldId="3327"/>
            <ac:spMk id="10" creationId="{53130DA0-1B1F-7715-BC00-3BA41EBE230C}"/>
          </ac:spMkLst>
        </pc:spChg>
        <pc:spChg chg="del">
          <ac:chgData name="Carlos Mario Castano Suaza" userId="4302c874-3151-4e01-b6ca-e0e3227f5d99" providerId="ADAL" clId="{F09E77B0-0A0A-48A9-B7CA-CD71AD986D82}" dt="2024-03-30T23:00:05.272" v="1259" actId="21"/>
          <ac:spMkLst>
            <pc:docMk/>
            <pc:sldMk cId="1453893679" sldId="3327"/>
            <ac:spMk id="11" creationId="{6CBFD6B0-8ACD-2260-84D7-94AAEBCDCA99}"/>
          </ac:spMkLst>
        </pc:spChg>
        <pc:spChg chg="del">
          <ac:chgData name="Carlos Mario Castano Suaza" userId="4302c874-3151-4e01-b6ca-e0e3227f5d99" providerId="ADAL" clId="{F09E77B0-0A0A-48A9-B7CA-CD71AD986D82}" dt="2024-03-30T23:00:05.272" v="1259" actId="21"/>
          <ac:spMkLst>
            <pc:docMk/>
            <pc:sldMk cId="1453893679" sldId="3327"/>
            <ac:spMk id="12" creationId="{3202C69E-7B54-5455-D7A8-A8E20C85F322}"/>
          </ac:spMkLst>
        </pc:spChg>
        <pc:spChg chg="del">
          <ac:chgData name="Carlos Mario Castano Suaza" userId="4302c874-3151-4e01-b6ca-e0e3227f5d99" providerId="ADAL" clId="{F09E77B0-0A0A-48A9-B7CA-CD71AD986D82}" dt="2024-03-30T23:00:05.272" v="1259" actId="21"/>
          <ac:spMkLst>
            <pc:docMk/>
            <pc:sldMk cId="1453893679" sldId="3327"/>
            <ac:spMk id="15" creationId="{0969AF5E-9998-051D-4AB4-48524EA8E483}"/>
          </ac:spMkLst>
        </pc:spChg>
        <pc:spChg chg="del">
          <ac:chgData name="Carlos Mario Castano Suaza" userId="4302c874-3151-4e01-b6ca-e0e3227f5d99" providerId="ADAL" clId="{F09E77B0-0A0A-48A9-B7CA-CD71AD986D82}" dt="2024-03-30T23:00:05.272" v="1259" actId="21"/>
          <ac:spMkLst>
            <pc:docMk/>
            <pc:sldMk cId="1453893679" sldId="3327"/>
            <ac:spMk id="16" creationId="{6EF069F1-5DBF-6920-8D57-0FAC19D1E74A}"/>
          </ac:spMkLst>
        </pc:spChg>
        <pc:spChg chg="del">
          <ac:chgData name="Carlos Mario Castano Suaza" userId="4302c874-3151-4e01-b6ca-e0e3227f5d99" providerId="ADAL" clId="{F09E77B0-0A0A-48A9-B7CA-CD71AD986D82}" dt="2024-03-30T23:00:05.272" v="1259" actId="21"/>
          <ac:spMkLst>
            <pc:docMk/>
            <pc:sldMk cId="1453893679" sldId="3327"/>
            <ac:spMk id="17" creationId="{2CE850A1-A716-F342-6021-32E88F45CFE7}"/>
          </ac:spMkLst>
        </pc:spChg>
        <pc:spChg chg="del">
          <ac:chgData name="Carlos Mario Castano Suaza" userId="4302c874-3151-4e01-b6ca-e0e3227f5d99" providerId="ADAL" clId="{F09E77B0-0A0A-48A9-B7CA-CD71AD986D82}" dt="2024-03-30T23:00:05.272" v="1259" actId="21"/>
          <ac:spMkLst>
            <pc:docMk/>
            <pc:sldMk cId="1453893679" sldId="3327"/>
            <ac:spMk id="19" creationId="{994B3411-C9CC-BC08-3E5E-0A763A20E87A}"/>
          </ac:spMkLst>
        </pc:spChg>
        <pc:spChg chg="del">
          <ac:chgData name="Carlos Mario Castano Suaza" userId="4302c874-3151-4e01-b6ca-e0e3227f5d99" providerId="ADAL" clId="{F09E77B0-0A0A-48A9-B7CA-CD71AD986D82}" dt="2024-03-30T23:00:05.272" v="1259" actId="21"/>
          <ac:spMkLst>
            <pc:docMk/>
            <pc:sldMk cId="1453893679" sldId="3327"/>
            <ac:spMk id="20" creationId="{8B7DEEF4-8AB0-5B5B-B1A4-2950A669C9F4}"/>
          </ac:spMkLst>
        </pc:spChg>
        <pc:spChg chg="del">
          <ac:chgData name="Carlos Mario Castano Suaza" userId="4302c874-3151-4e01-b6ca-e0e3227f5d99" providerId="ADAL" clId="{F09E77B0-0A0A-48A9-B7CA-CD71AD986D82}" dt="2024-03-30T23:00:05.272" v="1259" actId="21"/>
          <ac:spMkLst>
            <pc:docMk/>
            <pc:sldMk cId="1453893679" sldId="3327"/>
            <ac:spMk id="21" creationId="{97A1E2AD-144B-ABBF-2227-E7F924A08780}"/>
          </ac:spMkLst>
        </pc:spChg>
        <pc:spChg chg="add mod">
          <ac:chgData name="Carlos Mario Castano Suaza" userId="4302c874-3151-4e01-b6ca-e0e3227f5d99" providerId="ADAL" clId="{F09E77B0-0A0A-48A9-B7CA-CD71AD986D82}" dt="2024-03-30T23:46:14.190" v="2032" actId="113"/>
          <ac:spMkLst>
            <pc:docMk/>
            <pc:sldMk cId="1453893679" sldId="3327"/>
            <ac:spMk id="22" creationId="{72FAD1BA-41DF-06FD-BBCD-FE5BC13E77A9}"/>
          </ac:spMkLst>
        </pc:spChg>
        <pc:spChg chg="add mod">
          <ac:chgData name="Carlos Mario Castano Suaza" userId="4302c874-3151-4e01-b6ca-e0e3227f5d99" providerId="ADAL" clId="{F09E77B0-0A0A-48A9-B7CA-CD71AD986D82}" dt="2024-03-31T01:25:53.126" v="4518" actId="207"/>
          <ac:spMkLst>
            <pc:docMk/>
            <pc:sldMk cId="1453893679" sldId="3327"/>
            <ac:spMk id="23" creationId="{2CE1ACA3-08E7-865D-3C0E-D402DA61FEA4}"/>
          </ac:spMkLst>
        </pc:spChg>
        <pc:spChg chg="add mod">
          <ac:chgData name="Carlos Mario Castano Suaza" userId="4302c874-3151-4e01-b6ca-e0e3227f5d99" providerId="ADAL" clId="{F09E77B0-0A0A-48A9-B7CA-CD71AD986D82}" dt="2024-03-31T01:27:01.591" v="4532" actId="1076"/>
          <ac:spMkLst>
            <pc:docMk/>
            <pc:sldMk cId="1453893679" sldId="3327"/>
            <ac:spMk id="24" creationId="{D9161244-4D52-04E9-603E-0D13B95153C4}"/>
          </ac:spMkLst>
        </pc:spChg>
        <pc:spChg chg="add mod">
          <ac:chgData name="Carlos Mario Castano Suaza" userId="4302c874-3151-4e01-b6ca-e0e3227f5d99" providerId="ADAL" clId="{F09E77B0-0A0A-48A9-B7CA-CD71AD986D82}" dt="2024-03-31T01:26:49.446" v="4530" actId="1076"/>
          <ac:spMkLst>
            <pc:docMk/>
            <pc:sldMk cId="1453893679" sldId="3327"/>
            <ac:spMk id="25" creationId="{6CAAAE09-98A1-51BE-EFC8-1E6C23C1DBD5}"/>
          </ac:spMkLst>
        </pc:spChg>
        <pc:spChg chg="add mod">
          <ac:chgData name="Carlos Mario Castano Suaza" userId="4302c874-3151-4e01-b6ca-e0e3227f5d99" providerId="ADAL" clId="{F09E77B0-0A0A-48A9-B7CA-CD71AD986D82}" dt="2024-03-31T01:27:51.076" v="4545" actId="1035"/>
          <ac:spMkLst>
            <pc:docMk/>
            <pc:sldMk cId="1453893679" sldId="3327"/>
            <ac:spMk id="26" creationId="{A0603608-003A-CA48-9F6C-BD84743BCD7C}"/>
          </ac:spMkLst>
        </pc:spChg>
        <pc:spChg chg="add mod">
          <ac:chgData name="Carlos Mario Castano Suaza" userId="4302c874-3151-4e01-b6ca-e0e3227f5d99" providerId="ADAL" clId="{F09E77B0-0A0A-48A9-B7CA-CD71AD986D82}" dt="2024-03-31T01:28:03.642" v="4548" actId="688"/>
          <ac:spMkLst>
            <pc:docMk/>
            <pc:sldMk cId="1453893679" sldId="3327"/>
            <ac:spMk id="27" creationId="{D5A18295-160E-4084-101E-0DD1205D112C}"/>
          </ac:spMkLst>
        </pc:spChg>
        <pc:spChg chg="add mod">
          <ac:chgData name="Carlos Mario Castano Suaza" userId="4302c874-3151-4e01-b6ca-e0e3227f5d99" providerId="ADAL" clId="{F09E77B0-0A0A-48A9-B7CA-CD71AD986D82}" dt="2024-03-31T01:27:31.209" v="4537" actId="1036"/>
          <ac:spMkLst>
            <pc:docMk/>
            <pc:sldMk cId="1453893679" sldId="3327"/>
            <ac:spMk id="28" creationId="{B952870A-AAB1-8AD1-4FE7-6CCCB6978FD0}"/>
          </ac:spMkLst>
        </pc:spChg>
        <pc:spChg chg="add mod">
          <ac:chgData name="Carlos Mario Castano Suaza" userId="4302c874-3151-4e01-b6ca-e0e3227f5d99" providerId="ADAL" clId="{F09E77B0-0A0A-48A9-B7CA-CD71AD986D82}" dt="2024-03-31T01:27:18.133" v="4535" actId="1076"/>
          <ac:spMkLst>
            <pc:docMk/>
            <pc:sldMk cId="1453893679" sldId="3327"/>
            <ac:spMk id="29" creationId="{3B74ECBB-EA96-FA21-C6D0-0F85ED7A2A48}"/>
          </ac:spMkLst>
        </pc:spChg>
        <pc:spChg chg="add mod">
          <ac:chgData name="Carlos Mario Castano Suaza" userId="4302c874-3151-4e01-b6ca-e0e3227f5d99" providerId="ADAL" clId="{F09E77B0-0A0A-48A9-B7CA-CD71AD986D82}" dt="2024-03-31T01:27:32.567" v="4538" actId="1036"/>
          <ac:spMkLst>
            <pc:docMk/>
            <pc:sldMk cId="1453893679" sldId="3327"/>
            <ac:spMk id="30" creationId="{BB767265-22D6-6E62-CAC9-39F0727E8FCC}"/>
          </ac:spMkLst>
        </pc:spChg>
        <pc:spChg chg="add mod">
          <ac:chgData name="Carlos Mario Castano Suaza" userId="4302c874-3151-4e01-b6ca-e0e3227f5d99" providerId="ADAL" clId="{F09E77B0-0A0A-48A9-B7CA-CD71AD986D82}" dt="2024-03-31T01:27:27.245" v="4536" actId="1076"/>
          <ac:spMkLst>
            <pc:docMk/>
            <pc:sldMk cId="1453893679" sldId="3327"/>
            <ac:spMk id="31" creationId="{E8E2972F-C23B-F82D-3A1A-1F373FC27461}"/>
          </ac:spMkLst>
        </pc:spChg>
        <pc:spChg chg="add mod">
          <ac:chgData name="Carlos Mario Castano Suaza" userId="4302c874-3151-4e01-b6ca-e0e3227f5d99" providerId="ADAL" clId="{F09E77B0-0A0A-48A9-B7CA-CD71AD986D82}" dt="2024-03-31T01:28:34.889" v="4628" actId="1036"/>
          <ac:spMkLst>
            <pc:docMk/>
            <pc:sldMk cId="1453893679" sldId="3327"/>
            <ac:spMk id="32" creationId="{E037CF87-DAE4-F808-36A5-878B8177B9E3}"/>
          </ac:spMkLst>
        </pc:spChg>
        <pc:spChg chg="add mod">
          <ac:chgData name="Carlos Mario Castano Suaza" userId="4302c874-3151-4e01-b6ca-e0e3227f5d99" providerId="ADAL" clId="{F09E77B0-0A0A-48A9-B7CA-CD71AD986D82}" dt="2024-03-31T01:31:37.092" v="4677" actId="207"/>
          <ac:spMkLst>
            <pc:docMk/>
            <pc:sldMk cId="1453893679" sldId="3327"/>
            <ac:spMk id="35" creationId="{5C28505A-2146-8CB5-E2A2-50D92B3C4D11}"/>
          </ac:spMkLst>
        </pc:spChg>
        <pc:spChg chg="add mod">
          <ac:chgData name="Carlos Mario Castano Suaza" userId="4302c874-3151-4e01-b6ca-e0e3227f5d99" providerId="ADAL" clId="{F09E77B0-0A0A-48A9-B7CA-CD71AD986D82}" dt="2024-03-31T01:31:37.092" v="4677" actId="207"/>
          <ac:spMkLst>
            <pc:docMk/>
            <pc:sldMk cId="1453893679" sldId="3327"/>
            <ac:spMk id="36" creationId="{4ED9E12B-D871-F55F-A468-F4D5DDD8CFEB}"/>
          </ac:spMkLst>
        </pc:spChg>
        <pc:spChg chg="add mod">
          <ac:chgData name="Carlos Mario Castano Suaza" userId="4302c874-3151-4e01-b6ca-e0e3227f5d99" providerId="ADAL" clId="{F09E77B0-0A0A-48A9-B7CA-CD71AD986D82}" dt="2024-03-31T01:31:37.092" v="4677" actId="207"/>
          <ac:spMkLst>
            <pc:docMk/>
            <pc:sldMk cId="1453893679" sldId="3327"/>
            <ac:spMk id="37" creationId="{9A322B5B-ECC5-951F-C7CC-2174CD5DD83D}"/>
          </ac:spMkLst>
        </pc:spChg>
        <pc:spChg chg="add mod">
          <ac:chgData name="Carlos Mario Castano Suaza" userId="4302c874-3151-4e01-b6ca-e0e3227f5d99" providerId="ADAL" clId="{F09E77B0-0A0A-48A9-B7CA-CD71AD986D82}" dt="2024-03-30T23:48:51.642" v="2197"/>
          <ac:spMkLst>
            <pc:docMk/>
            <pc:sldMk cId="1453893679" sldId="3327"/>
            <ac:spMk id="38" creationId="{399A596E-B0D1-9605-8CAE-70C8BA0062C9}"/>
          </ac:spMkLst>
        </pc:spChg>
        <pc:spChg chg="add mod">
          <ac:chgData name="Carlos Mario Castano Suaza" userId="4302c874-3151-4e01-b6ca-e0e3227f5d99" providerId="ADAL" clId="{F09E77B0-0A0A-48A9-B7CA-CD71AD986D82}" dt="2024-03-31T01:31:37.092" v="4677" actId="207"/>
          <ac:spMkLst>
            <pc:docMk/>
            <pc:sldMk cId="1453893679" sldId="3327"/>
            <ac:spMk id="39" creationId="{CB8C4A43-8BD5-54F7-2CED-5FE1A9830689}"/>
          </ac:spMkLst>
        </pc:spChg>
        <pc:spChg chg="add mod">
          <ac:chgData name="Carlos Mario Castano Suaza" userId="4302c874-3151-4e01-b6ca-e0e3227f5d99" providerId="ADAL" clId="{F09E77B0-0A0A-48A9-B7CA-CD71AD986D82}" dt="2024-03-31T01:30:03.225" v="4675" actId="207"/>
          <ac:spMkLst>
            <pc:docMk/>
            <pc:sldMk cId="1453893679" sldId="3327"/>
            <ac:spMk id="40" creationId="{E809EE4B-0424-33B1-2CE9-00C9FA1C3EE3}"/>
          </ac:spMkLst>
        </pc:spChg>
        <pc:spChg chg="del">
          <ac:chgData name="Carlos Mario Castano Suaza" userId="4302c874-3151-4e01-b6ca-e0e3227f5d99" providerId="ADAL" clId="{F09E77B0-0A0A-48A9-B7CA-CD71AD986D82}" dt="2024-03-30T23:00:05.272" v="1259" actId="21"/>
          <ac:spMkLst>
            <pc:docMk/>
            <pc:sldMk cId="1453893679" sldId="3327"/>
            <ac:spMk id="41" creationId="{07B84854-16A5-0D34-A7AC-E003C48F2117}"/>
          </ac:spMkLst>
        </pc:spChg>
        <pc:spChg chg="del">
          <ac:chgData name="Carlos Mario Castano Suaza" userId="4302c874-3151-4e01-b6ca-e0e3227f5d99" providerId="ADAL" clId="{F09E77B0-0A0A-48A9-B7CA-CD71AD986D82}" dt="2024-03-30T23:00:05.272" v="1259" actId="21"/>
          <ac:spMkLst>
            <pc:docMk/>
            <pc:sldMk cId="1453893679" sldId="3327"/>
            <ac:spMk id="42" creationId="{F1759236-364D-426B-0398-A09741F4D2EA}"/>
          </ac:spMkLst>
        </pc:spChg>
        <pc:spChg chg="del">
          <ac:chgData name="Carlos Mario Castano Suaza" userId="4302c874-3151-4e01-b6ca-e0e3227f5d99" providerId="ADAL" clId="{F09E77B0-0A0A-48A9-B7CA-CD71AD986D82}" dt="2024-03-30T23:00:05.272" v="1259" actId="21"/>
          <ac:spMkLst>
            <pc:docMk/>
            <pc:sldMk cId="1453893679" sldId="3327"/>
            <ac:spMk id="43" creationId="{90CF1BCC-524A-AE49-1BA9-33FE95D995FC}"/>
          </ac:spMkLst>
        </pc:spChg>
        <pc:spChg chg="del">
          <ac:chgData name="Carlos Mario Castano Suaza" userId="4302c874-3151-4e01-b6ca-e0e3227f5d99" providerId="ADAL" clId="{F09E77B0-0A0A-48A9-B7CA-CD71AD986D82}" dt="2024-03-30T23:00:05.272" v="1259" actId="21"/>
          <ac:spMkLst>
            <pc:docMk/>
            <pc:sldMk cId="1453893679" sldId="3327"/>
            <ac:spMk id="44" creationId="{4505F296-B0AC-E441-DCF4-C28455961306}"/>
          </ac:spMkLst>
        </pc:spChg>
        <pc:spChg chg="add mod">
          <ac:chgData name="Carlos Mario Castano Suaza" userId="4302c874-3151-4e01-b6ca-e0e3227f5d99" providerId="ADAL" clId="{F09E77B0-0A0A-48A9-B7CA-CD71AD986D82}" dt="2024-03-31T01:30:03.225" v="4675" actId="207"/>
          <ac:spMkLst>
            <pc:docMk/>
            <pc:sldMk cId="1453893679" sldId="3327"/>
            <ac:spMk id="45" creationId="{CC56876D-A2DF-22C6-203A-4A018743EB21}"/>
          </ac:spMkLst>
        </pc:spChg>
        <pc:spChg chg="add mod">
          <ac:chgData name="Carlos Mario Castano Suaza" userId="4302c874-3151-4e01-b6ca-e0e3227f5d99" providerId="ADAL" clId="{F09E77B0-0A0A-48A9-B7CA-CD71AD986D82}" dt="2024-03-31T01:30:03.225" v="4675" actId="207"/>
          <ac:spMkLst>
            <pc:docMk/>
            <pc:sldMk cId="1453893679" sldId="3327"/>
            <ac:spMk id="46" creationId="{E65AF839-4169-E6CB-6DC8-906C0E4FF33F}"/>
          </ac:spMkLst>
        </pc:spChg>
        <pc:spChg chg="del">
          <ac:chgData name="Carlos Mario Castano Suaza" userId="4302c874-3151-4e01-b6ca-e0e3227f5d99" providerId="ADAL" clId="{F09E77B0-0A0A-48A9-B7CA-CD71AD986D82}" dt="2024-03-30T23:00:05.272" v="1259" actId="21"/>
          <ac:spMkLst>
            <pc:docMk/>
            <pc:sldMk cId="1453893679" sldId="3327"/>
            <ac:spMk id="47" creationId="{CA2801F9-4E1C-36C3-A853-E484523998F6}"/>
          </ac:spMkLst>
        </pc:spChg>
        <pc:spChg chg="del">
          <ac:chgData name="Carlos Mario Castano Suaza" userId="4302c874-3151-4e01-b6ca-e0e3227f5d99" providerId="ADAL" clId="{F09E77B0-0A0A-48A9-B7CA-CD71AD986D82}" dt="2024-03-30T23:00:05.272" v="1259" actId="21"/>
          <ac:spMkLst>
            <pc:docMk/>
            <pc:sldMk cId="1453893679" sldId="3327"/>
            <ac:spMk id="48" creationId="{0666BE3D-53C4-75F6-2B1A-559F68FF25D6}"/>
          </ac:spMkLst>
        </pc:spChg>
        <pc:spChg chg="del">
          <ac:chgData name="Carlos Mario Castano Suaza" userId="4302c874-3151-4e01-b6ca-e0e3227f5d99" providerId="ADAL" clId="{F09E77B0-0A0A-48A9-B7CA-CD71AD986D82}" dt="2024-03-30T23:00:05.272" v="1259" actId="21"/>
          <ac:spMkLst>
            <pc:docMk/>
            <pc:sldMk cId="1453893679" sldId="3327"/>
            <ac:spMk id="49" creationId="{3E4C3705-E1EC-0BEE-249E-8FEA355D8523}"/>
          </ac:spMkLst>
        </pc:spChg>
        <pc:spChg chg="del">
          <ac:chgData name="Carlos Mario Castano Suaza" userId="4302c874-3151-4e01-b6ca-e0e3227f5d99" providerId="ADAL" clId="{F09E77B0-0A0A-48A9-B7CA-CD71AD986D82}" dt="2024-03-30T23:00:05.272" v="1259" actId="21"/>
          <ac:spMkLst>
            <pc:docMk/>
            <pc:sldMk cId="1453893679" sldId="3327"/>
            <ac:spMk id="50" creationId="{3A4DE368-5DF9-CD97-4B0F-FC2488AC3E3A}"/>
          </ac:spMkLst>
        </pc:spChg>
        <pc:spChg chg="del">
          <ac:chgData name="Carlos Mario Castano Suaza" userId="4302c874-3151-4e01-b6ca-e0e3227f5d99" providerId="ADAL" clId="{F09E77B0-0A0A-48A9-B7CA-CD71AD986D82}" dt="2024-03-30T23:00:05.272" v="1259" actId="21"/>
          <ac:spMkLst>
            <pc:docMk/>
            <pc:sldMk cId="1453893679" sldId="3327"/>
            <ac:spMk id="56" creationId="{4E8790C9-21F6-E954-42C7-B874959F78F3}"/>
          </ac:spMkLst>
        </pc:spChg>
        <pc:spChg chg="del">
          <ac:chgData name="Carlos Mario Castano Suaza" userId="4302c874-3151-4e01-b6ca-e0e3227f5d99" providerId="ADAL" clId="{F09E77B0-0A0A-48A9-B7CA-CD71AD986D82}" dt="2024-03-30T23:00:05.272" v="1259" actId="21"/>
          <ac:spMkLst>
            <pc:docMk/>
            <pc:sldMk cId="1453893679" sldId="3327"/>
            <ac:spMk id="58" creationId="{DCCEA360-7CA1-1B14-9F4F-69F70950900B}"/>
          </ac:spMkLst>
        </pc:spChg>
        <pc:spChg chg="del">
          <ac:chgData name="Carlos Mario Castano Suaza" userId="4302c874-3151-4e01-b6ca-e0e3227f5d99" providerId="ADAL" clId="{F09E77B0-0A0A-48A9-B7CA-CD71AD986D82}" dt="2024-03-30T23:00:05.272" v="1259" actId="21"/>
          <ac:spMkLst>
            <pc:docMk/>
            <pc:sldMk cId="1453893679" sldId="3327"/>
            <ac:spMk id="59" creationId="{0EBC5648-9C99-8127-8B63-57840C3C7776}"/>
          </ac:spMkLst>
        </pc:spChg>
        <pc:spChg chg="del">
          <ac:chgData name="Carlos Mario Castano Suaza" userId="4302c874-3151-4e01-b6ca-e0e3227f5d99" providerId="ADAL" clId="{F09E77B0-0A0A-48A9-B7CA-CD71AD986D82}" dt="2024-03-30T23:00:05.272" v="1259" actId="21"/>
          <ac:spMkLst>
            <pc:docMk/>
            <pc:sldMk cId="1453893679" sldId="3327"/>
            <ac:spMk id="61" creationId="{CF90F8F9-6119-D21B-D255-42BFEF37FD5E}"/>
          </ac:spMkLst>
        </pc:spChg>
        <pc:spChg chg="del">
          <ac:chgData name="Carlos Mario Castano Suaza" userId="4302c874-3151-4e01-b6ca-e0e3227f5d99" providerId="ADAL" clId="{F09E77B0-0A0A-48A9-B7CA-CD71AD986D82}" dt="2024-03-30T23:00:05.272" v="1259" actId="21"/>
          <ac:spMkLst>
            <pc:docMk/>
            <pc:sldMk cId="1453893679" sldId="3327"/>
            <ac:spMk id="64" creationId="{701A2643-807F-374C-F3EC-698F0E65C285}"/>
          </ac:spMkLst>
        </pc:spChg>
        <pc:spChg chg="del">
          <ac:chgData name="Carlos Mario Castano Suaza" userId="4302c874-3151-4e01-b6ca-e0e3227f5d99" providerId="ADAL" clId="{F09E77B0-0A0A-48A9-B7CA-CD71AD986D82}" dt="2024-03-30T23:00:05.272" v="1259" actId="21"/>
          <ac:spMkLst>
            <pc:docMk/>
            <pc:sldMk cId="1453893679" sldId="3327"/>
            <ac:spMk id="65" creationId="{FA1BD00E-F715-CAF7-640F-47F120AD131A}"/>
          </ac:spMkLst>
        </pc:spChg>
        <pc:spChg chg="del">
          <ac:chgData name="Carlos Mario Castano Suaza" userId="4302c874-3151-4e01-b6ca-e0e3227f5d99" providerId="ADAL" clId="{F09E77B0-0A0A-48A9-B7CA-CD71AD986D82}" dt="2024-03-30T23:00:05.272" v="1259" actId="21"/>
          <ac:spMkLst>
            <pc:docMk/>
            <pc:sldMk cId="1453893679" sldId="3327"/>
            <ac:spMk id="67" creationId="{B345CD05-BCCA-8570-E265-4C34CEB9C7C4}"/>
          </ac:spMkLst>
        </pc:spChg>
        <pc:spChg chg="del">
          <ac:chgData name="Carlos Mario Castano Suaza" userId="4302c874-3151-4e01-b6ca-e0e3227f5d99" providerId="ADAL" clId="{F09E77B0-0A0A-48A9-B7CA-CD71AD986D82}" dt="2024-03-30T23:00:05.272" v="1259" actId="21"/>
          <ac:spMkLst>
            <pc:docMk/>
            <pc:sldMk cId="1453893679" sldId="3327"/>
            <ac:spMk id="68" creationId="{0A6713C3-452D-B990-0638-3488CB07B42F}"/>
          </ac:spMkLst>
        </pc:spChg>
        <pc:grpChg chg="del">
          <ac:chgData name="Carlos Mario Castano Suaza" userId="4302c874-3151-4e01-b6ca-e0e3227f5d99" providerId="ADAL" clId="{F09E77B0-0A0A-48A9-B7CA-CD71AD986D82}" dt="2024-03-30T23:00:05.272" v="1259" actId="21"/>
          <ac:grpSpMkLst>
            <pc:docMk/>
            <pc:sldMk cId="1453893679" sldId="3327"/>
            <ac:grpSpMk id="13" creationId="{590A2FDB-B7C0-97E6-FAE6-FDB9B8F75E57}"/>
          </ac:grpSpMkLst>
        </pc:grpChg>
        <pc:grpChg chg="del">
          <ac:chgData name="Carlos Mario Castano Suaza" userId="4302c874-3151-4e01-b6ca-e0e3227f5d99" providerId="ADAL" clId="{F09E77B0-0A0A-48A9-B7CA-CD71AD986D82}" dt="2024-03-30T23:00:05.272" v="1259" actId="21"/>
          <ac:grpSpMkLst>
            <pc:docMk/>
            <pc:sldMk cId="1453893679" sldId="3327"/>
            <ac:grpSpMk id="18" creationId="{D53BE538-BF5A-15BE-8EB5-BC34D58BFA69}"/>
          </ac:grpSpMkLst>
        </pc:grpChg>
        <pc:picChg chg="add del mod">
          <ac:chgData name="Carlos Mario Castano Suaza" userId="4302c874-3151-4e01-b6ca-e0e3227f5d99" providerId="ADAL" clId="{F09E77B0-0A0A-48A9-B7CA-CD71AD986D82}" dt="2024-03-31T00:16:42.088" v="2965" actId="21"/>
          <ac:picMkLst>
            <pc:docMk/>
            <pc:sldMk cId="1453893679" sldId="3327"/>
            <ac:picMk id="14" creationId="{8FE02F65-5472-310C-AAD3-2257C3577174}"/>
          </ac:picMkLst>
        </pc:picChg>
      </pc:sldChg>
      <pc:sldChg chg="addSp delSp modSp add mod ord">
        <pc:chgData name="Carlos Mario Castano Suaza" userId="4302c874-3151-4e01-b6ca-e0e3227f5d99" providerId="ADAL" clId="{F09E77B0-0A0A-48A9-B7CA-CD71AD986D82}" dt="2024-03-31T19:06:48.731" v="5023" actId="1076"/>
        <pc:sldMkLst>
          <pc:docMk/>
          <pc:sldMk cId="3666542852" sldId="3328"/>
        </pc:sldMkLst>
        <pc:spChg chg="add mod">
          <ac:chgData name="Carlos Mario Castano Suaza" userId="4302c874-3151-4e01-b6ca-e0e3227f5d99" providerId="ADAL" clId="{F09E77B0-0A0A-48A9-B7CA-CD71AD986D82}" dt="2024-03-31T19:06:48.731" v="5023" actId="1076"/>
          <ac:spMkLst>
            <pc:docMk/>
            <pc:sldMk cId="3666542852" sldId="3328"/>
            <ac:spMk id="5" creationId="{C594F998-7A33-8A51-1C6F-597E9453FAD7}"/>
          </ac:spMkLst>
        </pc:spChg>
        <pc:spChg chg="add del">
          <ac:chgData name="Carlos Mario Castano Suaza" userId="4302c874-3151-4e01-b6ca-e0e3227f5d99" providerId="ADAL" clId="{F09E77B0-0A0A-48A9-B7CA-CD71AD986D82}" dt="2024-03-30T23:54:06.774" v="2319" actId="21"/>
          <ac:spMkLst>
            <pc:docMk/>
            <pc:sldMk cId="3666542852" sldId="3328"/>
            <ac:spMk id="5" creationId="{FD1248D4-453A-FAB3-0511-F536638AFC89}"/>
          </ac:spMkLst>
        </pc:spChg>
        <pc:spChg chg="add del">
          <ac:chgData name="Carlos Mario Castano Suaza" userId="4302c874-3151-4e01-b6ca-e0e3227f5d99" providerId="ADAL" clId="{F09E77B0-0A0A-48A9-B7CA-CD71AD986D82}" dt="2024-03-30T23:54:06.774" v="2319" actId="21"/>
          <ac:spMkLst>
            <pc:docMk/>
            <pc:sldMk cId="3666542852" sldId="3328"/>
            <ac:spMk id="6" creationId="{CD4A5CC2-6017-7A30-084A-3C715B16A25D}"/>
          </ac:spMkLst>
        </pc:spChg>
        <pc:spChg chg="add del">
          <ac:chgData name="Carlos Mario Castano Suaza" userId="4302c874-3151-4e01-b6ca-e0e3227f5d99" providerId="ADAL" clId="{F09E77B0-0A0A-48A9-B7CA-CD71AD986D82}" dt="2024-03-30T23:54:06.774" v="2319" actId="21"/>
          <ac:spMkLst>
            <pc:docMk/>
            <pc:sldMk cId="3666542852" sldId="3328"/>
            <ac:spMk id="7" creationId="{A911F4A4-4ED2-9879-131E-59C2CB8B77C6}"/>
          </ac:spMkLst>
        </pc:spChg>
        <pc:spChg chg="add mod">
          <ac:chgData name="Carlos Mario Castano Suaza" userId="4302c874-3151-4e01-b6ca-e0e3227f5d99" providerId="ADAL" clId="{F09E77B0-0A0A-48A9-B7CA-CD71AD986D82}" dt="2024-03-31T00:14:01.440" v="2963" actId="20577"/>
          <ac:spMkLst>
            <pc:docMk/>
            <pc:sldMk cId="3666542852" sldId="3328"/>
            <ac:spMk id="8" creationId="{46F70727-1E6A-1814-C85A-9A56200EC01B}"/>
          </ac:spMkLst>
        </pc:spChg>
        <pc:spChg chg="add del">
          <ac:chgData name="Carlos Mario Castano Suaza" userId="4302c874-3151-4e01-b6ca-e0e3227f5d99" providerId="ADAL" clId="{F09E77B0-0A0A-48A9-B7CA-CD71AD986D82}" dt="2024-03-30T23:54:06.774" v="2319" actId="21"/>
          <ac:spMkLst>
            <pc:docMk/>
            <pc:sldMk cId="3666542852" sldId="3328"/>
            <ac:spMk id="10" creationId="{4B47B3A5-301A-56BD-0A93-3392EBA59795}"/>
          </ac:spMkLst>
        </pc:spChg>
        <pc:spChg chg="add del">
          <ac:chgData name="Carlos Mario Castano Suaza" userId="4302c874-3151-4e01-b6ca-e0e3227f5d99" providerId="ADAL" clId="{F09E77B0-0A0A-48A9-B7CA-CD71AD986D82}" dt="2024-03-30T23:54:06.774" v="2319" actId="21"/>
          <ac:spMkLst>
            <pc:docMk/>
            <pc:sldMk cId="3666542852" sldId="3328"/>
            <ac:spMk id="11" creationId="{4FA5E00B-C0E6-D510-DBC1-6E34ED965E55}"/>
          </ac:spMkLst>
        </pc:spChg>
        <pc:spChg chg="add del">
          <ac:chgData name="Carlos Mario Castano Suaza" userId="4302c874-3151-4e01-b6ca-e0e3227f5d99" providerId="ADAL" clId="{F09E77B0-0A0A-48A9-B7CA-CD71AD986D82}" dt="2024-03-30T23:54:06.774" v="2319" actId="21"/>
          <ac:spMkLst>
            <pc:docMk/>
            <pc:sldMk cId="3666542852" sldId="3328"/>
            <ac:spMk id="15" creationId="{0D86AC1B-1B95-407A-8B5F-29D68BEFD013}"/>
          </ac:spMkLst>
        </pc:spChg>
        <pc:spChg chg="add del">
          <ac:chgData name="Carlos Mario Castano Suaza" userId="4302c874-3151-4e01-b6ca-e0e3227f5d99" providerId="ADAL" clId="{F09E77B0-0A0A-48A9-B7CA-CD71AD986D82}" dt="2024-03-30T23:54:06.774" v="2319" actId="21"/>
          <ac:spMkLst>
            <pc:docMk/>
            <pc:sldMk cId="3666542852" sldId="3328"/>
            <ac:spMk id="16" creationId="{26F00762-1848-2478-DAD7-E7AF6A52DB2D}"/>
          </ac:spMkLst>
        </pc:spChg>
        <pc:spChg chg="add del">
          <ac:chgData name="Carlos Mario Castano Suaza" userId="4302c874-3151-4e01-b6ca-e0e3227f5d99" providerId="ADAL" clId="{F09E77B0-0A0A-48A9-B7CA-CD71AD986D82}" dt="2024-03-30T23:54:10.780" v="2320" actId="21"/>
          <ac:spMkLst>
            <pc:docMk/>
            <pc:sldMk cId="3666542852" sldId="3328"/>
            <ac:spMk id="20" creationId="{D20D09C7-F7FC-F997-B151-FF0B0822AED7}"/>
          </ac:spMkLst>
        </pc:spChg>
        <pc:spChg chg="add del">
          <ac:chgData name="Carlos Mario Castano Suaza" userId="4302c874-3151-4e01-b6ca-e0e3227f5d99" providerId="ADAL" clId="{F09E77B0-0A0A-48A9-B7CA-CD71AD986D82}" dt="2024-03-30T23:54:10.780" v="2320" actId="21"/>
          <ac:spMkLst>
            <pc:docMk/>
            <pc:sldMk cId="3666542852" sldId="3328"/>
            <ac:spMk id="21" creationId="{ED8F2670-6BF9-2ED1-6BA8-5EA9EDFD6B57}"/>
          </ac:spMkLst>
        </pc:spChg>
        <pc:spChg chg="add del">
          <ac:chgData name="Carlos Mario Castano Suaza" userId="4302c874-3151-4e01-b6ca-e0e3227f5d99" providerId="ADAL" clId="{F09E77B0-0A0A-48A9-B7CA-CD71AD986D82}" dt="2024-03-30T23:54:10.780" v="2320" actId="21"/>
          <ac:spMkLst>
            <pc:docMk/>
            <pc:sldMk cId="3666542852" sldId="3328"/>
            <ac:spMk id="41" creationId="{16874BF5-639A-0E8E-27F7-962DA589F6E0}"/>
          </ac:spMkLst>
        </pc:spChg>
        <pc:spChg chg="add del">
          <ac:chgData name="Carlos Mario Castano Suaza" userId="4302c874-3151-4e01-b6ca-e0e3227f5d99" providerId="ADAL" clId="{F09E77B0-0A0A-48A9-B7CA-CD71AD986D82}" dt="2024-03-30T23:54:06.774" v="2319" actId="21"/>
          <ac:spMkLst>
            <pc:docMk/>
            <pc:sldMk cId="3666542852" sldId="3328"/>
            <ac:spMk id="42" creationId="{31D5DCF2-D182-CAAF-EFD2-F62C21CB2C96}"/>
          </ac:spMkLst>
        </pc:spChg>
        <pc:spChg chg="add del">
          <ac:chgData name="Carlos Mario Castano Suaza" userId="4302c874-3151-4e01-b6ca-e0e3227f5d99" providerId="ADAL" clId="{F09E77B0-0A0A-48A9-B7CA-CD71AD986D82}" dt="2024-03-30T23:54:06.774" v="2319" actId="21"/>
          <ac:spMkLst>
            <pc:docMk/>
            <pc:sldMk cId="3666542852" sldId="3328"/>
            <ac:spMk id="43" creationId="{EEE104FF-207C-6C22-1396-71081CAB8F23}"/>
          </ac:spMkLst>
        </pc:spChg>
        <pc:spChg chg="add del">
          <ac:chgData name="Carlos Mario Castano Suaza" userId="4302c874-3151-4e01-b6ca-e0e3227f5d99" providerId="ADAL" clId="{F09E77B0-0A0A-48A9-B7CA-CD71AD986D82}" dt="2024-03-30T23:54:06.774" v="2319" actId="21"/>
          <ac:spMkLst>
            <pc:docMk/>
            <pc:sldMk cId="3666542852" sldId="3328"/>
            <ac:spMk id="44" creationId="{819B3ED4-B666-C085-6F93-522B8EB68651}"/>
          </ac:spMkLst>
        </pc:spChg>
        <pc:spChg chg="add del">
          <ac:chgData name="Carlos Mario Castano Suaza" userId="4302c874-3151-4e01-b6ca-e0e3227f5d99" providerId="ADAL" clId="{F09E77B0-0A0A-48A9-B7CA-CD71AD986D82}" dt="2024-03-30T23:54:10.780" v="2320" actId="21"/>
          <ac:spMkLst>
            <pc:docMk/>
            <pc:sldMk cId="3666542852" sldId="3328"/>
            <ac:spMk id="47" creationId="{40D2D15A-AA52-2D3D-CDAB-5B06C1ED4E02}"/>
          </ac:spMkLst>
        </pc:spChg>
        <pc:spChg chg="add del">
          <ac:chgData name="Carlos Mario Castano Suaza" userId="4302c874-3151-4e01-b6ca-e0e3227f5d99" providerId="ADAL" clId="{F09E77B0-0A0A-48A9-B7CA-CD71AD986D82}" dt="2024-03-30T23:54:06.774" v="2319" actId="21"/>
          <ac:spMkLst>
            <pc:docMk/>
            <pc:sldMk cId="3666542852" sldId="3328"/>
            <ac:spMk id="48" creationId="{F109B1E0-69DB-B1C9-FAB3-A86E37766320}"/>
          </ac:spMkLst>
        </pc:spChg>
        <pc:spChg chg="add del">
          <ac:chgData name="Carlos Mario Castano Suaza" userId="4302c874-3151-4e01-b6ca-e0e3227f5d99" providerId="ADAL" clId="{F09E77B0-0A0A-48A9-B7CA-CD71AD986D82}" dt="2024-03-30T23:54:06.774" v="2319" actId="21"/>
          <ac:spMkLst>
            <pc:docMk/>
            <pc:sldMk cId="3666542852" sldId="3328"/>
            <ac:spMk id="49" creationId="{130AEAF9-383C-456F-F3A8-360FF1D09A4C}"/>
          </ac:spMkLst>
        </pc:spChg>
        <pc:spChg chg="add del">
          <ac:chgData name="Carlos Mario Castano Suaza" userId="4302c874-3151-4e01-b6ca-e0e3227f5d99" providerId="ADAL" clId="{F09E77B0-0A0A-48A9-B7CA-CD71AD986D82}" dt="2024-03-30T23:54:06.774" v="2319" actId="21"/>
          <ac:spMkLst>
            <pc:docMk/>
            <pc:sldMk cId="3666542852" sldId="3328"/>
            <ac:spMk id="50" creationId="{AD4DF702-B164-29A2-D937-1FFE90C76934}"/>
          </ac:spMkLst>
        </pc:spChg>
        <pc:spChg chg="add del">
          <ac:chgData name="Carlos Mario Castano Suaza" userId="4302c874-3151-4e01-b6ca-e0e3227f5d99" providerId="ADAL" clId="{F09E77B0-0A0A-48A9-B7CA-CD71AD986D82}" dt="2024-03-30T23:54:10.780" v="2320" actId="21"/>
          <ac:spMkLst>
            <pc:docMk/>
            <pc:sldMk cId="3666542852" sldId="3328"/>
            <ac:spMk id="67" creationId="{DA828BAA-3EEF-B5BB-1F75-A0C095D5724F}"/>
          </ac:spMkLst>
        </pc:spChg>
        <pc:spChg chg="add del">
          <ac:chgData name="Carlos Mario Castano Suaza" userId="4302c874-3151-4e01-b6ca-e0e3227f5d99" providerId="ADAL" clId="{F09E77B0-0A0A-48A9-B7CA-CD71AD986D82}" dt="2024-03-30T23:54:06.774" v="2319" actId="21"/>
          <ac:spMkLst>
            <pc:docMk/>
            <pc:sldMk cId="3666542852" sldId="3328"/>
            <ac:spMk id="68" creationId="{F0930698-6039-FB2B-5159-0BF7EADFF012}"/>
          </ac:spMkLst>
        </pc:spChg>
        <pc:spChg chg="add del">
          <ac:chgData name="Carlos Mario Castano Suaza" userId="4302c874-3151-4e01-b6ca-e0e3227f5d99" providerId="ADAL" clId="{F09E77B0-0A0A-48A9-B7CA-CD71AD986D82}" dt="2024-03-30T23:54:06.774" v="2319" actId="21"/>
          <ac:spMkLst>
            <pc:docMk/>
            <pc:sldMk cId="3666542852" sldId="3328"/>
            <ac:spMk id="69" creationId="{80F0FF9C-42DC-AC8F-3FB8-3DF50437A63E}"/>
          </ac:spMkLst>
        </pc:spChg>
        <pc:spChg chg="add del">
          <ac:chgData name="Carlos Mario Castano Suaza" userId="4302c874-3151-4e01-b6ca-e0e3227f5d99" providerId="ADAL" clId="{F09E77B0-0A0A-48A9-B7CA-CD71AD986D82}" dt="2024-03-30T23:54:06.774" v="2319" actId="21"/>
          <ac:spMkLst>
            <pc:docMk/>
            <pc:sldMk cId="3666542852" sldId="3328"/>
            <ac:spMk id="70" creationId="{C365C2E8-391A-D500-6264-34CD0FB6CA1F}"/>
          </ac:spMkLst>
        </pc:spChg>
        <pc:spChg chg="add del">
          <ac:chgData name="Carlos Mario Castano Suaza" userId="4302c874-3151-4e01-b6ca-e0e3227f5d99" providerId="ADAL" clId="{F09E77B0-0A0A-48A9-B7CA-CD71AD986D82}" dt="2024-03-30T23:54:06.774" v="2319" actId="21"/>
          <ac:spMkLst>
            <pc:docMk/>
            <pc:sldMk cId="3666542852" sldId="3328"/>
            <ac:spMk id="71" creationId="{5FA1E40C-42C1-79BB-395B-B1EF4761A6F6}"/>
          </ac:spMkLst>
        </pc:spChg>
        <pc:spChg chg="add del">
          <ac:chgData name="Carlos Mario Castano Suaza" userId="4302c874-3151-4e01-b6ca-e0e3227f5d99" providerId="ADAL" clId="{F09E77B0-0A0A-48A9-B7CA-CD71AD986D82}" dt="2024-03-30T23:54:06.774" v="2319" actId="21"/>
          <ac:spMkLst>
            <pc:docMk/>
            <pc:sldMk cId="3666542852" sldId="3328"/>
            <ac:spMk id="72" creationId="{7719B8F0-043B-A709-DDDA-E3893FA61F18}"/>
          </ac:spMkLst>
        </pc:spChg>
        <pc:grpChg chg="add del">
          <ac:chgData name="Carlos Mario Castano Suaza" userId="4302c874-3151-4e01-b6ca-e0e3227f5d99" providerId="ADAL" clId="{F09E77B0-0A0A-48A9-B7CA-CD71AD986D82}" dt="2024-03-30T23:54:06.774" v="2319" actId="21"/>
          <ac:grpSpMkLst>
            <pc:docMk/>
            <pc:sldMk cId="3666542852" sldId="3328"/>
            <ac:grpSpMk id="13" creationId="{892B0716-EE77-5BDD-B6BF-01D4AA69F9C3}"/>
          </ac:grpSpMkLst>
        </pc:grpChg>
        <pc:grpChg chg="add del">
          <ac:chgData name="Carlos Mario Castano Suaza" userId="4302c874-3151-4e01-b6ca-e0e3227f5d99" providerId="ADAL" clId="{F09E77B0-0A0A-48A9-B7CA-CD71AD986D82}" dt="2024-03-30T23:54:06.774" v="2319" actId="21"/>
          <ac:grpSpMkLst>
            <pc:docMk/>
            <pc:sldMk cId="3666542852" sldId="3328"/>
            <ac:grpSpMk id="18" creationId="{17444F4D-E049-C7A9-D8BF-DC44DE872741}"/>
          </ac:grpSpMkLst>
        </pc:grpChg>
        <pc:graphicFrameChg chg="add mod">
          <ac:chgData name="Carlos Mario Castano Suaza" userId="4302c874-3151-4e01-b6ca-e0e3227f5d99" providerId="ADAL" clId="{F09E77B0-0A0A-48A9-B7CA-CD71AD986D82}" dt="2024-03-31T00:05:58.770" v="2614"/>
          <ac:graphicFrameMkLst>
            <pc:docMk/>
            <pc:sldMk cId="3666542852" sldId="3328"/>
            <ac:graphicFrameMk id="4" creationId="{E433EB9A-293E-DA1C-BD89-0178CF026DD6}"/>
          </ac:graphicFrameMkLst>
        </pc:graphicFrameChg>
        <pc:graphicFrameChg chg="add mod">
          <ac:chgData name="Carlos Mario Castano Suaza" userId="4302c874-3151-4e01-b6ca-e0e3227f5d99" providerId="ADAL" clId="{F09E77B0-0A0A-48A9-B7CA-CD71AD986D82}" dt="2024-03-31T00:06:09.084" v="2615"/>
          <ac:graphicFrameMkLst>
            <pc:docMk/>
            <pc:sldMk cId="3666542852" sldId="3328"/>
            <ac:graphicFrameMk id="5" creationId="{BE9EA412-C019-35B2-8DF3-4292EC3D1007}"/>
          </ac:graphicFrameMkLst>
        </pc:graphicFrameChg>
        <pc:picChg chg="add mod">
          <ac:chgData name="Carlos Mario Castano Suaza" userId="4302c874-3151-4e01-b6ca-e0e3227f5d99" providerId="ADAL" clId="{F09E77B0-0A0A-48A9-B7CA-CD71AD986D82}" dt="2024-03-31T00:12:11.351" v="2865" actId="1076"/>
          <ac:picMkLst>
            <pc:docMk/>
            <pc:sldMk cId="3666542852" sldId="3328"/>
            <ac:picMk id="3" creationId="{91E17B38-E83B-6A97-0307-956F45EA798F}"/>
          </ac:picMkLst>
        </pc:picChg>
      </pc:sldChg>
      <pc:sldChg chg="delSp modSp add del mod ord">
        <pc:chgData name="Carlos Mario Castano Suaza" userId="4302c874-3151-4e01-b6ca-e0e3227f5d99" providerId="ADAL" clId="{F09E77B0-0A0A-48A9-B7CA-CD71AD986D82}" dt="2024-03-31T01:00:56.987" v="3533" actId="2696"/>
        <pc:sldMkLst>
          <pc:docMk/>
          <pc:sldMk cId="1497536868" sldId="3329"/>
        </pc:sldMkLst>
        <pc:spChg chg="del mod">
          <ac:chgData name="Carlos Mario Castano Suaza" userId="4302c874-3151-4e01-b6ca-e0e3227f5d99" providerId="ADAL" clId="{F09E77B0-0A0A-48A9-B7CA-CD71AD986D82}" dt="2024-03-31T00:27:55.824" v="3019" actId="21"/>
          <ac:spMkLst>
            <pc:docMk/>
            <pc:sldMk cId="1497536868" sldId="3329"/>
            <ac:spMk id="2" creationId="{44F0CC69-73FB-363B-8165-4389DBBB138C}"/>
          </ac:spMkLst>
        </pc:spChg>
      </pc:sldChg>
      <pc:sldChg chg="add del">
        <pc:chgData name="Carlos Mario Castano Suaza" userId="4302c874-3151-4e01-b6ca-e0e3227f5d99" providerId="ADAL" clId="{F09E77B0-0A0A-48A9-B7CA-CD71AD986D82}" dt="2024-03-31T00:03:22.683" v="2588" actId="2890"/>
        <pc:sldMkLst>
          <pc:docMk/>
          <pc:sldMk cId="1561285096" sldId="3329"/>
        </pc:sldMkLst>
      </pc:sldChg>
      <pc:sldChg chg="addSp delSp modSp add del mod">
        <pc:chgData name="Carlos Mario Castano Suaza" userId="4302c874-3151-4e01-b6ca-e0e3227f5d99" providerId="ADAL" clId="{F09E77B0-0A0A-48A9-B7CA-CD71AD986D82}" dt="2024-03-31T01:59:16.073" v="4793" actId="20577"/>
        <pc:sldMkLst>
          <pc:docMk/>
          <pc:sldMk cId="3437651380" sldId="3338"/>
        </pc:sldMkLst>
        <pc:spChg chg="mod">
          <ac:chgData name="Carlos Mario Castano Suaza" userId="4302c874-3151-4e01-b6ca-e0e3227f5d99" providerId="ADAL" clId="{F09E77B0-0A0A-48A9-B7CA-CD71AD986D82}" dt="2024-03-31T00:28:11.699" v="3049" actId="20577"/>
          <ac:spMkLst>
            <pc:docMk/>
            <pc:sldMk cId="3437651380" sldId="3338"/>
            <ac:spMk id="2" creationId="{9C688C35-31A0-4603-B6AD-A9FA32C0AB48}"/>
          </ac:spMkLst>
        </pc:spChg>
        <pc:spChg chg="del">
          <ac:chgData name="Carlos Mario Castano Suaza" userId="4302c874-3151-4e01-b6ca-e0e3227f5d99" providerId="ADAL" clId="{F09E77B0-0A0A-48A9-B7CA-CD71AD986D82}" dt="2024-03-31T00:28:14.560" v="3050" actId="21"/>
          <ac:spMkLst>
            <pc:docMk/>
            <pc:sldMk cId="3437651380" sldId="3338"/>
            <ac:spMk id="3" creationId="{F3803F61-DE93-4984-9E72-2F12DF4BA54D}"/>
          </ac:spMkLst>
        </pc:spChg>
        <pc:spChg chg="del">
          <ac:chgData name="Carlos Mario Castano Suaza" userId="4302c874-3151-4e01-b6ca-e0e3227f5d99" providerId="ADAL" clId="{F09E77B0-0A0A-48A9-B7CA-CD71AD986D82}" dt="2024-03-31T00:27:42.544" v="3015" actId="21"/>
          <ac:spMkLst>
            <pc:docMk/>
            <pc:sldMk cId="3437651380" sldId="3338"/>
            <ac:spMk id="4" creationId="{25249C9E-FDA0-4C22-88E4-4BA542E785B4}"/>
          </ac:spMkLst>
        </pc:spChg>
        <pc:spChg chg="mod">
          <ac:chgData name="Carlos Mario Castano Suaza" userId="4302c874-3151-4e01-b6ca-e0e3227f5d99" providerId="ADAL" clId="{F09E77B0-0A0A-48A9-B7CA-CD71AD986D82}" dt="2024-03-31T01:02:22.530" v="3594" actId="1037"/>
          <ac:spMkLst>
            <pc:docMk/>
            <pc:sldMk cId="3437651380" sldId="3338"/>
            <ac:spMk id="5" creationId="{871EF32B-153D-45A9-BB57-30549D79B87A}"/>
          </ac:spMkLst>
        </pc:spChg>
        <pc:spChg chg="mod">
          <ac:chgData name="Carlos Mario Castano Suaza" userId="4302c874-3151-4e01-b6ca-e0e3227f5d99" providerId="ADAL" clId="{F09E77B0-0A0A-48A9-B7CA-CD71AD986D82}" dt="2024-03-31T01:02:22.530" v="3594" actId="1037"/>
          <ac:spMkLst>
            <pc:docMk/>
            <pc:sldMk cId="3437651380" sldId="3338"/>
            <ac:spMk id="6" creationId="{8A2FA47B-F8C0-4BBF-9DF7-ECE989E07FBE}"/>
          </ac:spMkLst>
        </pc:spChg>
        <pc:spChg chg="mod">
          <ac:chgData name="Carlos Mario Castano Suaza" userId="4302c874-3151-4e01-b6ca-e0e3227f5d99" providerId="ADAL" clId="{F09E77B0-0A0A-48A9-B7CA-CD71AD986D82}" dt="2024-03-31T01:02:22.530" v="3594" actId="1037"/>
          <ac:spMkLst>
            <pc:docMk/>
            <pc:sldMk cId="3437651380" sldId="3338"/>
            <ac:spMk id="7" creationId="{BE056EB1-C140-4FD1-915F-F79A36C3C41E}"/>
          </ac:spMkLst>
        </pc:spChg>
        <pc:spChg chg="mod">
          <ac:chgData name="Carlos Mario Castano Suaza" userId="4302c874-3151-4e01-b6ca-e0e3227f5d99" providerId="ADAL" clId="{F09E77B0-0A0A-48A9-B7CA-CD71AD986D82}" dt="2024-03-31T01:02:22.530" v="3594" actId="1037"/>
          <ac:spMkLst>
            <pc:docMk/>
            <pc:sldMk cId="3437651380" sldId="3338"/>
            <ac:spMk id="8" creationId="{F258822C-C642-48D4-A69D-B651F1527D0D}"/>
          </ac:spMkLst>
        </pc:spChg>
        <pc:spChg chg="mod">
          <ac:chgData name="Carlos Mario Castano Suaza" userId="4302c874-3151-4e01-b6ca-e0e3227f5d99" providerId="ADAL" clId="{F09E77B0-0A0A-48A9-B7CA-CD71AD986D82}" dt="2024-03-31T01:02:22.530" v="3594" actId="1037"/>
          <ac:spMkLst>
            <pc:docMk/>
            <pc:sldMk cId="3437651380" sldId="3338"/>
            <ac:spMk id="9" creationId="{22F010CD-EA8F-48DD-9090-822B5B249717}"/>
          </ac:spMkLst>
        </pc:spChg>
        <pc:spChg chg="del">
          <ac:chgData name="Carlos Mario Castano Suaza" userId="4302c874-3151-4e01-b6ca-e0e3227f5d99" providerId="ADAL" clId="{F09E77B0-0A0A-48A9-B7CA-CD71AD986D82}" dt="2024-03-31T00:27:41.712" v="3014" actId="21"/>
          <ac:spMkLst>
            <pc:docMk/>
            <pc:sldMk cId="3437651380" sldId="3338"/>
            <ac:spMk id="10" creationId="{0070B8FB-F2F9-4A23-AB01-E7B97875C869}"/>
          </ac:spMkLst>
        </pc:spChg>
        <pc:spChg chg="del">
          <ac:chgData name="Carlos Mario Castano Suaza" userId="4302c874-3151-4e01-b6ca-e0e3227f5d99" providerId="ADAL" clId="{F09E77B0-0A0A-48A9-B7CA-CD71AD986D82}" dt="2024-03-31T00:27:41.712" v="3014" actId="21"/>
          <ac:spMkLst>
            <pc:docMk/>
            <pc:sldMk cId="3437651380" sldId="3338"/>
            <ac:spMk id="11" creationId="{960609E9-6425-4CFB-9C59-80BC8D224F14}"/>
          </ac:spMkLst>
        </pc:spChg>
        <pc:spChg chg="del">
          <ac:chgData name="Carlos Mario Castano Suaza" userId="4302c874-3151-4e01-b6ca-e0e3227f5d99" providerId="ADAL" clId="{F09E77B0-0A0A-48A9-B7CA-CD71AD986D82}" dt="2024-03-31T00:27:41.712" v="3014" actId="21"/>
          <ac:spMkLst>
            <pc:docMk/>
            <pc:sldMk cId="3437651380" sldId="3338"/>
            <ac:spMk id="12" creationId="{81338B7F-1A97-4064-B0BA-5338A9AB5B1F}"/>
          </ac:spMkLst>
        </pc:spChg>
        <pc:spChg chg="del">
          <ac:chgData name="Carlos Mario Castano Suaza" userId="4302c874-3151-4e01-b6ca-e0e3227f5d99" providerId="ADAL" clId="{F09E77B0-0A0A-48A9-B7CA-CD71AD986D82}" dt="2024-03-31T00:27:41.712" v="3014" actId="21"/>
          <ac:spMkLst>
            <pc:docMk/>
            <pc:sldMk cId="3437651380" sldId="3338"/>
            <ac:spMk id="13" creationId="{9395DB4B-C0A1-4C07-A8AA-A5FA75CCE6EE}"/>
          </ac:spMkLst>
        </pc:spChg>
        <pc:spChg chg="del">
          <ac:chgData name="Carlos Mario Castano Suaza" userId="4302c874-3151-4e01-b6ca-e0e3227f5d99" providerId="ADAL" clId="{F09E77B0-0A0A-48A9-B7CA-CD71AD986D82}" dt="2024-03-31T00:27:41.712" v="3014" actId="21"/>
          <ac:spMkLst>
            <pc:docMk/>
            <pc:sldMk cId="3437651380" sldId="3338"/>
            <ac:spMk id="14" creationId="{AFA8AA2E-1287-432A-9173-CE0864918082}"/>
          </ac:spMkLst>
        </pc:spChg>
        <pc:spChg chg="del">
          <ac:chgData name="Carlos Mario Castano Suaza" userId="4302c874-3151-4e01-b6ca-e0e3227f5d99" providerId="ADAL" clId="{F09E77B0-0A0A-48A9-B7CA-CD71AD986D82}" dt="2024-03-31T00:27:41.712" v="3014" actId="21"/>
          <ac:spMkLst>
            <pc:docMk/>
            <pc:sldMk cId="3437651380" sldId="3338"/>
            <ac:spMk id="15" creationId="{10E400A0-8C49-45BB-9C5B-CB55F07CAB60}"/>
          </ac:spMkLst>
        </pc:spChg>
        <pc:spChg chg="del">
          <ac:chgData name="Carlos Mario Castano Suaza" userId="4302c874-3151-4e01-b6ca-e0e3227f5d99" providerId="ADAL" clId="{F09E77B0-0A0A-48A9-B7CA-CD71AD986D82}" dt="2024-03-31T00:27:44.963" v="3017" actId="21"/>
          <ac:spMkLst>
            <pc:docMk/>
            <pc:sldMk cId="3437651380" sldId="3338"/>
            <ac:spMk id="16" creationId="{1A7CAC0B-E7BC-46E2-8EA5-08BE76741203}"/>
          </ac:spMkLst>
        </pc:spChg>
        <pc:spChg chg="del">
          <ac:chgData name="Carlos Mario Castano Suaza" userId="4302c874-3151-4e01-b6ca-e0e3227f5d99" providerId="ADAL" clId="{F09E77B0-0A0A-48A9-B7CA-CD71AD986D82}" dt="2024-03-31T00:27:41.712" v="3014" actId="21"/>
          <ac:spMkLst>
            <pc:docMk/>
            <pc:sldMk cId="3437651380" sldId="3338"/>
            <ac:spMk id="17" creationId="{937A3004-6ADF-4B63-AC36-896CA1BE094F}"/>
          </ac:spMkLst>
        </pc:spChg>
        <pc:spChg chg="del">
          <ac:chgData name="Carlos Mario Castano Suaza" userId="4302c874-3151-4e01-b6ca-e0e3227f5d99" providerId="ADAL" clId="{F09E77B0-0A0A-48A9-B7CA-CD71AD986D82}" dt="2024-03-31T00:27:44.283" v="3016" actId="21"/>
          <ac:spMkLst>
            <pc:docMk/>
            <pc:sldMk cId="3437651380" sldId="3338"/>
            <ac:spMk id="18" creationId="{44D41FA2-A1BA-4D9A-9CE9-ACC78D085A31}"/>
          </ac:spMkLst>
        </pc:spChg>
        <pc:spChg chg="del">
          <ac:chgData name="Carlos Mario Castano Suaza" userId="4302c874-3151-4e01-b6ca-e0e3227f5d99" providerId="ADAL" clId="{F09E77B0-0A0A-48A9-B7CA-CD71AD986D82}" dt="2024-03-31T00:27:41.712" v="3014" actId="21"/>
          <ac:spMkLst>
            <pc:docMk/>
            <pc:sldMk cId="3437651380" sldId="3338"/>
            <ac:spMk id="19" creationId="{9DE9E10D-CC8E-4B03-B92F-BB1C176A9FCE}"/>
          </ac:spMkLst>
        </pc:spChg>
        <pc:spChg chg="mod">
          <ac:chgData name="Carlos Mario Castano Suaza" userId="4302c874-3151-4e01-b6ca-e0e3227f5d99" providerId="ADAL" clId="{F09E77B0-0A0A-48A9-B7CA-CD71AD986D82}" dt="2024-03-31T01:02:26.071" v="3605" actId="1037"/>
          <ac:spMkLst>
            <pc:docMk/>
            <pc:sldMk cId="3437651380" sldId="3338"/>
            <ac:spMk id="20" creationId="{8837A402-8408-4F96-8E2C-10736212C65F}"/>
          </ac:spMkLst>
        </pc:spChg>
        <pc:spChg chg="mod">
          <ac:chgData name="Carlos Mario Castano Suaza" userId="4302c874-3151-4e01-b6ca-e0e3227f5d99" providerId="ADAL" clId="{F09E77B0-0A0A-48A9-B7CA-CD71AD986D82}" dt="2024-03-31T01:02:26.071" v="3605" actId="1037"/>
          <ac:spMkLst>
            <pc:docMk/>
            <pc:sldMk cId="3437651380" sldId="3338"/>
            <ac:spMk id="21" creationId="{DF084A36-7BF4-4FCD-80B7-3D049F49EBAF}"/>
          </ac:spMkLst>
        </pc:spChg>
        <pc:spChg chg="mod">
          <ac:chgData name="Carlos Mario Castano Suaza" userId="4302c874-3151-4e01-b6ca-e0e3227f5d99" providerId="ADAL" clId="{F09E77B0-0A0A-48A9-B7CA-CD71AD986D82}" dt="2024-03-31T01:02:26.071" v="3605" actId="1037"/>
          <ac:spMkLst>
            <pc:docMk/>
            <pc:sldMk cId="3437651380" sldId="3338"/>
            <ac:spMk id="22" creationId="{1E6B2F25-9C31-4BC0-B19E-0E0DC167A3D0}"/>
          </ac:spMkLst>
        </pc:spChg>
        <pc:spChg chg="mod">
          <ac:chgData name="Carlos Mario Castano Suaza" userId="4302c874-3151-4e01-b6ca-e0e3227f5d99" providerId="ADAL" clId="{F09E77B0-0A0A-48A9-B7CA-CD71AD986D82}" dt="2024-03-31T01:59:16.073" v="4793" actId="20577"/>
          <ac:spMkLst>
            <pc:docMk/>
            <pc:sldMk cId="3437651380" sldId="3338"/>
            <ac:spMk id="23" creationId="{0BC9D2FC-5A1E-4253-9A30-B1E2C470D301}"/>
          </ac:spMkLst>
        </pc:spChg>
        <pc:spChg chg="mod">
          <ac:chgData name="Carlos Mario Castano Suaza" userId="4302c874-3151-4e01-b6ca-e0e3227f5d99" providerId="ADAL" clId="{F09E77B0-0A0A-48A9-B7CA-CD71AD986D82}" dt="2024-03-31T01:02:26.071" v="3605" actId="1037"/>
          <ac:spMkLst>
            <pc:docMk/>
            <pc:sldMk cId="3437651380" sldId="3338"/>
            <ac:spMk id="24" creationId="{57ACD26E-B799-480A-A1C2-B8B3B66F45A8}"/>
          </ac:spMkLst>
        </pc:spChg>
        <pc:spChg chg="del">
          <ac:chgData name="Carlos Mario Castano Suaza" userId="4302c874-3151-4e01-b6ca-e0e3227f5d99" providerId="ADAL" clId="{F09E77B0-0A0A-48A9-B7CA-CD71AD986D82}" dt="2024-03-31T00:27:46.275" v="3018" actId="21"/>
          <ac:spMkLst>
            <pc:docMk/>
            <pc:sldMk cId="3437651380" sldId="3338"/>
            <ac:spMk id="25" creationId="{A31BF4E2-1C5C-4235-9DB7-8F6B938845D9}"/>
          </ac:spMkLst>
        </pc:spChg>
        <pc:spChg chg="del">
          <ac:chgData name="Carlos Mario Castano Suaza" userId="4302c874-3151-4e01-b6ca-e0e3227f5d99" providerId="ADAL" clId="{F09E77B0-0A0A-48A9-B7CA-CD71AD986D82}" dt="2024-03-31T00:27:46.275" v="3018" actId="21"/>
          <ac:spMkLst>
            <pc:docMk/>
            <pc:sldMk cId="3437651380" sldId="3338"/>
            <ac:spMk id="26" creationId="{E4523482-2A88-4B8F-8E64-FF4BA1D1BBBF}"/>
          </ac:spMkLst>
        </pc:spChg>
        <pc:spChg chg="del">
          <ac:chgData name="Carlos Mario Castano Suaza" userId="4302c874-3151-4e01-b6ca-e0e3227f5d99" providerId="ADAL" clId="{F09E77B0-0A0A-48A9-B7CA-CD71AD986D82}" dt="2024-03-31T00:27:46.275" v="3018" actId="21"/>
          <ac:spMkLst>
            <pc:docMk/>
            <pc:sldMk cId="3437651380" sldId="3338"/>
            <ac:spMk id="27" creationId="{10633ED9-4638-42E0-85EE-427C9BC9DBBB}"/>
          </ac:spMkLst>
        </pc:spChg>
        <pc:spChg chg="del">
          <ac:chgData name="Carlos Mario Castano Suaza" userId="4302c874-3151-4e01-b6ca-e0e3227f5d99" providerId="ADAL" clId="{F09E77B0-0A0A-48A9-B7CA-CD71AD986D82}" dt="2024-03-31T00:27:46.275" v="3018" actId="21"/>
          <ac:spMkLst>
            <pc:docMk/>
            <pc:sldMk cId="3437651380" sldId="3338"/>
            <ac:spMk id="28" creationId="{FD70B4CE-9F73-4C0B-BC26-72DA99B34E0E}"/>
          </ac:spMkLst>
        </pc:spChg>
        <pc:spChg chg="del">
          <ac:chgData name="Carlos Mario Castano Suaza" userId="4302c874-3151-4e01-b6ca-e0e3227f5d99" providerId="ADAL" clId="{F09E77B0-0A0A-48A9-B7CA-CD71AD986D82}" dt="2024-03-31T00:27:46.275" v="3018" actId="21"/>
          <ac:spMkLst>
            <pc:docMk/>
            <pc:sldMk cId="3437651380" sldId="3338"/>
            <ac:spMk id="29" creationId="{835488C3-E31A-43CF-AB60-0A4391C192FA}"/>
          </ac:spMkLst>
        </pc:spChg>
        <pc:spChg chg="add mod">
          <ac:chgData name="Carlos Mario Castano Suaza" userId="4302c874-3151-4e01-b6ca-e0e3227f5d99" providerId="ADAL" clId="{F09E77B0-0A0A-48A9-B7CA-CD71AD986D82}" dt="2024-03-31T00:27:58.435" v="3020"/>
          <ac:spMkLst>
            <pc:docMk/>
            <pc:sldMk cId="3437651380" sldId="3338"/>
            <ac:spMk id="30" creationId="{44F0CC69-73FB-363B-8165-4389DBBB138C}"/>
          </ac:spMkLst>
        </pc:spChg>
        <pc:spChg chg="mod">
          <ac:chgData name="Carlos Mario Castano Suaza" userId="4302c874-3151-4e01-b6ca-e0e3227f5d99" providerId="ADAL" clId="{F09E77B0-0A0A-48A9-B7CA-CD71AD986D82}" dt="2024-03-31T01:02:22.530" v="3594" actId="1037"/>
          <ac:spMkLst>
            <pc:docMk/>
            <pc:sldMk cId="3437651380" sldId="3338"/>
            <ac:spMk id="31" creationId="{344D8B60-1734-4DCD-9007-14F474103EB4}"/>
          </ac:spMkLst>
        </pc:spChg>
        <pc:spChg chg="del mod">
          <ac:chgData name="Carlos Mario Castano Suaza" userId="4302c874-3151-4e01-b6ca-e0e3227f5d99" providerId="ADAL" clId="{F09E77B0-0A0A-48A9-B7CA-CD71AD986D82}" dt="2024-03-31T00:28:59.852" v="3103"/>
          <ac:spMkLst>
            <pc:docMk/>
            <pc:sldMk cId="3437651380" sldId="3338"/>
            <ac:spMk id="32" creationId="{06BD26C5-B646-4475-9055-715B3B534580}"/>
          </ac:spMkLst>
        </pc:spChg>
        <pc:spChg chg="del">
          <ac:chgData name="Carlos Mario Castano Suaza" userId="4302c874-3151-4e01-b6ca-e0e3227f5d99" providerId="ADAL" clId="{F09E77B0-0A0A-48A9-B7CA-CD71AD986D82}" dt="2024-03-31T00:27:41.712" v="3014" actId="21"/>
          <ac:spMkLst>
            <pc:docMk/>
            <pc:sldMk cId="3437651380" sldId="3338"/>
            <ac:spMk id="33" creationId="{A8CC6FA7-A3C6-4E5F-9748-0BB6702C2257}"/>
          </ac:spMkLst>
        </pc:spChg>
        <pc:spChg chg="del">
          <ac:chgData name="Carlos Mario Castano Suaza" userId="4302c874-3151-4e01-b6ca-e0e3227f5d99" providerId="ADAL" clId="{F09E77B0-0A0A-48A9-B7CA-CD71AD986D82}" dt="2024-03-31T00:27:41.712" v="3014" actId="21"/>
          <ac:spMkLst>
            <pc:docMk/>
            <pc:sldMk cId="3437651380" sldId="3338"/>
            <ac:spMk id="34" creationId="{DD035136-F709-4968-ADEE-20E9CBDC9126}"/>
          </ac:spMkLst>
        </pc:spChg>
        <pc:spChg chg="del">
          <ac:chgData name="Carlos Mario Castano Suaza" userId="4302c874-3151-4e01-b6ca-e0e3227f5d99" providerId="ADAL" clId="{F09E77B0-0A0A-48A9-B7CA-CD71AD986D82}" dt="2024-03-31T00:27:46.275" v="3018" actId="21"/>
          <ac:spMkLst>
            <pc:docMk/>
            <pc:sldMk cId="3437651380" sldId="3338"/>
            <ac:spMk id="35" creationId="{2B8347D9-01BF-4CD8-AE52-DE8C03055066}"/>
          </ac:spMkLst>
        </pc:spChg>
        <pc:spChg chg="add del mod">
          <ac:chgData name="Carlos Mario Castano Suaza" userId="4302c874-3151-4e01-b6ca-e0e3227f5d99" providerId="ADAL" clId="{F09E77B0-0A0A-48A9-B7CA-CD71AD986D82}" dt="2024-03-31T01:02:22.530" v="3594" actId="1037"/>
          <ac:spMkLst>
            <pc:docMk/>
            <pc:sldMk cId="3437651380" sldId="3338"/>
            <ac:spMk id="36" creationId="{F958E7E3-4461-4C26-8545-D73207E2EF94}"/>
          </ac:spMkLst>
        </pc:spChg>
        <pc:spChg chg="del">
          <ac:chgData name="Carlos Mario Castano Suaza" userId="4302c874-3151-4e01-b6ca-e0e3227f5d99" providerId="ADAL" clId="{F09E77B0-0A0A-48A9-B7CA-CD71AD986D82}" dt="2024-03-31T00:27:41.712" v="3014" actId="21"/>
          <ac:spMkLst>
            <pc:docMk/>
            <pc:sldMk cId="3437651380" sldId="3338"/>
            <ac:spMk id="37" creationId="{77502A03-DA44-480F-90A3-6B958A43EF95}"/>
          </ac:spMkLst>
        </pc:spChg>
        <pc:spChg chg="del">
          <ac:chgData name="Carlos Mario Castano Suaza" userId="4302c874-3151-4e01-b6ca-e0e3227f5d99" providerId="ADAL" clId="{F09E77B0-0A0A-48A9-B7CA-CD71AD986D82}" dt="2024-03-31T00:27:41.712" v="3014" actId="21"/>
          <ac:spMkLst>
            <pc:docMk/>
            <pc:sldMk cId="3437651380" sldId="3338"/>
            <ac:spMk id="38" creationId="{F0247B9A-5D22-4A43-A686-42BAF7984B7F}"/>
          </ac:spMkLst>
        </pc:spChg>
        <pc:spChg chg="mod">
          <ac:chgData name="Carlos Mario Castano Suaza" userId="4302c874-3151-4e01-b6ca-e0e3227f5d99" providerId="ADAL" clId="{F09E77B0-0A0A-48A9-B7CA-CD71AD986D82}" dt="2024-03-31T01:02:26.071" v="3605" actId="1037"/>
          <ac:spMkLst>
            <pc:docMk/>
            <pc:sldMk cId="3437651380" sldId="3338"/>
            <ac:spMk id="39" creationId="{C01EAA73-6CEB-407C-A687-51C2C3154FB8}"/>
          </ac:spMkLst>
        </pc:spChg>
        <pc:spChg chg="del">
          <ac:chgData name="Carlos Mario Castano Suaza" userId="4302c874-3151-4e01-b6ca-e0e3227f5d99" providerId="ADAL" clId="{F09E77B0-0A0A-48A9-B7CA-CD71AD986D82}" dt="2024-03-31T00:27:46.275" v="3018" actId="21"/>
          <ac:spMkLst>
            <pc:docMk/>
            <pc:sldMk cId="3437651380" sldId="3338"/>
            <ac:spMk id="40" creationId="{8DF31BCB-4032-4F13-91EB-13797546C410}"/>
          </ac:spMkLst>
        </pc:spChg>
        <pc:spChg chg="add mod">
          <ac:chgData name="Carlos Mario Castano Suaza" userId="4302c874-3151-4e01-b6ca-e0e3227f5d99" providerId="ADAL" clId="{F09E77B0-0A0A-48A9-B7CA-CD71AD986D82}" dt="2024-03-31T00:28:01.815" v="3021"/>
          <ac:spMkLst>
            <pc:docMk/>
            <pc:sldMk cId="3437651380" sldId="3338"/>
            <ac:spMk id="41" creationId="{7035C3B7-33DB-7561-55B6-ADBBD6F7A91A}"/>
          </ac:spMkLst>
        </pc:spChg>
        <pc:spChg chg="mod">
          <ac:chgData name="Carlos Mario Castano Suaza" userId="4302c874-3151-4e01-b6ca-e0e3227f5d99" providerId="ADAL" clId="{F09E77B0-0A0A-48A9-B7CA-CD71AD986D82}" dt="2024-03-31T01:02:22.530" v="3594" actId="1037"/>
          <ac:spMkLst>
            <pc:docMk/>
            <pc:sldMk cId="3437651380" sldId="3338"/>
            <ac:spMk id="42" creationId="{0743B4A8-E78D-4268-B691-25BA625AF359}"/>
          </ac:spMkLst>
        </pc:spChg>
        <pc:spChg chg="del">
          <ac:chgData name="Carlos Mario Castano Suaza" userId="4302c874-3151-4e01-b6ca-e0e3227f5d99" providerId="ADAL" clId="{F09E77B0-0A0A-48A9-B7CA-CD71AD986D82}" dt="2024-03-31T00:27:41.712" v="3014" actId="21"/>
          <ac:spMkLst>
            <pc:docMk/>
            <pc:sldMk cId="3437651380" sldId="3338"/>
            <ac:spMk id="43" creationId="{09E59878-3634-4FD7-AF01-22B34483F11E}"/>
          </ac:spMkLst>
        </pc:spChg>
        <pc:spChg chg="del">
          <ac:chgData name="Carlos Mario Castano Suaza" userId="4302c874-3151-4e01-b6ca-e0e3227f5d99" providerId="ADAL" clId="{F09E77B0-0A0A-48A9-B7CA-CD71AD986D82}" dt="2024-03-31T00:27:41.712" v="3014" actId="21"/>
          <ac:spMkLst>
            <pc:docMk/>
            <pc:sldMk cId="3437651380" sldId="3338"/>
            <ac:spMk id="44" creationId="{DA7B4EA3-1CFB-45A2-AB72-E717234E9385}"/>
          </ac:spMkLst>
        </pc:spChg>
        <pc:spChg chg="mod">
          <ac:chgData name="Carlos Mario Castano Suaza" userId="4302c874-3151-4e01-b6ca-e0e3227f5d99" providerId="ADAL" clId="{F09E77B0-0A0A-48A9-B7CA-CD71AD986D82}" dt="2024-03-31T01:02:26.071" v="3605" actId="1037"/>
          <ac:spMkLst>
            <pc:docMk/>
            <pc:sldMk cId="3437651380" sldId="3338"/>
            <ac:spMk id="45" creationId="{21CD06F9-2916-4085-B949-909F427BE34C}"/>
          </ac:spMkLst>
        </pc:spChg>
        <pc:spChg chg="del">
          <ac:chgData name="Carlos Mario Castano Suaza" userId="4302c874-3151-4e01-b6ca-e0e3227f5d99" providerId="ADAL" clId="{F09E77B0-0A0A-48A9-B7CA-CD71AD986D82}" dt="2024-03-31T00:27:46.275" v="3018" actId="21"/>
          <ac:spMkLst>
            <pc:docMk/>
            <pc:sldMk cId="3437651380" sldId="3338"/>
            <ac:spMk id="46" creationId="{B6928AAA-21B4-4749-8EF7-515D4D384CDD}"/>
          </ac:spMkLst>
        </pc:spChg>
      </pc:sldChg>
      <pc:sldChg chg="delSp modSp add del mod ord">
        <pc:chgData name="Carlos Mario Castano Suaza" userId="4302c874-3151-4e01-b6ca-e0e3227f5d99" providerId="ADAL" clId="{F09E77B0-0A0A-48A9-B7CA-CD71AD986D82}" dt="2024-03-31T01:45:30.554" v="4779" actId="2696"/>
        <pc:sldMkLst>
          <pc:docMk/>
          <pc:sldMk cId="3734349645" sldId="3339"/>
        </pc:sldMkLst>
        <pc:spChg chg="mod">
          <ac:chgData name="Carlos Mario Castano Suaza" userId="4302c874-3151-4e01-b6ca-e0e3227f5d99" providerId="ADAL" clId="{F09E77B0-0A0A-48A9-B7CA-CD71AD986D82}" dt="2024-03-31T01:15:48.655" v="3765"/>
          <ac:spMkLst>
            <pc:docMk/>
            <pc:sldMk cId="3734349645" sldId="3339"/>
            <ac:spMk id="2" creationId="{EEC06B38-5D8F-680A-63CF-C1739B2A73AD}"/>
          </ac:spMkLst>
        </pc:spChg>
        <pc:spChg chg="del">
          <ac:chgData name="Carlos Mario Castano Suaza" userId="4302c874-3151-4e01-b6ca-e0e3227f5d99" providerId="ADAL" clId="{F09E77B0-0A0A-48A9-B7CA-CD71AD986D82}" dt="2024-03-31T01:16:05.750" v="3767" actId="21"/>
          <ac:spMkLst>
            <pc:docMk/>
            <pc:sldMk cId="3734349645" sldId="3339"/>
            <ac:spMk id="5" creationId="{DECBC5C8-8CC9-7E67-EEFD-05B39FA59D66}"/>
          </ac:spMkLst>
        </pc:spChg>
        <pc:spChg chg="del">
          <ac:chgData name="Carlos Mario Castano Suaza" userId="4302c874-3151-4e01-b6ca-e0e3227f5d99" providerId="ADAL" clId="{F09E77B0-0A0A-48A9-B7CA-CD71AD986D82}" dt="2024-03-31T01:16:05.750" v="3767" actId="21"/>
          <ac:spMkLst>
            <pc:docMk/>
            <pc:sldMk cId="3734349645" sldId="3339"/>
            <ac:spMk id="6" creationId="{37DEC98D-9C1E-FAB8-A191-DBC7E91B5A42}"/>
          </ac:spMkLst>
        </pc:spChg>
        <pc:spChg chg="mod">
          <ac:chgData name="Carlos Mario Castano Suaza" userId="4302c874-3151-4e01-b6ca-e0e3227f5d99" providerId="ADAL" clId="{F09E77B0-0A0A-48A9-B7CA-CD71AD986D82}" dt="2024-03-31T01:22:58.399" v="4487" actId="20577"/>
          <ac:spMkLst>
            <pc:docMk/>
            <pc:sldMk cId="3734349645" sldId="3339"/>
            <ac:spMk id="7" creationId="{AD5671CD-5205-CB98-D14A-4DFFE1F29BCA}"/>
          </ac:spMkLst>
        </pc:spChg>
        <pc:spChg chg="del">
          <ac:chgData name="Carlos Mario Castano Suaza" userId="4302c874-3151-4e01-b6ca-e0e3227f5d99" providerId="ADAL" clId="{F09E77B0-0A0A-48A9-B7CA-CD71AD986D82}" dt="2024-03-31T01:16:05.750" v="3767" actId="21"/>
          <ac:spMkLst>
            <pc:docMk/>
            <pc:sldMk cId="3734349645" sldId="3339"/>
            <ac:spMk id="10" creationId="{E5CB6806-AE17-23B6-7887-CC5196831C69}"/>
          </ac:spMkLst>
        </pc:spChg>
        <pc:spChg chg="del">
          <ac:chgData name="Carlos Mario Castano Suaza" userId="4302c874-3151-4e01-b6ca-e0e3227f5d99" providerId="ADAL" clId="{F09E77B0-0A0A-48A9-B7CA-CD71AD986D82}" dt="2024-03-31T01:16:05.750" v="3767" actId="21"/>
          <ac:spMkLst>
            <pc:docMk/>
            <pc:sldMk cId="3734349645" sldId="3339"/>
            <ac:spMk id="11" creationId="{5BA28FD7-AF82-65F3-5514-3E0372F94274}"/>
          </ac:spMkLst>
        </pc:spChg>
        <pc:spChg chg="del">
          <ac:chgData name="Carlos Mario Castano Suaza" userId="4302c874-3151-4e01-b6ca-e0e3227f5d99" providerId="ADAL" clId="{F09E77B0-0A0A-48A9-B7CA-CD71AD986D82}" dt="2024-03-31T01:16:05.750" v="3767" actId="21"/>
          <ac:spMkLst>
            <pc:docMk/>
            <pc:sldMk cId="3734349645" sldId="3339"/>
            <ac:spMk id="15" creationId="{D7E99D87-BB51-FC2B-0927-593DFCFE5C25}"/>
          </ac:spMkLst>
        </pc:spChg>
        <pc:spChg chg="del">
          <ac:chgData name="Carlos Mario Castano Suaza" userId="4302c874-3151-4e01-b6ca-e0e3227f5d99" providerId="ADAL" clId="{F09E77B0-0A0A-48A9-B7CA-CD71AD986D82}" dt="2024-03-31T01:16:05.750" v="3767" actId="21"/>
          <ac:spMkLst>
            <pc:docMk/>
            <pc:sldMk cId="3734349645" sldId="3339"/>
            <ac:spMk id="16" creationId="{BA2B3813-2A78-7998-766A-CABE575E9CB7}"/>
          </ac:spMkLst>
        </pc:spChg>
        <pc:spChg chg="del">
          <ac:chgData name="Carlos Mario Castano Suaza" userId="4302c874-3151-4e01-b6ca-e0e3227f5d99" providerId="ADAL" clId="{F09E77B0-0A0A-48A9-B7CA-CD71AD986D82}" dt="2024-03-31T01:16:05.750" v="3767" actId="21"/>
          <ac:spMkLst>
            <pc:docMk/>
            <pc:sldMk cId="3734349645" sldId="3339"/>
            <ac:spMk id="20" creationId="{EB87BB19-1EEA-85A3-DCFD-F517B705B7B9}"/>
          </ac:spMkLst>
        </pc:spChg>
        <pc:spChg chg="del">
          <ac:chgData name="Carlos Mario Castano Suaza" userId="4302c874-3151-4e01-b6ca-e0e3227f5d99" providerId="ADAL" clId="{F09E77B0-0A0A-48A9-B7CA-CD71AD986D82}" dt="2024-03-31T01:16:05.750" v="3767" actId="21"/>
          <ac:spMkLst>
            <pc:docMk/>
            <pc:sldMk cId="3734349645" sldId="3339"/>
            <ac:spMk id="21" creationId="{8914932D-3795-BA42-5B72-2D390C4CE4A8}"/>
          </ac:spMkLst>
        </pc:spChg>
        <pc:spChg chg="del">
          <ac:chgData name="Carlos Mario Castano Suaza" userId="4302c874-3151-4e01-b6ca-e0e3227f5d99" providerId="ADAL" clId="{F09E77B0-0A0A-48A9-B7CA-CD71AD986D82}" dt="2024-03-31T01:16:05.750" v="3767" actId="21"/>
          <ac:spMkLst>
            <pc:docMk/>
            <pc:sldMk cId="3734349645" sldId="3339"/>
            <ac:spMk id="41" creationId="{C0CE3D5B-137D-6DA1-2829-BDF643392C50}"/>
          </ac:spMkLst>
        </pc:spChg>
        <pc:spChg chg="del">
          <ac:chgData name="Carlos Mario Castano Suaza" userId="4302c874-3151-4e01-b6ca-e0e3227f5d99" providerId="ADAL" clId="{F09E77B0-0A0A-48A9-B7CA-CD71AD986D82}" dt="2024-03-31T01:16:05.750" v="3767" actId="21"/>
          <ac:spMkLst>
            <pc:docMk/>
            <pc:sldMk cId="3734349645" sldId="3339"/>
            <ac:spMk id="42" creationId="{E2D4EE87-EF8F-4B88-3ACE-BE4B4A055EFF}"/>
          </ac:spMkLst>
        </pc:spChg>
        <pc:spChg chg="del">
          <ac:chgData name="Carlos Mario Castano Suaza" userId="4302c874-3151-4e01-b6ca-e0e3227f5d99" providerId="ADAL" clId="{F09E77B0-0A0A-48A9-B7CA-CD71AD986D82}" dt="2024-03-31T01:16:05.750" v="3767" actId="21"/>
          <ac:spMkLst>
            <pc:docMk/>
            <pc:sldMk cId="3734349645" sldId="3339"/>
            <ac:spMk id="43" creationId="{BF45A1CB-B1E9-0738-6676-DE6D1D35D806}"/>
          </ac:spMkLst>
        </pc:spChg>
        <pc:spChg chg="del">
          <ac:chgData name="Carlos Mario Castano Suaza" userId="4302c874-3151-4e01-b6ca-e0e3227f5d99" providerId="ADAL" clId="{F09E77B0-0A0A-48A9-B7CA-CD71AD986D82}" dt="2024-03-31T01:16:05.750" v="3767" actId="21"/>
          <ac:spMkLst>
            <pc:docMk/>
            <pc:sldMk cId="3734349645" sldId="3339"/>
            <ac:spMk id="44" creationId="{39F1E484-DA69-94A0-7C1E-8A77203E1065}"/>
          </ac:spMkLst>
        </pc:spChg>
        <pc:spChg chg="del">
          <ac:chgData name="Carlos Mario Castano Suaza" userId="4302c874-3151-4e01-b6ca-e0e3227f5d99" providerId="ADAL" clId="{F09E77B0-0A0A-48A9-B7CA-CD71AD986D82}" dt="2024-03-31T01:16:05.750" v="3767" actId="21"/>
          <ac:spMkLst>
            <pc:docMk/>
            <pc:sldMk cId="3734349645" sldId="3339"/>
            <ac:spMk id="47" creationId="{1852D8AB-D864-A180-31B0-EF4B1B4C7157}"/>
          </ac:spMkLst>
        </pc:spChg>
        <pc:spChg chg="del">
          <ac:chgData name="Carlos Mario Castano Suaza" userId="4302c874-3151-4e01-b6ca-e0e3227f5d99" providerId="ADAL" clId="{F09E77B0-0A0A-48A9-B7CA-CD71AD986D82}" dt="2024-03-31T01:16:05.750" v="3767" actId="21"/>
          <ac:spMkLst>
            <pc:docMk/>
            <pc:sldMk cId="3734349645" sldId="3339"/>
            <ac:spMk id="48" creationId="{C434E064-03B2-359F-8AE3-1C7E7F799715}"/>
          </ac:spMkLst>
        </pc:spChg>
        <pc:spChg chg="del">
          <ac:chgData name="Carlos Mario Castano Suaza" userId="4302c874-3151-4e01-b6ca-e0e3227f5d99" providerId="ADAL" clId="{F09E77B0-0A0A-48A9-B7CA-CD71AD986D82}" dt="2024-03-31T01:16:05.750" v="3767" actId="21"/>
          <ac:spMkLst>
            <pc:docMk/>
            <pc:sldMk cId="3734349645" sldId="3339"/>
            <ac:spMk id="49" creationId="{067F5B10-0097-44BE-C21F-5BB85C130C4D}"/>
          </ac:spMkLst>
        </pc:spChg>
        <pc:spChg chg="del">
          <ac:chgData name="Carlos Mario Castano Suaza" userId="4302c874-3151-4e01-b6ca-e0e3227f5d99" providerId="ADAL" clId="{F09E77B0-0A0A-48A9-B7CA-CD71AD986D82}" dt="2024-03-31T01:16:05.750" v="3767" actId="21"/>
          <ac:spMkLst>
            <pc:docMk/>
            <pc:sldMk cId="3734349645" sldId="3339"/>
            <ac:spMk id="50" creationId="{5E70AC12-7EE9-7B82-FD36-2969DB58DEDC}"/>
          </ac:spMkLst>
        </pc:spChg>
        <pc:spChg chg="del">
          <ac:chgData name="Carlos Mario Castano Suaza" userId="4302c874-3151-4e01-b6ca-e0e3227f5d99" providerId="ADAL" clId="{F09E77B0-0A0A-48A9-B7CA-CD71AD986D82}" dt="2024-03-31T01:16:05.750" v="3767" actId="21"/>
          <ac:spMkLst>
            <pc:docMk/>
            <pc:sldMk cId="3734349645" sldId="3339"/>
            <ac:spMk id="67" creationId="{1B069000-0F08-94F1-D1D3-DEBBF36F2959}"/>
          </ac:spMkLst>
        </pc:spChg>
        <pc:spChg chg="del">
          <ac:chgData name="Carlos Mario Castano Suaza" userId="4302c874-3151-4e01-b6ca-e0e3227f5d99" providerId="ADAL" clId="{F09E77B0-0A0A-48A9-B7CA-CD71AD986D82}" dt="2024-03-31T01:16:05.750" v="3767" actId="21"/>
          <ac:spMkLst>
            <pc:docMk/>
            <pc:sldMk cId="3734349645" sldId="3339"/>
            <ac:spMk id="68" creationId="{EE476ED2-8FC3-045F-4690-8A8314D4AAB4}"/>
          </ac:spMkLst>
        </pc:spChg>
        <pc:spChg chg="mod">
          <ac:chgData name="Carlos Mario Castano Suaza" userId="4302c874-3151-4e01-b6ca-e0e3227f5d99" providerId="ADAL" clId="{F09E77B0-0A0A-48A9-B7CA-CD71AD986D82}" dt="2024-03-31T01:42:12.355" v="4731" actId="1076"/>
          <ac:spMkLst>
            <pc:docMk/>
            <pc:sldMk cId="3734349645" sldId="3339"/>
            <ac:spMk id="69" creationId="{4FAD9F5A-7125-630D-FD72-849C8DA84628}"/>
          </ac:spMkLst>
        </pc:spChg>
        <pc:spChg chg="del">
          <ac:chgData name="Carlos Mario Castano Suaza" userId="4302c874-3151-4e01-b6ca-e0e3227f5d99" providerId="ADAL" clId="{F09E77B0-0A0A-48A9-B7CA-CD71AD986D82}" dt="2024-03-31T01:16:09.889" v="3768" actId="21"/>
          <ac:spMkLst>
            <pc:docMk/>
            <pc:sldMk cId="3734349645" sldId="3339"/>
            <ac:spMk id="70" creationId="{5092341E-AF30-5DFE-96A4-7434C95FAD22}"/>
          </ac:spMkLst>
        </pc:spChg>
        <pc:spChg chg="del">
          <ac:chgData name="Carlos Mario Castano Suaza" userId="4302c874-3151-4e01-b6ca-e0e3227f5d99" providerId="ADAL" clId="{F09E77B0-0A0A-48A9-B7CA-CD71AD986D82}" dt="2024-03-31T01:16:09.889" v="3768" actId="21"/>
          <ac:spMkLst>
            <pc:docMk/>
            <pc:sldMk cId="3734349645" sldId="3339"/>
            <ac:spMk id="71" creationId="{7B8C4A7B-A5A5-0D28-0D37-1759F23727C3}"/>
          </ac:spMkLst>
        </pc:spChg>
        <pc:spChg chg="del">
          <ac:chgData name="Carlos Mario Castano Suaza" userId="4302c874-3151-4e01-b6ca-e0e3227f5d99" providerId="ADAL" clId="{F09E77B0-0A0A-48A9-B7CA-CD71AD986D82}" dt="2024-03-31T01:16:09.889" v="3768" actId="21"/>
          <ac:spMkLst>
            <pc:docMk/>
            <pc:sldMk cId="3734349645" sldId="3339"/>
            <ac:spMk id="72" creationId="{44269DA3-6085-B9B0-41B6-D2405B1A793A}"/>
          </ac:spMkLst>
        </pc:spChg>
        <pc:grpChg chg="del">
          <ac:chgData name="Carlos Mario Castano Suaza" userId="4302c874-3151-4e01-b6ca-e0e3227f5d99" providerId="ADAL" clId="{F09E77B0-0A0A-48A9-B7CA-CD71AD986D82}" dt="2024-03-31T01:16:05.750" v="3767" actId="21"/>
          <ac:grpSpMkLst>
            <pc:docMk/>
            <pc:sldMk cId="3734349645" sldId="3339"/>
            <ac:grpSpMk id="13" creationId="{0CD29049-074E-7EC3-D1FF-EFAD67DAD31A}"/>
          </ac:grpSpMkLst>
        </pc:grpChg>
        <pc:grpChg chg="del">
          <ac:chgData name="Carlos Mario Castano Suaza" userId="4302c874-3151-4e01-b6ca-e0e3227f5d99" providerId="ADAL" clId="{F09E77B0-0A0A-48A9-B7CA-CD71AD986D82}" dt="2024-03-31T01:16:05.750" v="3767" actId="21"/>
          <ac:grpSpMkLst>
            <pc:docMk/>
            <pc:sldMk cId="3734349645" sldId="3339"/>
            <ac:grpSpMk id="18" creationId="{72428418-D377-4327-FDCF-897F5127A83D}"/>
          </ac:grpSpMkLst>
        </pc:grpChg>
      </pc:sldChg>
      <pc:sldChg chg="addSp delSp modSp add del mod ord">
        <pc:chgData name="Carlos Mario Castano Suaza" userId="4302c874-3151-4e01-b6ca-e0e3227f5d99" providerId="ADAL" clId="{F09E77B0-0A0A-48A9-B7CA-CD71AD986D82}" dt="2024-03-31T01:45:29.301" v="4778"/>
        <pc:sldMkLst>
          <pc:docMk/>
          <pc:sldMk cId="3825047051" sldId="3344"/>
        </pc:sldMkLst>
        <pc:spChg chg="mod">
          <ac:chgData name="Carlos Mario Castano Suaza" userId="4302c874-3151-4e01-b6ca-e0e3227f5d99" providerId="ADAL" clId="{F09E77B0-0A0A-48A9-B7CA-CD71AD986D82}" dt="2024-03-31T01:44:39.398" v="4762"/>
          <ac:spMkLst>
            <pc:docMk/>
            <pc:sldMk cId="3825047051" sldId="3344"/>
            <ac:spMk id="2" creationId="{0F72EEDF-8DE5-433E-A712-D8CA15EE7072}"/>
          </ac:spMkLst>
        </pc:spChg>
        <pc:spChg chg="mod">
          <ac:chgData name="Carlos Mario Castano Suaza" userId="4302c874-3151-4e01-b6ca-e0e3227f5d99" providerId="ADAL" clId="{F09E77B0-0A0A-48A9-B7CA-CD71AD986D82}" dt="2024-03-31T01:45:24.022" v="4776" actId="20577"/>
          <ac:spMkLst>
            <pc:docMk/>
            <pc:sldMk cId="3825047051" sldId="3344"/>
            <ac:spMk id="3" creationId="{DD59CD6C-B3FE-4455-9BAA-CDB9A80BD008}"/>
          </ac:spMkLst>
        </pc:spChg>
        <pc:spChg chg="mod">
          <ac:chgData name="Carlos Mario Castano Suaza" userId="4302c874-3151-4e01-b6ca-e0e3227f5d99" providerId="ADAL" clId="{F09E77B0-0A0A-48A9-B7CA-CD71AD986D82}" dt="2024-03-31T01:41:27.375" v="4721" actId="14100"/>
          <ac:spMkLst>
            <pc:docMk/>
            <pc:sldMk cId="3825047051" sldId="3344"/>
            <ac:spMk id="23" creationId="{5CB314BD-1EE7-4682-AAE0-1A483684A5E0}"/>
          </ac:spMkLst>
        </pc:spChg>
        <pc:spChg chg="add del mod">
          <ac:chgData name="Carlos Mario Castano Suaza" userId="4302c874-3151-4e01-b6ca-e0e3227f5d99" providerId="ADAL" clId="{F09E77B0-0A0A-48A9-B7CA-CD71AD986D82}" dt="2024-03-31T01:40:01.168" v="4704" actId="207"/>
          <ac:spMkLst>
            <pc:docMk/>
            <pc:sldMk cId="3825047051" sldId="3344"/>
            <ac:spMk id="26" creationId="{ED79443A-B108-4409-A315-51CCBAAF9FD2}"/>
          </ac:spMkLst>
        </pc:spChg>
        <pc:spChg chg="mod">
          <ac:chgData name="Carlos Mario Castano Suaza" userId="4302c874-3151-4e01-b6ca-e0e3227f5d99" providerId="ADAL" clId="{F09E77B0-0A0A-48A9-B7CA-CD71AD986D82}" dt="2024-03-31T01:41:27.375" v="4721" actId="14100"/>
          <ac:spMkLst>
            <pc:docMk/>
            <pc:sldMk cId="3825047051" sldId="3344"/>
            <ac:spMk id="43" creationId="{60A85C26-B7E9-4628-92C1-D6ED1A5749B1}"/>
          </ac:spMkLst>
        </pc:spChg>
        <pc:spChg chg="mod">
          <ac:chgData name="Carlos Mario Castano Suaza" userId="4302c874-3151-4e01-b6ca-e0e3227f5d99" providerId="ADAL" clId="{F09E77B0-0A0A-48A9-B7CA-CD71AD986D82}" dt="2024-03-31T01:41:32.969" v="4722" actId="14100"/>
          <ac:spMkLst>
            <pc:docMk/>
            <pc:sldMk cId="3825047051" sldId="3344"/>
            <ac:spMk id="47" creationId="{FCE39EB4-BDEB-4538-A50A-6A5FBFD58DE2}"/>
          </ac:spMkLst>
        </pc:spChg>
        <pc:spChg chg="mod">
          <ac:chgData name="Carlos Mario Castano Suaza" userId="4302c874-3151-4e01-b6ca-e0e3227f5d99" providerId="ADAL" clId="{F09E77B0-0A0A-48A9-B7CA-CD71AD986D82}" dt="2024-03-31T01:40:01.168" v="4704" actId="207"/>
          <ac:spMkLst>
            <pc:docMk/>
            <pc:sldMk cId="3825047051" sldId="3344"/>
            <ac:spMk id="51" creationId="{67110EAB-1005-44B9-AEC3-0F15FA67EBF9}"/>
          </ac:spMkLst>
        </pc:spChg>
        <pc:spChg chg="mod">
          <ac:chgData name="Carlos Mario Castano Suaza" userId="4302c874-3151-4e01-b6ca-e0e3227f5d99" providerId="ADAL" clId="{F09E77B0-0A0A-48A9-B7CA-CD71AD986D82}" dt="2024-03-31T01:41:32.969" v="4722" actId="14100"/>
          <ac:spMkLst>
            <pc:docMk/>
            <pc:sldMk cId="3825047051" sldId="3344"/>
            <ac:spMk id="54" creationId="{843862D8-AFA5-46B6-BB15-DBD6976B4155}"/>
          </ac:spMkLst>
        </pc:spChg>
        <pc:spChg chg="mod">
          <ac:chgData name="Carlos Mario Castano Suaza" userId="4302c874-3151-4e01-b6ca-e0e3227f5d99" providerId="ADAL" clId="{F09E77B0-0A0A-48A9-B7CA-CD71AD986D82}" dt="2024-03-31T01:41:43.248" v="4726" actId="14100"/>
          <ac:spMkLst>
            <pc:docMk/>
            <pc:sldMk cId="3825047051" sldId="3344"/>
            <ac:spMk id="56" creationId="{0E0950CA-E35F-47EF-B5A3-32D3520CCDD7}"/>
          </ac:spMkLst>
        </pc:spChg>
        <pc:spChg chg="mod">
          <ac:chgData name="Carlos Mario Castano Suaza" userId="4302c874-3151-4e01-b6ca-e0e3227f5d99" providerId="ADAL" clId="{F09E77B0-0A0A-48A9-B7CA-CD71AD986D82}" dt="2024-03-31T01:40:01.168" v="4704" actId="207"/>
          <ac:spMkLst>
            <pc:docMk/>
            <pc:sldMk cId="3825047051" sldId="3344"/>
            <ac:spMk id="60" creationId="{825B3093-D59D-4609-97F8-8C944EB5B371}"/>
          </ac:spMkLst>
        </pc:spChg>
        <pc:spChg chg="mod">
          <ac:chgData name="Carlos Mario Castano Suaza" userId="4302c874-3151-4e01-b6ca-e0e3227f5d99" providerId="ADAL" clId="{F09E77B0-0A0A-48A9-B7CA-CD71AD986D82}" dt="2024-03-31T01:41:36.617" v="4724" actId="14100"/>
          <ac:spMkLst>
            <pc:docMk/>
            <pc:sldMk cId="3825047051" sldId="3344"/>
            <ac:spMk id="62" creationId="{B6212FC5-00EA-4E49-9CFB-3110F9DE5AAF}"/>
          </ac:spMkLst>
        </pc:spChg>
        <pc:spChg chg="mod">
          <ac:chgData name="Carlos Mario Castano Suaza" userId="4302c874-3151-4e01-b6ca-e0e3227f5d99" providerId="ADAL" clId="{F09E77B0-0A0A-48A9-B7CA-CD71AD986D82}" dt="2024-03-31T01:41:43.248" v="4726" actId="14100"/>
          <ac:spMkLst>
            <pc:docMk/>
            <pc:sldMk cId="3825047051" sldId="3344"/>
            <ac:spMk id="63" creationId="{8F830655-6518-49EC-B58A-CA8E0C891064}"/>
          </ac:spMkLst>
        </pc:spChg>
        <pc:spChg chg="mod">
          <ac:chgData name="Carlos Mario Castano Suaza" userId="4302c874-3151-4e01-b6ca-e0e3227f5d99" providerId="ADAL" clId="{F09E77B0-0A0A-48A9-B7CA-CD71AD986D82}" dt="2024-03-31T01:41:49.346" v="4727" actId="14100"/>
          <ac:spMkLst>
            <pc:docMk/>
            <pc:sldMk cId="3825047051" sldId="3344"/>
            <ac:spMk id="65" creationId="{4A17352B-A1CA-4FA7-B6CF-C6BFD3731E7A}"/>
          </ac:spMkLst>
        </pc:spChg>
        <pc:spChg chg="mod">
          <ac:chgData name="Carlos Mario Castano Suaza" userId="4302c874-3151-4e01-b6ca-e0e3227f5d99" providerId="ADAL" clId="{F09E77B0-0A0A-48A9-B7CA-CD71AD986D82}" dt="2024-03-31T01:40:01.168" v="4704" actId="207"/>
          <ac:spMkLst>
            <pc:docMk/>
            <pc:sldMk cId="3825047051" sldId="3344"/>
            <ac:spMk id="69" creationId="{08AB990A-9A0B-4FE6-B00B-E48AACB7B396}"/>
          </ac:spMkLst>
        </pc:spChg>
        <pc:spChg chg="mod">
          <ac:chgData name="Carlos Mario Castano Suaza" userId="4302c874-3151-4e01-b6ca-e0e3227f5d99" providerId="ADAL" clId="{F09E77B0-0A0A-48A9-B7CA-CD71AD986D82}" dt="2024-03-31T01:41:49.346" v="4727" actId="14100"/>
          <ac:spMkLst>
            <pc:docMk/>
            <pc:sldMk cId="3825047051" sldId="3344"/>
            <ac:spMk id="72" creationId="{5A23E826-A07A-4A15-A8A8-E26C6FC52DF5}"/>
          </ac:spMkLst>
        </pc:spChg>
        <pc:spChg chg="mod">
          <ac:chgData name="Carlos Mario Castano Suaza" userId="4302c874-3151-4e01-b6ca-e0e3227f5d99" providerId="ADAL" clId="{F09E77B0-0A0A-48A9-B7CA-CD71AD986D82}" dt="2024-03-31T01:41:55.770" v="4728" actId="14100"/>
          <ac:spMkLst>
            <pc:docMk/>
            <pc:sldMk cId="3825047051" sldId="3344"/>
            <ac:spMk id="74" creationId="{BDEA2E75-79CC-4A6A-ACB5-F779DDFAEA4C}"/>
          </ac:spMkLst>
        </pc:spChg>
        <pc:spChg chg="mod">
          <ac:chgData name="Carlos Mario Castano Suaza" userId="4302c874-3151-4e01-b6ca-e0e3227f5d99" providerId="ADAL" clId="{F09E77B0-0A0A-48A9-B7CA-CD71AD986D82}" dt="2024-03-31T01:40:01.168" v="4704" actId="207"/>
          <ac:spMkLst>
            <pc:docMk/>
            <pc:sldMk cId="3825047051" sldId="3344"/>
            <ac:spMk id="78" creationId="{7F9BEB52-7497-491D-89D4-190BB0B2CEB6}"/>
          </ac:spMkLst>
        </pc:spChg>
        <pc:spChg chg="mod">
          <ac:chgData name="Carlos Mario Castano Suaza" userId="4302c874-3151-4e01-b6ca-e0e3227f5d99" providerId="ADAL" clId="{F09E77B0-0A0A-48A9-B7CA-CD71AD986D82}" dt="2024-03-31T01:41:55.770" v="4728" actId="14100"/>
          <ac:spMkLst>
            <pc:docMk/>
            <pc:sldMk cId="3825047051" sldId="3344"/>
            <ac:spMk id="81" creationId="{7E12ED4B-DE23-4875-9BBA-7FE3348FCE5B}"/>
          </ac:spMkLst>
        </pc:spChg>
        <pc:spChg chg="mod">
          <ac:chgData name="Carlos Mario Castano Suaza" userId="4302c874-3151-4e01-b6ca-e0e3227f5d99" providerId="ADAL" clId="{F09E77B0-0A0A-48A9-B7CA-CD71AD986D82}" dt="2024-03-31T01:44:19.913" v="4758" actId="113"/>
          <ac:spMkLst>
            <pc:docMk/>
            <pc:sldMk cId="3825047051" sldId="3344"/>
            <ac:spMk id="93" creationId="{0F45335F-F2B8-44AE-AD2F-8B3BDD79BF82}"/>
          </ac:spMkLst>
        </pc:spChg>
        <pc:spChg chg="mod">
          <ac:chgData name="Carlos Mario Castano Suaza" userId="4302c874-3151-4e01-b6ca-e0e3227f5d99" providerId="ADAL" clId="{F09E77B0-0A0A-48A9-B7CA-CD71AD986D82}" dt="2024-03-31T01:44:19.913" v="4758" actId="113"/>
          <ac:spMkLst>
            <pc:docMk/>
            <pc:sldMk cId="3825047051" sldId="3344"/>
            <ac:spMk id="94" creationId="{FB129CDB-2021-44F1-AF7F-292407D81734}"/>
          </ac:spMkLst>
        </pc:spChg>
        <pc:spChg chg="mod">
          <ac:chgData name="Carlos Mario Castano Suaza" userId="4302c874-3151-4e01-b6ca-e0e3227f5d99" providerId="ADAL" clId="{F09E77B0-0A0A-48A9-B7CA-CD71AD986D82}" dt="2024-03-31T01:44:23.585" v="4761" actId="20577"/>
          <ac:spMkLst>
            <pc:docMk/>
            <pc:sldMk cId="3825047051" sldId="3344"/>
            <ac:spMk id="95" creationId="{D1AA90A4-2D3A-4FF3-8844-4230CE9A4B1F}"/>
          </ac:spMkLst>
        </pc:spChg>
        <pc:spChg chg="mod">
          <ac:chgData name="Carlos Mario Castano Suaza" userId="4302c874-3151-4e01-b6ca-e0e3227f5d99" providerId="ADAL" clId="{F09E77B0-0A0A-48A9-B7CA-CD71AD986D82}" dt="2024-03-31T01:44:03.198" v="4757" actId="207"/>
          <ac:spMkLst>
            <pc:docMk/>
            <pc:sldMk cId="3825047051" sldId="3344"/>
            <ac:spMk id="96" creationId="{D1DAF592-DECB-4C6F-ADFB-583B9698A1BC}"/>
          </ac:spMkLst>
        </pc:spChg>
        <pc:spChg chg="mod">
          <ac:chgData name="Carlos Mario Castano Suaza" userId="4302c874-3151-4e01-b6ca-e0e3227f5d99" providerId="ADAL" clId="{F09E77B0-0A0A-48A9-B7CA-CD71AD986D82}" dt="2024-03-31T01:44:19.913" v="4758" actId="113"/>
          <ac:spMkLst>
            <pc:docMk/>
            <pc:sldMk cId="3825047051" sldId="3344"/>
            <ac:spMk id="97" creationId="{27F2CBB7-56F8-46EB-8045-F021A33A3EE8}"/>
          </ac:spMkLst>
        </pc:spChg>
        <pc:spChg chg="del mod">
          <ac:chgData name="Carlos Mario Castano Suaza" userId="4302c874-3151-4e01-b6ca-e0e3227f5d99" providerId="ADAL" clId="{F09E77B0-0A0A-48A9-B7CA-CD71AD986D82}" dt="2024-03-31T01:39:44.649" v="4691"/>
          <ac:spMkLst>
            <pc:docMk/>
            <pc:sldMk cId="3825047051" sldId="3344"/>
            <ac:spMk id="98" creationId="{1223DC61-3DD7-449E-BC0D-EFD8656642A5}"/>
          </ac:spMkLst>
        </pc:spChg>
        <pc:spChg chg="del mod">
          <ac:chgData name="Carlos Mario Castano Suaza" userId="4302c874-3151-4e01-b6ca-e0e3227f5d99" providerId="ADAL" clId="{F09E77B0-0A0A-48A9-B7CA-CD71AD986D82}" dt="2024-03-31T01:39:52.535" v="4701"/>
          <ac:spMkLst>
            <pc:docMk/>
            <pc:sldMk cId="3825047051" sldId="3344"/>
            <ac:spMk id="99" creationId="{5F3B4DD5-002D-4B9A-9CF1-CD545AADD246}"/>
          </ac:spMkLst>
        </pc:spChg>
        <pc:spChg chg="del mod">
          <ac:chgData name="Carlos Mario Castano Suaza" userId="4302c874-3151-4e01-b6ca-e0e3227f5d99" providerId="ADAL" clId="{F09E77B0-0A0A-48A9-B7CA-CD71AD986D82}" dt="2024-03-31T01:39:52.534" v="4697"/>
          <ac:spMkLst>
            <pc:docMk/>
            <pc:sldMk cId="3825047051" sldId="3344"/>
            <ac:spMk id="101" creationId="{7232D718-D9ED-4FA7-9841-E91E132F5F2C}"/>
          </ac:spMkLst>
        </pc:spChg>
        <pc:spChg chg="del mod">
          <ac:chgData name="Carlos Mario Castano Suaza" userId="4302c874-3151-4e01-b6ca-e0e3227f5d99" providerId="ADAL" clId="{F09E77B0-0A0A-48A9-B7CA-CD71AD986D82}" dt="2024-03-31T01:39:52.535" v="4699"/>
          <ac:spMkLst>
            <pc:docMk/>
            <pc:sldMk cId="3825047051" sldId="3344"/>
            <ac:spMk id="102" creationId="{26229F67-2AF3-41E4-9690-AD1A996B0384}"/>
          </ac:spMkLst>
        </pc:spChg>
        <pc:spChg chg="del mod">
          <ac:chgData name="Carlos Mario Castano Suaza" userId="4302c874-3151-4e01-b6ca-e0e3227f5d99" providerId="ADAL" clId="{F09E77B0-0A0A-48A9-B7CA-CD71AD986D82}" dt="2024-03-31T01:39:52.536" v="4703"/>
          <ac:spMkLst>
            <pc:docMk/>
            <pc:sldMk cId="3825047051" sldId="3344"/>
            <ac:spMk id="103" creationId="{8EECF4FB-55EF-4C11-A8F1-488DB8261BCE}"/>
          </ac:spMkLst>
        </pc:spChg>
        <pc:grpChg chg="mod">
          <ac:chgData name="Carlos Mario Castano Suaza" userId="4302c874-3151-4e01-b6ca-e0e3227f5d99" providerId="ADAL" clId="{F09E77B0-0A0A-48A9-B7CA-CD71AD986D82}" dt="2024-03-31T01:41:27.375" v="4721" actId="14100"/>
          <ac:grpSpMkLst>
            <pc:docMk/>
            <pc:sldMk cId="3825047051" sldId="3344"/>
            <ac:grpSpMk id="87" creationId="{638769D6-DCC4-4467-B1D8-BD1D6D7297FF}"/>
          </ac:grpSpMkLst>
        </pc:grpChg>
        <pc:grpChg chg="mod">
          <ac:chgData name="Carlos Mario Castano Suaza" userId="4302c874-3151-4e01-b6ca-e0e3227f5d99" providerId="ADAL" clId="{F09E77B0-0A0A-48A9-B7CA-CD71AD986D82}" dt="2024-03-31T01:41:32.969" v="4722" actId="14100"/>
          <ac:grpSpMkLst>
            <pc:docMk/>
            <pc:sldMk cId="3825047051" sldId="3344"/>
            <ac:grpSpMk id="88" creationId="{B78AA175-9A98-4DF0-B613-55234115E9EB}"/>
          </ac:grpSpMkLst>
        </pc:grpChg>
        <pc:grpChg chg="mod">
          <ac:chgData name="Carlos Mario Castano Suaza" userId="4302c874-3151-4e01-b6ca-e0e3227f5d99" providerId="ADAL" clId="{F09E77B0-0A0A-48A9-B7CA-CD71AD986D82}" dt="2024-03-31T01:41:43.248" v="4726" actId="14100"/>
          <ac:grpSpMkLst>
            <pc:docMk/>
            <pc:sldMk cId="3825047051" sldId="3344"/>
            <ac:grpSpMk id="89" creationId="{1490695A-5D60-4DBE-AEF0-7014CE317FC4}"/>
          </ac:grpSpMkLst>
        </pc:grpChg>
        <pc:grpChg chg="mod">
          <ac:chgData name="Carlos Mario Castano Suaza" userId="4302c874-3151-4e01-b6ca-e0e3227f5d99" providerId="ADAL" clId="{F09E77B0-0A0A-48A9-B7CA-CD71AD986D82}" dt="2024-03-31T01:41:49.346" v="4727" actId="14100"/>
          <ac:grpSpMkLst>
            <pc:docMk/>
            <pc:sldMk cId="3825047051" sldId="3344"/>
            <ac:grpSpMk id="90" creationId="{66E81461-DBFF-46C5-B551-66CA4E05416C}"/>
          </ac:grpSpMkLst>
        </pc:grpChg>
        <pc:grpChg chg="mod">
          <ac:chgData name="Carlos Mario Castano Suaza" userId="4302c874-3151-4e01-b6ca-e0e3227f5d99" providerId="ADAL" clId="{F09E77B0-0A0A-48A9-B7CA-CD71AD986D82}" dt="2024-03-31T01:41:55.770" v="4728" actId="14100"/>
          <ac:grpSpMkLst>
            <pc:docMk/>
            <pc:sldMk cId="3825047051" sldId="3344"/>
            <ac:grpSpMk id="91" creationId="{113AB352-38F9-4A3B-85DF-D715636744CF}"/>
          </ac:grpSpMkLst>
        </pc:grpChg>
      </pc:sldChg>
      <pc:sldChg chg="addSp delSp modSp add mod">
        <pc:chgData name="Carlos Mario Castano Suaza" userId="4302c874-3151-4e01-b6ca-e0e3227f5d99" providerId="ADAL" clId="{F09E77B0-0A0A-48A9-B7CA-CD71AD986D82}" dt="2024-03-31T19:05:47.728" v="5012" actId="1035"/>
        <pc:sldMkLst>
          <pc:docMk/>
          <pc:sldMk cId="1392626864" sldId="3345"/>
        </pc:sldMkLst>
        <pc:spChg chg="mod">
          <ac:chgData name="Carlos Mario Castano Suaza" userId="4302c874-3151-4e01-b6ca-e0e3227f5d99" providerId="ADAL" clId="{F09E77B0-0A0A-48A9-B7CA-CD71AD986D82}" dt="2024-03-31T02:04:24.155" v="4812" actId="20577"/>
          <ac:spMkLst>
            <pc:docMk/>
            <pc:sldMk cId="1392626864" sldId="3345"/>
            <ac:spMk id="2" creationId="{1B58D897-CA16-A8F7-072D-087BF01451EA}"/>
          </ac:spMkLst>
        </pc:spChg>
        <pc:spChg chg="add del mod">
          <ac:chgData name="Carlos Mario Castano Suaza" userId="4302c874-3151-4e01-b6ca-e0e3227f5d99" providerId="ADAL" clId="{F09E77B0-0A0A-48A9-B7CA-CD71AD986D82}" dt="2024-03-31T02:03:27.481" v="4799" actId="21"/>
          <ac:spMkLst>
            <pc:docMk/>
            <pc:sldMk cId="1392626864" sldId="3345"/>
            <ac:spMk id="3" creationId="{B04CA4B8-D03A-3FBF-7A71-8754F4A69CD8}"/>
          </ac:spMkLst>
        </pc:spChg>
        <pc:spChg chg="add del mod">
          <ac:chgData name="Carlos Mario Castano Suaza" userId="4302c874-3151-4e01-b6ca-e0e3227f5d99" providerId="ADAL" clId="{F09E77B0-0A0A-48A9-B7CA-CD71AD986D82}" dt="2024-03-31T02:03:27.481" v="4799" actId="21"/>
          <ac:spMkLst>
            <pc:docMk/>
            <pc:sldMk cId="1392626864" sldId="3345"/>
            <ac:spMk id="4" creationId="{A7489AB9-A185-8EB9-80F9-24A2E766DBA1}"/>
          </ac:spMkLst>
        </pc:spChg>
        <pc:spChg chg="add mod">
          <ac:chgData name="Carlos Mario Castano Suaza" userId="4302c874-3151-4e01-b6ca-e0e3227f5d99" providerId="ADAL" clId="{F09E77B0-0A0A-48A9-B7CA-CD71AD986D82}" dt="2024-03-31T19:05:33.116" v="4981" actId="1076"/>
          <ac:spMkLst>
            <pc:docMk/>
            <pc:sldMk cId="1392626864" sldId="3345"/>
            <ac:spMk id="4" creationId="{C2AE1E23-7FF1-6FAF-3153-8BB34578D0BE}"/>
          </ac:spMkLst>
        </pc:spChg>
        <pc:spChg chg="del">
          <ac:chgData name="Carlos Mario Castano Suaza" userId="4302c874-3151-4e01-b6ca-e0e3227f5d99" providerId="ADAL" clId="{F09E77B0-0A0A-48A9-B7CA-CD71AD986D82}" dt="2024-03-31T02:03:17.545" v="4795" actId="21"/>
          <ac:spMkLst>
            <pc:docMk/>
            <pc:sldMk cId="1392626864" sldId="3345"/>
            <ac:spMk id="5" creationId="{B04CA4B8-D03A-3FBF-7A71-8754F4A69CD8}"/>
          </ac:spMkLst>
        </pc:spChg>
        <pc:spChg chg="del">
          <ac:chgData name="Carlos Mario Castano Suaza" userId="4302c874-3151-4e01-b6ca-e0e3227f5d99" providerId="ADAL" clId="{F09E77B0-0A0A-48A9-B7CA-CD71AD986D82}" dt="2024-03-31T02:03:17.545" v="4795" actId="21"/>
          <ac:spMkLst>
            <pc:docMk/>
            <pc:sldMk cId="1392626864" sldId="3345"/>
            <ac:spMk id="6" creationId="{A7489AB9-A185-8EB9-80F9-24A2E766DBA1}"/>
          </ac:spMkLst>
        </pc:spChg>
        <pc:spChg chg="del">
          <ac:chgData name="Carlos Mario Castano Suaza" userId="4302c874-3151-4e01-b6ca-e0e3227f5d99" providerId="ADAL" clId="{F09E77B0-0A0A-48A9-B7CA-CD71AD986D82}" dt="2024-03-31T02:03:17.545" v="4795" actId="21"/>
          <ac:spMkLst>
            <pc:docMk/>
            <pc:sldMk cId="1392626864" sldId="3345"/>
            <ac:spMk id="7" creationId="{95A0C6B1-6F7D-A0E0-A59E-0E40085B5DD4}"/>
          </ac:spMkLst>
        </pc:spChg>
        <pc:spChg chg="del">
          <ac:chgData name="Carlos Mario Castano Suaza" userId="4302c874-3151-4e01-b6ca-e0e3227f5d99" providerId="ADAL" clId="{F09E77B0-0A0A-48A9-B7CA-CD71AD986D82}" dt="2024-03-31T02:03:17.545" v="4795" actId="21"/>
          <ac:spMkLst>
            <pc:docMk/>
            <pc:sldMk cId="1392626864" sldId="3345"/>
            <ac:spMk id="8" creationId="{8B158880-0056-0433-0117-FA6F5FBDF1A8}"/>
          </ac:spMkLst>
        </pc:spChg>
        <pc:spChg chg="del">
          <ac:chgData name="Carlos Mario Castano Suaza" userId="4302c874-3151-4e01-b6ca-e0e3227f5d99" providerId="ADAL" clId="{F09E77B0-0A0A-48A9-B7CA-CD71AD986D82}" dt="2024-03-31T02:03:17.545" v="4795" actId="21"/>
          <ac:spMkLst>
            <pc:docMk/>
            <pc:sldMk cId="1392626864" sldId="3345"/>
            <ac:spMk id="9" creationId="{DAEA18C1-02F1-9E43-9194-280373887980}"/>
          </ac:spMkLst>
        </pc:spChg>
        <pc:spChg chg="add del mod">
          <ac:chgData name="Carlos Mario Castano Suaza" userId="4302c874-3151-4e01-b6ca-e0e3227f5d99" providerId="ADAL" clId="{F09E77B0-0A0A-48A9-B7CA-CD71AD986D82}" dt="2024-03-31T02:03:30.016" v="4800" actId="21"/>
          <ac:spMkLst>
            <pc:docMk/>
            <pc:sldMk cId="1392626864" sldId="3345"/>
            <ac:spMk id="10" creationId="{95A0C6B1-6F7D-A0E0-A59E-0E40085B5DD4}"/>
          </ac:spMkLst>
        </pc:spChg>
        <pc:spChg chg="add del mod">
          <ac:chgData name="Carlos Mario Castano Suaza" userId="4302c874-3151-4e01-b6ca-e0e3227f5d99" providerId="ADAL" clId="{F09E77B0-0A0A-48A9-B7CA-CD71AD986D82}" dt="2024-03-31T02:03:27.481" v="4799" actId="21"/>
          <ac:spMkLst>
            <pc:docMk/>
            <pc:sldMk cId="1392626864" sldId="3345"/>
            <ac:spMk id="11" creationId="{DAEA18C1-02F1-9E43-9194-280373887980}"/>
          </ac:spMkLst>
        </pc:spChg>
        <pc:spChg chg="add del mod">
          <ac:chgData name="Carlos Mario Castano Suaza" userId="4302c874-3151-4e01-b6ca-e0e3227f5d99" providerId="ADAL" clId="{F09E77B0-0A0A-48A9-B7CA-CD71AD986D82}" dt="2024-03-31T02:03:27.481" v="4799" actId="21"/>
          <ac:spMkLst>
            <pc:docMk/>
            <pc:sldMk cId="1392626864" sldId="3345"/>
            <ac:spMk id="12" creationId="{AA3513F2-97A9-7624-EB3B-21ACD0831ADF}"/>
          </ac:spMkLst>
        </pc:spChg>
        <pc:spChg chg="add del mod">
          <ac:chgData name="Carlos Mario Castano Suaza" userId="4302c874-3151-4e01-b6ca-e0e3227f5d99" providerId="ADAL" clId="{F09E77B0-0A0A-48A9-B7CA-CD71AD986D82}" dt="2024-03-31T02:03:27.481" v="4799" actId="21"/>
          <ac:spMkLst>
            <pc:docMk/>
            <pc:sldMk cId="1392626864" sldId="3345"/>
            <ac:spMk id="13" creationId="{084BBB68-1FFB-77DF-D023-4A4B580AA073}"/>
          </ac:spMkLst>
        </pc:spChg>
        <pc:spChg chg="add del mod">
          <ac:chgData name="Carlos Mario Castano Suaza" userId="4302c874-3151-4e01-b6ca-e0e3227f5d99" providerId="ADAL" clId="{F09E77B0-0A0A-48A9-B7CA-CD71AD986D82}" dt="2024-03-31T02:03:30.016" v="4800" actId="21"/>
          <ac:spMkLst>
            <pc:docMk/>
            <pc:sldMk cId="1392626864" sldId="3345"/>
            <ac:spMk id="14" creationId="{518D7DCB-6226-76C2-1C5F-99A6E76086EA}"/>
          </ac:spMkLst>
        </pc:spChg>
        <pc:spChg chg="add del mod">
          <ac:chgData name="Carlos Mario Castano Suaza" userId="4302c874-3151-4e01-b6ca-e0e3227f5d99" providerId="ADAL" clId="{F09E77B0-0A0A-48A9-B7CA-CD71AD986D82}" dt="2024-03-31T02:03:27.481" v="4799" actId="21"/>
          <ac:spMkLst>
            <pc:docMk/>
            <pc:sldMk cId="1392626864" sldId="3345"/>
            <ac:spMk id="15" creationId="{728E8D57-3DD0-5A70-F40E-25DFF3713EB3}"/>
          </ac:spMkLst>
        </pc:spChg>
        <pc:spChg chg="add del mod">
          <ac:chgData name="Carlos Mario Castano Suaza" userId="4302c874-3151-4e01-b6ca-e0e3227f5d99" providerId="ADAL" clId="{F09E77B0-0A0A-48A9-B7CA-CD71AD986D82}" dt="2024-03-31T02:03:27.481" v="4799" actId="21"/>
          <ac:spMkLst>
            <pc:docMk/>
            <pc:sldMk cId="1392626864" sldId="3345"/>
            <ac:spMk id="16" creationId="{8B158880-0056-0433-0117-FA6F5FBDF1A8}"/>
          </ac:spMkLst>
        </pc:spChg>
        <pc:spChg chg="add del mod">
          <ac:chgData name="Carlos Mario Castano Suaza" userId="4302c874-3151-4e01-b6ca-e0e3227f5d99" providerId="ADAL" clId="{F09E77B0-0A0A-48A9-B7CA-CD71AD986D82}" dt="2024-03-31T02:03:27.481" v="4799" actId="21"/>
          <ac:spMkLst>
            <pc:docMk/>
            <pc:sldMk cId="1392626864" sldId="3345"/>
            <ac:spMk id="17" creationId="{95ABFB32-78DF-AFCE-9E81-FABA9D9B39A7}"/>
          </ac:spMkLst>
        </pc:spChg>
        <pc:spChg chg="add del mod">
          <ac:chgData name="Carlos Mario Castano Suaza" userId="4302c874-3151-4e01-b6ca-e0e3227f5d99" providerId="ADAL" clId="{F09E77B0-0A0A-48A9-B7CA-CD71AD986D82}" dt="2024-03-31T02:03:27.481" v="4799" actId="21"/>
          <ac:spMkLst>
            <pc:docMk/>
            <pc:sldMk cId="1392626864" sldId="3345"/>
            <ac:spMk id="18" creationId="{6EB334DC-F204-AC10-33F4-3A61979BE13D}"/>
          </ac:spMkLst>
        </pc:spChg>
        <pc:spChg chg="add del mod">
          <ac:chgData name="Carlos Mario Castano Suaza" userId="4302c874-3151-4e01-b6ca-e0e3227f5d99" providerId="ADAL" clId="{F09E77B0-0A0A-48A9-B7CA-CD71AD986D82}" dt="2024-03-31T02:03:27.481" v="4799" actId="21"/>
          <ac:spMkLst>
            <pc:docMk/>
            <pc:sldMk cId="1392626864" sldId="3345"/>
            <ac:spMk id="19" creationId="{90942AA7-AC52-DCD1-A790-BDF9300C677A}"/>
          </ac:spMkLst>
        </pc:spChg>
        <pc:spChg chg="del">
          <ac:chgData name="Carlos Mario Castano Suaza" userId="4302c874-3151-4e01-b6ca-e0e3227f5d99" providerId="ADAL" clId="{F09E77B0-0A0A-48A9-B7CA-CD71AD986D82}" dt="2024-03-31T02:03:17.545" v="4795" actId="21"/>
          <ac:spMkLst>
            <pc:docMk/>
            <pc:sldMk cId="1392626864" sldId="3345"/>
            <ac:spMk id="20" creationId="{AA3513F2-97A9-7624-EB3B-21ACD0831ADF}"/>
          </ac:spMkLst>
        </pc:spChg>
        <pc:spChg chg="del">
          <ac:chgData name="Carlos Mario Castano Suaza" userId="4302c874-3151-4e01-b6ca-e0e3227f5d99" providerId="ADAL" clId="{F09E77B0-0A0A-48A9-B7CA-CD71AD986D82}" dt="2024-03-31T02:03:17.545" v="4795" actId="21"/>
          <ac:spMkLst>
            <pc:docMk/>
            <pc:sldMk cId="1392626864" sldId="3345"/>
            <ac:spMk id="21" creationId="{084BBB68-1FFB-77DF-D023-4A4B580AA073}"/>
          </ac:spMkLst>
        </pc:spChg>
        <pc:spChg chg="del">
          <ac:chgData name="Carlos Mario Castano Suaza" userId="4302c874-3151-4e01-b6ca-e0e3227f5d99" providerId="ADAL" clId="{F09E77B0-0A0A-48A9-B7CA-CD71AD986D82}" dt="2024-03-31T02:03:17.545" v="4795" actId="21"/>
          <ac:spMkLst>
            <pc:docMk/>
            <pc:sldMk cId="1392626864" sldId="3345"/>
            <ac:spMk id="22" creationId="{518D7DCB-6226-76C2-1C5F-99A6E76086EA}"/>
          </ac:spMkLst>
        </pc:spChg>
        <pc:spChg chg="del">
          <ac:chgData name="Carlos Mario Castano Suaza" userId="4302c874-3151-4e01-b6ca-e0e3227f5d99" providerId="ADAL" clId="{F09E77B0-0A0A-48A9-B7CA-CD71AD986D82}" dt="2024-03-31T02:03:17.545" v="4795" actId="21"/>
          <ac:spMkLst>
            <pc:docMk/>
            <pc:sldMk cId="1392626864" sldId="3345"/>
            <ac:spMk id="23" creationId="{95ABFB32-78DF-AFCE-9E81-FABA9D9B39A7}"/>
          </ac:spMkLst>
        </pc:spChg>
        <pc:spChg chg="del">
          <ac:chgData name="Carlos Mario Castano Suaza" userId="4302c874-3151-4e01-b6ca-e0e3227f5d99" providerId="ADAL" clId="{F09E77B0-0A0A-48A9-B7CA-CD71AD986D82}" dt="2024-03-31T02:03:17.545" v="4795" actId="21"/>
          <ac:spMkLst>
            <pc:docMk/>
            <pc:sldMk cId="1392626864" sldId="3345"/>
            <ac:spMk id="24" creationId="{728E8D57-3DD0-5A70-F40E-25DFF3713EB3}"/>
          </ac:spMkLst>
        </pc:spChg>
        <pc:spChg chg="add del mod">
          <ac:chgData name="Carlos Mario Castano Suaza" userId="4302c874-3151-4e01-b6ca-e0e3227f5d99" providerId="ADAL" clId="{F09E77B0-0A0A-48A9-B7CA-CD71AD986D82}" dt="2024-03-31T02:03:27.481" v="4799" actId="21"/>
          <ac:spMkLst>
            <pc:docMk/>
            <pc:sldMk cId="1392626864" sldId="3345"/>
            <ac:spMk id="25" creationId="{1290103C-A03B-5471-7F72-ED676F965945}"/>
          </ac:spMkLst>
        </pc:spChg>
        <pc:spChg chg="add del mod">
          <ac:chgData name="Carlos Mario Castano Suaza" userId="4302c874-3151-4e01-b6ca-e0e3227f5d99" providerId="ADAL" clId="{F09E77B0-0A0A-48A9-B7CA-CD71AD986D82}" dt="2024-03-31T02:03:27.481" v="4799" actId="21"/>
          <ac:spMkLst>
            <pc:docMk/>
            <pc:sldMk cId="1392626864" sldId="3345"/>
            <ac:spMk id="26" creationId="{F1E1680C-FE8B-BE7E-C69D-9E7F16CA55F8}"/>
          </ac:spMkLst>
        </pc:spChg>
        <pc:spChg chg="add del mod">
          <ac:chgData name="Carlos Mario Castano Suaza" userId="4302c874-3151-4e01-b6ca-e0e3227f5d99" providerId="ADAL" clId="{F09E77B0-0A0A-48A9-B7CA-CD71AD986D82}" dt="2024-03-31T02:03:27.481" v="4799" actId="21"/>
          <ac:spMkLst>
            <pc:docMk/>
            <pc:sldMk cId="1392626864" sldId="3345"/>
            <ac:spMk id="27" creationId="{BD3F5949-418A-5E9D-E9EA-535AFDEBEB9F}"/>
          </ac:spMkLst>
        </pc:spChg>
        <pc:spChg chg="del">
          <ac:chgData name="Carlos Mario Castano Suaza" userId="4302c874-3151-4e01-b6ca-e0e3227f5d99" providerId="ADAL" clId="{F09E77B0-0A0A-48A9-B7CA-CD71AD986D82}" dt="2024-03-31T02:03:17.545" v="4795" actId="21"/>
          <ac:spMkLst>
            <pc:docMk/>
            <pc:sldMk cId="1392626864" sldId="3345"/>
            <ac:spMk id="31" creationId="{6EB334DC-F204-AC10-33F4-3A61979BE13D}"/>
          </ac:spMkLst>
        </pc:spChg>
        <pc:spChg chg="del">
          <ac:chgData name="Carlos Mario Castano Suaza" userId="4302c874-3151-4e01-b6ca-e0e3227f5d99" providerId="ADAL" clId="{F09E77B0-0A0A-48A9-B7CA-CD71AD986D82}" dt="2024-03-31T02:03:17.545" v="4795" actId="21"/>
          <ac:spMkLst>
            <pc:docMk/>
            <pc:sldMk cId="1392626864" sldId="3345"/>
            <ac:spMk id="36" creationId="{90942AA7-AC52-DCD1-A790-BDF9300C677A}"/>
          </ac:spMkLst>
        </pc:spChg>
        <pc:spChg chg="del">
          <ac:chgData name="Carlos Mario Castano Suaza" userId="4302c874-3151-4e01-b6ca-e0e3227f5d99" providerId="ADAL" clId="{F09E77B0-0A0A-48A9-B7CA-CD71AD986D82}" dt="2024-03-31T02:03:17.545" v="4795" actId="21"/>
          <ac:spMkLst>
            <pc:docMk/>
            <pc:sldMk cId="1392626864" sldId="3345"/>
            <ac:spMk id="39" creationId="{1290103C-A03B-5471-7F72-ED676F965945}"/>
          </ac:spMkLst>
        </pc:spChg>
        <pc:spChg chg="del">
          <ac:chgData name="Carlos Mario Castano Suaza" userId="4302c874-3151-4e01-b6ca-e0e3227f5d99" providerId="ADAL" clId="{F09E77B0-0A0A-48A9-B7CA-CD71AD986D82}" dt="2024-03-31T02:03:17.545" v="4795" actId="21"/>
          <ac:spMkLst>
            <pc:docMk/>
            <pc:sldMk cId="1392626864" sldId="3345"/>
            <ac:spMk id="42" creationId="{F1E1680C-FE8B-BE7E-C69D-9E7F16CA55F8}"/>
          </ac:spMkLst>
        </pc:spChg>
        <pc:spChg chg="del">
          <ac:chgData name="Carlos Mario Castano Suaza" userId="4302c874-3151-4e01-b6ca-e0e3227f5d99" providerId="ADAL" clId="{F09E77B0-0A0A-48A9-B7CA-CD71AD986D82}" dt="2024-03-31T02:03:17.545" v="4795" actId="21"/>
          <ac:spMkLst>
            <pc:docMk/>
            <pc:sldMk cId="1392626864" sldId="3345"/>
            <ac:spMk id="45" creationId="{BD3F5949-418A-5E9D-E9EA-535AFDEBEB9F}"/>
          </ac:spMkLst>
        </pc:spChg>
        <pc:picChg chg="add del mod">
          <ac:chgData name="Carlos Mario Castano Suaza" userId="4302c874-3151-4e01-b6ca-e0e3227f5d99" providerId="ADAL" clId="{F09E77B0-0A0A-48A9-B7CA-CD71AD986D82}" dt="2024-03-31T02:04:14.257" v="4807" actId="21"/>
          <ac:picMkLst>
            <pc:docMk/>
            <pc:sldMk cId="1392626864" sldId="3345"/>
            <ac:picMk id="29" creationId="{D65DD253-042F-C363-731E-55B6E727886B}"/>
          </ac:picMkLst>
        </pc:picChg>
        <pc:picChg chg="add mod">
          <ac:chgData name="Carlos Mario Castano Suaza" userId="4302c874-3151-4e01-b6ca-e0e3227f5d99" providerId="ADAL" clId="{F09E77B0-0A0A-48A9-B7CA-CD71AD986D82}" dt="2024-03-31T19:05:47.728" v="5012" actId="1035"/>
          <ac:picMkLst>
            <pc:docMk/>
            <pc:sldMk cId="1392626864" sldId="3345"/>
            <ac:picMk id="32" creationId="{7680EB93-D3C1-B8A5-4456-CEB5A24CFDA8}"/>
          </ac:picMkLst>
        </pc:picChg>
        <pc:picChg chg="add mod">
          <ac:chgData name="Carlos Mario Castano Suaza" userId="4302c874-3151-4e01-b6ca-e0e3227f5d99" providerId="ADAL" clId="{F09E77B0-0A0A-48A9-B7CA-CD71AD986D82}" dt="2024-03-31T19:05:45.177" v="5001" actId="1035"/>
          <ac:picMkLst>
            <pc:docMk/>
            <pc:sldMk cId="1392626864" sldId="3345"/>
            <ac:picMk id="34" creationId="{32ADF4D0-F953-08B0-CCBC-0B4E7AF117A4}"/>
          </ac:picMkLst>
        </pc:picChg>
      </pc:sldChg>
      <pc:sldChg chg="delSp modSp add del mod">
        <pc:chgData name="Carlos Mario Castano Suaza" userId="4302c874-3151-4e01-b6ca-e0e3227f5d99" providerId="ADAL" clId="{F09E77B0-0A0A-48A9-B7CA-CD71AD986D82}" dt="2024-03-30T22:58:04.921" v="1233" actId="2696"/>
        <pc:sldMkLst>
          <pc:docMk/>
          <pc:sldMk cId="2878813007" sldId="3674"/>
        </pc:sldMkLst>
        <pc:spChg chg="mod">
          <ac:chgData name="Carlos Mario Castano Suaza" userId="4302c874-3151-4e01-b6ca-e0e3227f5d99" providerId="ADAL" clId="{F09E77B0-0A0A-48A9-B7CA-CD71AD986D82}" dt="2024-03-30T22:37:35.214" v="927" actId="1076"/>
          <ac:spMkLst>
            <pc:docMk/>
            <pc:sldMk cId="2878813007" sldId="3674"/>
            <ac:spMk id="3" creationId="{9828383B-A20C-A54E-8E4A-BC0F71124152}"/>
          </ac:spMkLst>
        </pc:spChg>
        <pc:spChg chg="mod">
          <ac:chgData name="Carlos Mario Castano Suaza" userId="4302c874-3151-4e01-b6ca-e0e3227f5d99" providerId="ADAL" clId="{F09E77B0-0A0A-48A9-B7CA-CD71AD986D82}" dt="2024-03-30T22:37:59.740" v="930" actId="14100"/>
          <ac:spMkLst>
            <pc:docMk/>
            <pc:sldMk cId="2878813007" sldId="3674"/>
            <ac:spMk id="5" creationId="{D8802E30-7379-CA44-8A5A-33B2FF512AB5}"/>
          </ac:spMkLst>
        </pc:spChg>
        <pc:spChg chg="del">
          <ac:chgData name="Carlos Mario Castano Suaza" userId="4302c874-3151-4e01-b6ca-e0e3227f5d99" providerId="ADAL" clId="{F09E77B0-0A0A-48A9-B7CA-CD71AD986D82}" dt="2024-03-30T22:36:29.015" v="854" actId="21"/>
          <ac:spMkLst>
            <pc:docMk/>
            <pc:sldMk cId="2878813007" sldId="3674"/>
            <ac:spMk id="11" creationId="{CD961EFE-8EA8-C74A-AF70-E08EA5B9416A}"/>
          </ac:spMkLst>
        </pc:spChg>
        <pc:spChg chg="del">
          <ac:chgData name="Carlos Mario Castano Suaza" userId="4302c874-3151-4e01-b6ca-e0e3227f5d99" providerId="ADAL" clId="{F09E77B0-0A0A-48A9-B7CA-CD71AD986D82}" dt="2024-03-30T22:36:29.015" v="854" actId="21"/>
          <ac:spMkLst>
            <pc:docMk/>
            <pc:sldMk cId="2878813007" sldId="3674"/>
            <ac:spMk id="12" creationId="{5BE7931A-CB7C-7A4D-BD19-8758E80348D2}"/>
          </ac:spMkLst>
        </pc:spChg>
        <pc:spChg chg="del">
          <ac:chgData name="Carlos Mario Castano Suaza" userId="4302c874-3151-4e01-b6ca-e0e3227f5d99" providerId="ADAL" clId="{F09E77B0-0A0A-48A9-B7CA-CD71AD986D82}" dt="2024-03-30T22:36:29.015" v="854" actId="21"/>
          <ac:spMkLst>
            <pc:docMk/>
            <pc:sldMk cId="2878813007" sldId="3674"/>
            <ac:spMk id="23" creationId="{79B3BB2C-B1D7-464F-A9A0-07F7EEE7FA42}"/>
          </ac:spMkLst>
        </pc:spChg>
        <pc:spChg chg="mod">
          <ac:chgData name="Carlos Mario Castano Suaza" userId="4302c874-3151-4e01-b6ca-e0e3227f5d99" providerId="ADAL" clId="{F09E77B0-0A0A-48A9-B7CA-CD71AD986D82}" dt="2024-03-30T22:50:25.961" v="938" actId="1037"/>
          <ac:spMkLst>
            <pc:docMk/>
            <pc:sldMk cId="2878813007" sldId="3674"/>
            <ac:spMk id="28" creationId="{B42F29CB-364D-1240-892E-27FCC3BB7934}"/>
          </ac:spMkLst>
        </pc:spChg>
        <pc:spChg chg="del">
          <ac:chgData name="Carlos Mario Castano Suaza" userId="4302c874-3151-4e01-b6ca-e0e3227f5d99" providerId="ADAL" clId="{F09E77B0-0A0A-48A9-B7CA-CD71AD986D82}" dt="2024-03-30T22:35:43.852" v="806" actId="21"/>
          <ac:spMkLst>
            <pc:docMk/>
            <pc:sldMk cId="2878813007" sldId="3674"/>
            <ac:spMk id="29" creationId="{5B6BBB17-99BC-A949-AE46-101659C731F5}"/>
          </ac:spMkLst>
        </pc:spChg>
        <pc:spChg chg="mod">
          <ac:chgData name="Carlos Mario Castano Suaza" userId="4302c874-3151-4e01-b6ca-e0e3227f5d99" providerId="ADAL" clId="{F09E77B0-0A0A-48A9-B7CA-CD71AD986D82}" dt="2024-03-30T22:50:26.139" v="939" actId="20577"/>
          <ac:spMkLst>
            <pc:docMk/>
            <pc:sldMk cId="2878813007" sldId="3674"/>
            <ac:spMk id="32" creationId="{ED430072-73E0-C743-ABD9-2B6E0795B14D}"/>
          </ac:spMkLst>
        </pc:spChg>
        <pc:spChg chg="del">
          <ac:chgData name="Carlos Mario Castano Suaza" userId="4302c874-3151-4e01-b6ca-e0e3227f5d99" providerId="ADAL" clId="{F09E77B0-0A0A-48A9-B7CA-CD71AD986D82}" dt="2024-03-30T22:35:46.798" v="808" actId="21"/>
          <ac:spMkLst>
            <pc:docMk/>
            <pc:sldMk cId="2878813007" sldId="3674"/>
            <ac:spMk id="33" creationId="{8EF46456-7F7D-7E42-B5B4-7E04F5453171}"/>
          </ac:spMkLst>
        </pc:spChg>
        <pc:spChg chg="del mod">
          <ac:chgData name="Carlos Mario Castano Suaza" userId="4302c874-3151-4e01-b6ca-e0e3227f5d99" providerId="ADAL" clId="{F09E77B0-0A0A-48A9-B7CA-CD71AD986D82}" dt="2024-03-30T22:36:29.015" v="854" actId="21"/>
          <ac:spMkLst>
            <pc:docMk/>
            <pc:sldMk cId="2878813007" sldId="3674"/>
            <ac:spMk id="35" creationId="{284EFD78-A1DA-7141-B370-846C8B355FF0}"/>
          </ac:spMkLst>
        </pc:spChg>
        <pc:spChg chg="del">
          <ac:chgData name="Carlos Mario Castano Suaza" userId="4302c874-3151-4e01-b6ca-e0e3227f5d99" providerId="ADAL" clId="{F09E77B0-0A0A-48A9-B7CA-CD71AD986D82}" dt="2024-03-30T22:35:45.607" v="807" actId="21"/>
          <ac:spMkLst>
            <pc:docMk/>
            <pc:sldMk cId="2878813007" sldId="3674"/>
            <ac:spMk id="36" creationId="{B7F9E859-2798-3D4F-ACDD-EDED27DD73C9}"/>
          </ac:spMkLst>
        </pc:spChg>
        <pc:spChg chg="del">
          <ac:chgData name="Carlos Mario Castano Suaza" userId="4302c874-3151-4e01-b6ca-e0e3227f5d99" providerId="ADAL" clId="{F09E77B0-0A0A-48A9-B7CA-CD71AD986D82}" dt="2024-03-30T22:36:29.015" v="854" actId="21"/>
          <ac:spMkLst>
            <pc:docMk/>
            <pc:sldMk cId="2878813007" sldId="3674"/>
            <ac:spMk id="40" creationId="{10B6090D-5A91-6743-91D4-50097A32ECF1}"/>
          </ac:spMkLst>
        </pc:spChg>
        <pc:spChg chg="mod">
          <ac:chgData name="Carlos Mario Castano Suaza" userId="4302c874-3151-4e01-b6ca-e0e3227f5d99" providerId="ADAL" clId="{F09E77B0-0A0A-48A9-B7CA-CD71AD986D82}" dt="2024-03-30T22:35:54.818" v="822" actId="20577"/>
          <ac:spMkLst>
            <pc:docMk/>
            <pc:sldMk cId="2878813007" sldId="3674"/>
            <ac:spMk id="52" creationId="{DDFB5117-32FD-C842-A20C-AE392792B947}"/>
          </ac:spMkLst>
        </pc:spChg>
        <pc:cxnChg chg="del">
          <ac:chgData name="Carlos Mario Castano Suaza" userId="4302c874-3151-4e01-b6ca-e0e3227f5d99" providerId="ADAL" clId="{F09E77B0-0A0A-48A9-B7CA-CD71AD986D82}" dt="2024-03-30T22:36:29.015" v="854" actId="21"/>
          <ac:cxnSpMkLst>
            <pc:docMk/>
            <pc:sldMk cId="2878813007" sldId="3674"/>
            <ac:cxnSpMk id="45" creationId="{F8D6B383-B8C2-034D-BDBC-A416883E0401}"/>
          </ac:cxnSpMkLst>
        </pc:cxnChg>
      </pc:sldChg>
      <pc:sldMasterChg chg="delSldLayout">
        <pc:chgData name="Carlos Mario Castano Suaza" userId="4302c874-3151-4e01-b6ca-e0e3227f5d99" providerId="ADAL" clId="{F09E77B0-0A0A-48A9-B7CA-CD71AD986D82}" dt="2024-03-31T00:16:36.855" v="2964" actId="2696"/>
        <pc:sldMasterMkLst>
          <pc:docMk/>
          <pc:sldMasterMk cId="3409215464" sldId="2147484298"/>
        </pc:sldMasterMkLst>
        <pc:sldLayoutChg chg="del">
          <pc:chgData name="Carlos Mario Castano Suaza" userId="4302c874-3151-4e01-b6ca-e0e3227f5d99" providerId="ADAL" clId="{F09E77B0-0A0A-48A9-B7CA-CD71AD986D82}" dt="2024-03-31T00:16:36.855" v="2964" actId="2696"/>
          <pc:sldLayoutMkLst>
            <pc:docMk/>
            <pc:sldMasterMk cId="3409215464" sldId="2147484298"/>
            <pc:sldLayoutMk cId="4130341047" sldId="214748431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9E5DE-BE5E-40A5-A290-D777371C1A79}" type="datetimeFigureOut">
              <a:rPr lang="es-CO" smtClean="0"/>
              <a:t>31/03/2024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DDE0C-F3CA-4B20-BF4B-30D87FC5EE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8010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51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058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71744-83C0-A829-042F-E3F04C295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54700DB-18A3-6753-4FED-0723F28125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B4BC267-85C5-5AF7-44DF-5071F9DE91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AC1031-882F-207E-A4E2-084E2E1A97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07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E8468-D23A-4D03-A3E3-AF642748D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382DECF-0B27-7A88-87B0-79A5068FD3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89F97D7-0803-88F3-5038-BBF6D5C37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05EE36-BF50-F9FE-1BD5-2E55158895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78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1470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7E5D2-4167-1509-8F9F-7683128AC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079F8A6-646C-9B32-3A72-F1A1D9B74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5A0511C-2839-7BF1-1447-D27F0E438F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7A91A7-8C5C-BDE0-DE70-99E79946B7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7901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329A9-B0A0-5B4C-1EDC-B92340624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054EDF-5CC7-E02D-79F9-3A2DC1C85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75291B-DB1B-F8D5-2743-66FDEC40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F435-3C63-47BA-93B0-3C7B25C64CCA}" type="datetimeFigureOut">
              <a:rPr lang="es-CO" smtClean="0"/>
              <a:t>31/03/2024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3CEFBB-00D2-B24C-2E30-1A14A246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2C3ECC-7BC0-4059-DE63-FDC55D37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B0E2-C819-42C0-8927-4458D543B9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452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9A827-0910-5F7D-3772-BEF8CC62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C28FC6-37A7-F367-1240-EBD8C0F6B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DF557F-A9D6-484C-37F2-DFD873D9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F435-3C63-47BA-93B0-3C7B25C64CCA}" type="datetimeFigureOut">
              <a:rPr lang="es-CO" smtClean="0"/>
              <a:t>31/03/2024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E50904-008C-4C50-B61E-EECF6B22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12B659-0980-13C4-E8BD-3529AD1C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B0E2-C819-42C0-8927-4458D543B9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727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22C863-968F-AB38-29D8-C0AE58561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B391CB-9044-0BD6-4E79-2D2FCFDE8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D49EE3-77E8-3380-4D46-CF101767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F435-3C63-47BA-93B0-3C7B25C64CCA}" type="datetimeFigureOut">
              <a:rPr lang="es-CO" smtClean="0"/>
              <a:t>31/03/2024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80B2C4-CB05-F3C6-F2AC-91D93A55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A13BFA-76C8-CC26-A116-8AEF3326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B0E2-C819-42C0-8927-4458D543B9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9544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6295B25-9368-0043-B691-DE6DF16778C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1998" cy="6858000"/>
          </a:xfrm>
          <a:prstGeom prst="rect">
            <a:avLst/>
          </a:prstGeom>
          <a:effectLst/>
        </p:spPr>
        <p:txBody>
          <a:bodyPr wrap="square">
            <a:no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Roboto Condensed" panose="02000000000000000000" pitchFamily="2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0251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135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62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E1387-10FD-726F-E348-404D545B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599A08-4126-CB7D-CD03-1C519C7AF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4F51C9-059A-5D0D-F1CF-5BCEB0FB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F435-3C63-47BA-93B0-3C7B25C64CCA}" type="datetimeFigureOut">
              <a:rPr lang="es-CO" smtClean="0"/>
              <a:t>31/03/2024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4C45A5-FFD9-A93C-D18A-C73CB6DD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84F0F5-2CD7-4BA6-B71D-8428D144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B0E2-C819-42C0-8927-4458D543B9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972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25671-4712-0276-D788-6119580D1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EE433A-F3DE-871B-ED3E-C446FB4F6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20D33B-045E-AD4E-5B26-1E3BA334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F435-3C63-47BA-93B0-3C7B25C64CCA}" type="datetimeFigureOut">
              <a:rPr lang="es-CO" smtClean="0"/>
              <a:t>31/03/2024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F77108-1EE0-DA54-C75F-7B53DAD6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FF85A-F39F-14E4-34DC-3B7AC92A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B0E2-C819-42C0-8927-4458D543B9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349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3915B-7F80-02D4-9DC2-609E4A57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404273-C2B2-F2D6-CE9C-48804B7DA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1DC10A-76F2-83EE-DE81-EABB7503B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A8025F-A91E-CB98-E66C-F54D6308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F435-3C63-47BA-93B0-3C7B25C64CCA}" type="datetimeFigureOut">
              <a:rPr lang="es-CO" smtClean="0"/>
              <a:t>31/03/2024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58515C-E79B-B88D-D7E2-551ED9763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18DFD1-4D30-837B-567F-B99A59179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B0E2-C819-42C0-8927-4458D543B9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384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18C24-7FC0-FCA2-F87B-4E0DFE0E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5D986A-0276-DE20-5BDC-0FEEBB2E2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563F33-F4A7-C6CA-B1F5-BC85F325D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EDDA23-75E5-BE6B-C5B7-F2472C921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F27DAB-CCB8-3A6F-0EF2-AC22F64E7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E9355B3-4CBE-0001-C508-4FED054A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F435-3C63-47BA-93B0-3C7B25C64CCA}" type="datetimeFigureOut">
              <a:rPr lang="es-CO" smtClean="0"/>
              <a:t>31/03/2024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E762BC-642E-271B-F5CF-BAB5882FB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BF45E7-8CAE-A34E-3FCA-19236AB21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B0E2-C819-42C0-8927-4458D543B9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979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4F851-8127-6953-7753-32F92047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2B90963-124B-6387-003C-64B1C49A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F435-3C63-47BA-93B0-3C7B25C64CCA}" type="datetimeFigureOut">
              <a:rPr lang="es-CO" smtClean="0"/>
              <a:t>31/03/2024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34310-290F-426C-FA22-8246FF6E3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4874C13-7F3C-F93A-89EB-3F0B02F0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B0E2-C819-42C0-8927-4458D543B9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24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68F234D-5FDE-AEF2-6585-1ECFA073A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F435-3C63-47BA-93B0-3C7B25C64CCA}" type="datetimeFigureOut">
              <a:rPr lang="es-CO" smtClean="0"/>
              <a:t>31/03/2024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295680F-B037-282F-A82D-58A5467F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2AF7E7-9E8B-7368-466D-8F86EE32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B0E2-C819-42C0-8927-4458D543B9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824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87154-5A60-98C2-0D2D-1A546EB9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8EAE5-244A-F383-CE3D-C6B99870D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0EF394-CA1F-E995-E00A-C2FBFC052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916E8C-E1DB-92BC-3824-4BAE16DC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F435-3C63-47BA-93B0-3C7B25C64CCA}" type="datetimeFigureOut">
              <a:rPr lang="es-CO" smtClean="0"/>
              <a:t>31/03/2024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0AF67F-DEB8-20AC-B0B8-563C8A52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C7D043-3859-CC11-4A62-ADC9DA20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B0E2-C819-42C0-8927-4458D543B9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822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3163A-9D23-1ED5-E184-61F2C3FC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35C32E1-AC75-25D9-8E36-7A0176D29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D7462E-63CD-EE4D-B385-573D9466E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2C43F7-71B9-A018-B91D-5A304B5E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F435-3C63-47BA-93B0-3C7B25C64CCA}" type="datetimeFigureOut">
              <a:rPr lang="es-CO" smtClean="0"/>
              <a:t>31/03/2024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22A649-F6CD-88A6-5195-B1901034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28A51C-3B8C-8318-CE0E-4FE1C251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B0E2-C819-42C0-8927-4458D543B9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758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A1268A3-4C56-C663-166E-44211AD0F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B14E52-151A-6E95-0DCA-D3ADB2B34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BAF6AC-8C32-58C3-781D-4FDEC640A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7F435-3C63-47BA-93B0-3C7B25C64CCA}" type="datetimeFigureOut">
              <a:rPr lang="es-CO" smtClean="0"/>
              <a:t>31/03/2024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530E64-82C2-11E4-23F3-B8D127ED2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C14510-AE2E-C171-17E0-4B3668BB1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AB0E2-C819-42C0-8927-4458D543B9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431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5" r:id="rId1"/>
    <p:sldLayoutId id="2147484336" r:id="rId2"/>
    <p:sldLayoutId id="2147484337" r:id="rId3"/>
    <p:sldLayoutId id="2147484338" r:id="rId4"/>
    <p:sldLayoutId id="2147484339" r:id="rId5"/>
    <p:sldLayoutId id="2147484340" r:id="rId6"/>
    <p:sldLayoutId id="2147484341" r:id="rId7"/>
    <p:sldLayoutId id="2147484342" r:id="rId8"/>
    <p:sldLayoutId id="2147484343" r:id="rId9"/>
    <p:sldLayoutId id="2147484344" r:id="rId10"/>
    <p:sldLayoutId id="2147484345" r:id="rId11"/>
    <p:sldLayoutId id="2147484346" r:id="rId12"/>
    <p:sldLayoutId id="2147484347" r:id="rId13"/>
    <p:sldLayoutId id="214748431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estornormativo.creg.gov.co/gestor/entorno/docs/concepto_creg_0004124_2021.ht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grupovanti.com/servicios-gas/distribucion-de-gas/busqueda-de-distribuccion-gas-tarifas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93D65-2D2B-3746-B8F2-43A98D25B56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B3EB47-982E-418C-8C81-B3AB87DC96A5}"/>
              </a:ext>
            </a:extLst>
          </p:cNvPr>
          <p:cNvSpPr/>
          <p:nvPr/>
        </p:nvSpPr>
        <p:spPr>
          <a:xfrm>
            <a:off x="3175" y="0"/>
            <a:ext cx="12188825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300" y="2136338"/>
            <a:ext cx="11925397" cy="258532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5400" spc="2400" dirty="0" err="1">
                <a:solidFill>
                  <a:schemeClr val="bg1"/>
                </a:solidFill>
                <a:latin typeface="Congenial Light" panose="020F0502020204030204" pitchFamily="2" charset="0"/>
                <a:ea typeface="Roboto Condensed" panose="02000000000000000000" pitchFamily="2" charset="0"/>
                <a:cs typeface="72 Monospace" panose="020B0509030603020204" pitchFamily="49" charset="0"/>
              </a:rPr>
              <a:t>Tarifas</a:t>
            </a:r>
            <a:r>
              <a:rPr lang="en-US" sz="5400" spc="2400" dirty="0">
                <a:solidFill>
                  <a:schemeClr val="bg1"/>
                </a:solidFill>
                <a:latin typeface="Congenial Light" panose="020F0502020204030204" pitchFamily="2" charset="0"/>
                <a:ea typeface="Roboto Condensed" panose="02000000000000000000" pitchFamily="2" charset="0"/>
                <a:cs typeface="72 Monospace" panose="020B0509030603020204" pitchFamily="49" charset="0"/>
              </a:rPr>
              <a:t> del </a:t>
            </a:r>
            <a:r>
              <a:rPr lang="en-US" sz="5400" spc="2400" dirty="0" err="1">
                <a:solidFill>
                  <a:schemeClr val="bg1"/>
                </a:solidFill>
                <a:latin typeface="Congenial Light" panose="020F0502020204030204" pitchFamily="2" charset="0"/>
                <a:ea typeface="Roboto Condensed" panose="02000000000000000000" pitchFamily="2" charset="0"/>
                <a:cs typeface="72 Monospace" panose="020B0509030603020204" pitchFamily="49" charset="0"/>
              </a:rPr>
              <a:t>servicio</a:t>
            </a:r>
            <a:r>
              <a:rPr lang="en-US" sz="5400" spc="2400" dirty="0">
                <a:solidFill>
                  <a:schemeClr val="bg1"/>
                </a:solidFill>
                <a:latin typeface="Congenial Light" panose="020F0502020204030204" pitchFamily="2" charset="0"/>
                <a:ea typeface="Roboto Condensed" panose="02000000000000000000" pitchFamily="2" charset="0"/>
                <a:cs typeface="72 Monospace" panose="020B0509030603020204" pitchFamily="49" charset="0"/>
              </a:rPr>
              <a:t> </a:t>
            </a:r>
            <a:r>
              <a:rPr lang="en-US" sz="5400" spc="2400" dirty="0" err="1">
                <a:solidFill>
                  <a:schemeClr val="bg1"/>
                </a:solidFill>
                <a:latin typeface="Congenial Light" panose="020F0502020204030204" pitchFamily="2" charset="0"/>
                <a:ea typeface="Roboto Condensed" panose="02000000000000000000" pitchFamily="2" charset="0"/>
                <a:cs typeface="72 Monospace" panose="020B0509030603020204" pitchFamily="49" charset="0"/>
              </a:rPr>
              <a:t>público</a:t>
            </a:r>
            <a:r>
              <a:rPr lang="en-US" sz="5400" spc="2400" dirty="0">
                <a:solidFill>
                  <a:schemeClr val="bg1"/>
                </a:solidFill>
                <a:latin typeface="Congenial Light" panose="020F0502020204030204" pitchFamily="2" charset="0"/>
                <a:ea typeface="Roboto Condensed" panose="02000000000000000000" pitchFamily="2" charset="0"/>
                <a:cs typeface="72 Monospace" panose="020B0509030603020204" pitchFamily="49" charset="0"/>
              </a:rPr>
              <a:t> </a:t>
            </a:r>
            <a:r>
              <a:rPr lang="en-US" sz="5400" spc="2400" dirty="0" err="1">
                <a:solidFill>
                  <a:schemeClr val="bg1"/>
                </a:solidFill>
                <a:latin typeface="Congenial Light" panose="020F0502020204030204" pitchFamily="2" charset="0"/>
                <a:ea typeface="Roboto Condensed" panose="02000000000000000000" pitchFamily="2" charset="0"/>
                <a:cs typeface="72 Monospace" panose="020B0509030603020204" pitchFamily="49" charset="0"/>
              </a:rPr>
              <a:t>domiciliario</a:t>
            </a:r>
            <a:r>
              <a:rPr lang="en-US" sz="5400" spc="2400" dirty="0">
                <a:solidFill>
                  <a:schemeClr val="bg1"/>
                </a:solidFill>
                <a:latin typeface="Congenial Light" panose="020F0502020204030204" pitchFamily="2" charset="0"/>
                <a:ea typeface="Roboto Condensed" panose="02000000000000000000" pitchFamily="2" charset="0"/>
                <a:cs typeface="72 Monospace" panose="020B0509030603020204" pitchFamily="49" charset="0"/>
              </a:rPr>
              <a:t> de Gas Natural</a:t>
            </a:r>
            <a:endParaRPr lang="en-US" sz="5400" dirty="0">
              <a:solidFill>
                <a:schemeClr val="bg1"/>
              </a:solidFill>
              <a:latin typeface="Congenial Light" panose="020F0502020204030204" pitchFamily="2" charset="0"/>
              <a:ea typeface="Roboto Condensed" panose="02000000000000000000" pitchFamily="2" charset="0"/>
              <a:cs typeface="72 Monospace" panose="020B05090306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41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06E6BF2-2505-4B54-9DD3-992802A9D2C2}"/>
              </a:ext>
            </a:extLst>
          </p:cNvPr>
          <p:cNvSpPr txBox="1"/>
          <p:nvPr/>
        </p:nvSpPr>
        <p:spPr>
          <a:xfrm>
            <a:off x="762000" y="241210"/>
            <a:ext cx="4349396" cy="684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3300" b="1" dirty="0" err="1">
                <a:solidFill>
                  <a:schemeClr val="tx2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Componentes</a:t>
            </a:r>
            <a:r>
              <a:rPr lang="en-US" sz="3300" b="1" dirty="0">
                <a:solidFill>
                  <a:schemeClr val="tx2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 </a:t>
            </a:r>
            <a:r>
              <a:rPr lang="en-US" sz="3300" b="1" dirty="0" err="1">
                <a:solidFill>
                  <a:schemeClr val="tx2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Tarifarios</a:t>
            </a:r>
            <a:endParaRPr lang="en-US" sz="3300" b="1" dirty="0">
              <a:solidFill>
                <a:schemeClr val="tx2"/>
              </a:solidFill>
              <a:latin typeface="Poppins SemiBold" pitchFamily="2" charset="77"/>
              <a:ea typeface="League Spartan" charset="0"/>
              <a:cs typeface="Poppins SemiBold" pitchFamily="2" charset="77"/>
            </a:endParaRP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1BC58818-B61B-44BB-96CE-D30D7319E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9196" y="1681946"/>
            <a:ext cx="3420918" cy="842951"/>
          </a:xfrm>
          <a:prstGeom prst="roundRect">
            <a:avLst>
              <a:gd name="adj" fmla="val 19404"/>
            </a:avLst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endParaRPr lang="en-US" sz="900"/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EFE9E0E1-A6C2-4A90-B4AD-184C6185D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1141" y="1580949"/>
            <a:ext cx="1195183" cy="1038851"/>
          </a:xfrm>
          <a:custGeom>
            <a:avLst/>
            <a:gdLst>
              <a:gd name="T0" fmla="*/ 15 w 5227"/>
              <a:gd name="T1" fmla="*/ 2316 h 4544"/>
              <a:gd name="T2" fmla="*/ 1276 w 5227"/>
              <a:gd name="T3" fmla="*/ 4499 h 4544"/>
              <a:gd name="T4" fmla="*/ 1353 w 5227"/>
              <a:gd name="T5" fmla="*/ 4543 h 4544"/>
              <a:gd name="T6" fmla="*/ 3873 w 5227"/>
              <a:gd name="T7" fmla="*/ 4543 h 4544"/>
              <a:gd name="T8" fmla="*/ 3950 w 5227"/>
              <a:gd name="T9" fmla="*/ 4499 h 4544"/>
              <a:gd name="T10" fmla="*/ 5210 w 5227"/>
              <a:gd name="T11" fmla="*/ 2316 h 4544"/>
              <a:gd name="T12" fmla="*/ 5210 w 5227"/>
              <a:gd name="T13" fmla="*/ 2228 h 4544"/>
              <a:gd name="T14" fmla="*/ 3950 w 5227"/>
              <a:gd name="T15" fmla="*/ 44 h 4544"/>
              <a:gd name="T16" fmla="*/ 3873 w 5227"/>
              <a:gd name="T17" fmla="*/ 0 h 4544"/>
              <a:gd name="T18" fmla="*/ 1353 w 5227"/>
              <a:gd name="T19" fmla="*/ 0 h 4544"/>
              <a:gd name="T20" fmla="*/ 1276 w 5227"/>
              <a:gd name="T21" fmla="*/ 44 h 4544"/>
              <a:gd name="T22" fmla="*/ 15 w 5227"/>
              <a:gd name="T23" fmla="*/ 2228 h 4544"/>
              <a:gd name="T24" fmla="*/ 15 w 5227"/>
              <a:gd name="T25" fmla="*/ 2316 h 4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27" h="4544">
                <a:moveTo>
                  <a:pt x="15" y="2316"/>
                </a:moveTo>
                <a:lnTo>
                  <a:pt x="1276" y="4499"/>
                </a:lnTo>
                <a:cubicBezTo>
                  <a:pt x="1292" y="4527"/>
                  <a:pt x="1321" y="4543"/>
                  <a:pt x="1353" y="4543"/>
                </a:cubicBezTo>
                <a:lnTo>
                  <a:pt x="3873" y="4543"/>
                </a:lnTo>
                <a:cubicBezTo>
                  <a:pt x="3905" y="4543"/>
                  <a:pt x="3934" y="4527"/>
                  <a:pt x="3950" y="4499"/>
                </a:cubicBezTo>
                <a:lnTo>
                  <a:pt x="5210" y="2316"/>
                </a:lnTo>
                <a:cubicBezTo>
                  <a:pt x="5226" y="2288"/>
                  <a:pt x="5226" y="2255"/>
                  <a:pt x="5210" y="2228"/>
                </a:cubicBezTo>
                <a:lnTo>
                  <a:pt x="3950" y="44"/>
                </a:lnTo>
                <a:cubicBezTo>
                  <a:pt x="3934" y="17"/>
                  <a:pt x="3905" y="0"/>
                  <a:pt x="3873" y="0"/>
                </a:cubicBezTo>
                <a:lnTo>
                  <a:pt x="1353" y="0"/>
                </a:lnTo>
                <a:cubicBezTo>
                  <a:pt x="1321" y="0"/>
                  <a:pt x="1292" y="17"/>
                  <a:pt x="1276" y="44"/>
                </a:cubicBezTo>
                <a:lnTo>
                  <a:pt x="15" y="2228"/>
                </a:lnTo>
                <a:cubicBezTo>
                  <a:pt x="0" y="2255"/>
                  <a:pt x="0" y="2288"/>
                  <a:pt x="15" y="2316"/>
                </a:cubicBezTo>
              </a:path>
            </a:pathLst>
          </a:cu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900"/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31744439-68FA-4E21-A7CC-7AD9EF034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2743" y="1642872"/>
            <a:ext cx="1052988" cy="916348"/>
          </a:xfrm>
          <a:custGeom>
            <a:avLst/>
            <a:gdLst>
              <a:gd name="T0" fmla="*/ 13 w 4860"/>
              <a:gd name="T1" fmla="*/ 2154 h 4227"/>
              <a:gd name="T2" fmla="*/ 1186 w 4860"/>
              <a:gd name="T3" fmla="*/ 4184 h 4227"/>
              <a:gd name="T4" fmla="*/ 1257 w 4860"/>
              <a:gd name="T5" fmla="*/ 4226 h 4227"/>
              <a:gd name="T6" fmla="*/ 3601 w 4860"/>
              <a:gd name="T7" fmla="*/ 4226 h 4227"/>
              <a:gd name="T8" fmla="*/ 3672 w 4860"/>
              <a:gd name="T9" fmla="*/ 4184 h 4227"/>
              <a:gd name="T10" fmla="*/ 4845 w 4860"/>
              <a:gd name="T11" fmla="*/ 2154 h 4227"/>
              <a:gd name="T12" fmla="*/ 4845 w 4860"/>
              <a:gd name="T13" fmla="*/ 2072 h 4227"/>
              <a:gd name="T14" fmla="*/ 3672 w 4860"/>
              <a:gd name="T15" fmla="*/ 41 h 4227"/>
              <a:gd name="T16" fmla="*/ 3601 w 4860"/>
              <a:gd name="T17" fmla="*/ 0 h 4227"/>
              <a:gd name="T18" fmla="*/ 1257 w 4860"/>
              <a:gd name="T19" fmla="*/ 0 h 4227"/>
              <a:gd name="T20" fmla="*/ 1186 w 4860"/>
              <a:gd name="T21" fmla="*/ 41 h 4227"/>
              <a:gd name="T22" fmla="*/ 13 w 4860"/>
              <a:gd name="T23" fmla="*/ 2072 h 4227"/>
              <a:gd name="T24" fmla="*/ 13 w 4860"/>
              <a:gd name="T25" fmla="*/ 2154 h 4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60" h="4227">
                <a:moveTo>
                  <a:pt x="13" y="2154"/>
                </a:moveTo>
                <a:lnTo>
                  <a:pt x="1186" y="4184"/>
                </a:lnTo>
                <a:cubicBezTo>
                  <a:pt x="1200" y="4210"/>
                  <a:pt x="1228" y="4226"/>
                  <a:pt x="1257" y="4226"/>
                </a:cubicBezTo>
                <a:lnTo>
                  <a:pt x="3601" y="4226"/>
                </a:lnTo>
                <a:cubicBezTo>
                  <a:pt x="3631" y="4226"/>
                  <a:pt x="3658" y="4210"/>
                  <a:pt x="3672" y="4184"/>
                </a:cubicBezTo>
                <a:lnTo>
                  <a:pt x="4845" y="2154"/>
                </a:lnTo>
                <a:cubicBezTo>
                  <a:pt x="4859" y="2128"/>
                  <a:pt x="4859" y="2097"/>
                  <a:pt x="4845" y="2072"/>
                </a:cubicBezTo>
                <a:lnTo>
                  <a:pt x="3672" y="41"/>
                </a:lnTo>
                <a:cubicBezTo>
                  <a:pt x="3658" y="16"/>
                  <a:pt x="3631" y="0"/>
                  <a:pt x="3601" y="0"/>
                </a:cubicBezTo>
                <a:lnTo>
                  <a:pt x="1257" y="0"/>
                </a:lnTo>
                <a:cubicBezTo>
                  <a:pt x="1228" y="0"/>
                  <a:pt x="1200" y="16"/>
                  <a:pt x="1186" y="41"/>
                </a:cubicBezTo>
                <a:lnTo>
                  <a:pt x="13" y="2072"/>
                </a:lnTo>
                <a:cubicBezTo>
                  <a:pt x="0" y="2097"/>
                  <a:pt x="0" y="2128"/>
                  <a:pt x="13" y="2154"/>
                </a:cubicBezTo>
              </a:path>
            </a:pathLst>
          </a:cu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900"/>
          </a:p>
        </p:txBody>
      </p:sp>
      <p:sp>
        <p:nvSpPr>
          <p:cNvPr id="43" name="TextBox 46">
            <a:extLst>
              <a:ext uri="{FF2B5EF4-FFF2-40B4-BE49-F238E27FC236}">
                <a16:creationId xmlns:a16="http://schemas.microsoft.com/office/drawing/2014/main" id="{1F65EE89-9E1B-4606-899E-0F5279912005}"/>
              </a:ext>
            </a:extLst>
          </p:cNvPr>
          <p:cNvSpPr txBox="1"/>
          <p:nvPr/>
        </p:nvSpPr>
        <p:spPr>
          <a:xfrm>
            <a:off x="7914238" y="1708632"/>
            <a:ext cx="470000" cy="78483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pPr algn="ctr"/>
            <a:r>
              <a:rPr lang="es-SV" sz="4500" b="1" dirty="0">
                <a:solidFill>
                  <a:schemeClr val="accent2"/>
                </a:solidFill>
                <a:latin typeface="Poppins SemiBold" pitchFamily="2" charset="77"/>
                <a:cs typeface="Poppins SemiBold" pitchFamily="2" charset="77"/>
              </a:rPr>
              <a:t>T</a:t>
            </a:r>
            <a:endParaRPr lang="en-US" sz="4500" b="1" dirty="0">
              <a:solidFill>
                <a:schemeClr val="accent2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73CF0835-7CB5-4BA8-8F84-03212E4B1902}"/>
              </a:ext>
            </a:extLst>
          </p:cNvPr>
          <p:cNvSpPr txBox="1">
            <a:spLocks/>
          </p:cNvSpPr>
          <p:nvPr/>
        </p:nvSpPr>
        <p:spPr>
          <a:xfrm>
            <a:off x="8833064" y="1937390"/>
            <a:ext cx="2795293" cy="3385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45720" tIns="22860" rIns="4572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050"/>
              </a:lnSpc>
            </a:pP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Transporte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626D819-0558-4A2A-9ECC-07666794DE8E}"/>
              </a:ext>
            </a:extLst>
          </p:cNvPr>
          <p:cNvGrpSpPr/>
          <p:nvPr/>
        </p:nvGrpSpPr>
        <p:grpSpPr>
          <a:xfrm>
            <a:off x="7675198" y="2691724"/>
            <a:ext cx="3421147" cy="840626"/>
            <a:chOff x="10757984" y="6945029"/>
            <a:chExt cx="6842293" cy="1681252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E6F78C0E-CA60-4989-80CF-56A7D2EE1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7984" y="6945965"/>
              <a:ext cx="3421147" cy="1680316"/>
            </a:xfrm>
            <a:prstGeom prst="rect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B1D3F22E-DA23-44B1-9502-11805C16C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79130" y="6945029"/>
              <a:ext cx="3421147" cy="1680316"/>
            </a:xfrm>
            <a:custGeom>
              <a:avLst/>
              <a:gdLst>
                <a:gd name="T0" fmla="*/ 0 w 7477"/>
                <a:gd name="T1" fmla="*/ 3674 h 3675"/>
                <a:gd name="T2" fmla="*/ 6768 w 7477"/>
                <a:gd name="T3" fmla="*/ 3674 h 3675"/>
                <a:gd name="T4" fmla="*/ 7476 w 7477"/>
                <a:gd name="T5" fmla="*/ 2967 h 3675"/>
                <a:gd name="T6" fmla="*/ 7476 w 7477"/>
                <a:gd name="T7" fmla="*/ 708 h 3675"/>
                <a:gd name="T8" fmla="*/ 6768 w 7477"/>
                <a:gd name="T9" fmla="*/ 0 h 3675"/>
                <a:gd name="T10" fmla="*/ 0 w 7477"/>
                <a:gd name="T11" fmla="*/ 0 h 3675"/>
                <a:gd name="T12" fmla="*/ 0 w 7477"/>
                <a:gd name="T13" fmla="*/ 3674 h 3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77" h="3675">
                  <a:moveTo>
                    <a:pt x="0" y="3674"/>
                  </a:moveTo>
                  <a:lnTo>
                    <a:pt x="6768" y="3674"/>
                  </a:lnTo>
                  <a:cubicBezTo>
                    <a:pt x="7159" y="3674"/>
                    <a:pt x="7476" y="3358"/>
                    <a:pt x="7476" y="2967"/>
                  </a:cubicBezTo>
                  <a:lnTo>
                    <a:pt x="7476" y="708"/>
                  </a:lnTo>
                  <a:cubicBezTo>
                    <a:pt x="7476" y="317"/>
                    <a:pt x="7159" y="0"/>
                    <a:pt x="6768" y="0"/>
                  </a:cubicBezTo>
                  <a:lnTo>
                    <a:pt x="0" y="0"/>
                  </a:lnTo>
                  <a:lnTo>
                    <a:pt x="0" y="3674"/>
                  </a:lnTo>
                </a:path>
              </a:pathLst>
            </a:cu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900"/>
            </a:p>
          </p:txBody>
        </p:sp>
      </p:grpSp>
      <p:sp>
        <p:nvSpPr>
          <p:cNvPr id="10" name="Freeform 7">
            <a:extLst>
              <a:ext uri="{FF2B5EF4-FFF2-40B4-BE49-F238E27FC236}">
                <a16:creationId xmlns:a16="http://schemas.microsoft.com/office/drawing/2014/main" id="{7A6BE4EB-E2E7-4635-A76C-FA7E4A8CA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7143" y="2587298"/>
            <a:ext cx="1195183" cy="1038851"/>
          </a:xfrm>
          <a:custGeom>
            <a:avLst/>
            <a:gdLst>
              <a:gd name="T0" fmla="*/ 16 w 5227"/>
              <a:gd name="T1" fmla="*/ 2316 h 4544"/>
              <a:gd name="T2" fmla="*/ 1276 w 5227"/>
              <a:gd name="T3" fmla="*/ 4499 h 4544"/>
              <a:gd name="T4" fmla="*/ 1352 w 5227"/>
              <a:gd name="T5" fmla="*/ 4543 h 4544"/>
              <a:gd name="T6" fmla="*/ 3874 w 5227"/>
              <a:gd name="T7" fmla="*/ 4543 h 4544"/>
              <a:gd name="T8" fmla="*/ 3950 w 5227"/>
              <a:gd name="T9" fmla="*/ 4499 h 4544"/>
              <a:gd name="T10" fmla="*/ 5210 w 5227"/>
              <a:gd name="T11" fmla="*/ 2316 h 4544"/>
              <a:gd name="T12" fmla="*/ 5210 w 5227"/>
              <a:gd name="T13" fmla="*/ 2227 h 4544"/>
              <a:gd name="T14" fmla="*/ 3950 w 5227"/>
              <a:gd name="T15" fmla="*/ 44 h 4544"/>
              <a:gd name="T16" fmla="*/ 3874 w 5227"/>
              <a:gd name="T17" fmla="*/ 0 h 4544"/>
              <a:gd name="T18" fmla="*/ 1352 w 5227"/>
              <a:gd name="T19" fmla="*/ 0 h 4544"/>
              <a:gd name="T20" fmla="*/ 1276 w 5227"/>
              <a:gd name="T21" fmla="*/ 44 h 4544"/>
              <a:gd name="T22" fmla="*/ 16 w 5227"/>
              <a:gd name="T23" fmla="*/ 2227 h 4544"/>
              <a:gd name="T24" fmla="*/ 16 w 5227"/>
              <a:gd name="T25" fmla="*/ 2316 h 4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27" h="4544">
                <a:moveTo>
                  <a:pt x="16" y="2316"/>
                </a:moveTo>
                <a:lnTo>
                  <a:pt x="1276" y="4499"/>
                </a:lnTo>
                <a:cubicBezTo>
                  <a:pt x="1292" y="4526"/>
                  <a:pt x="1321" y="4543"/>
                  <a:pt x="1352" y="4543"/>
                </a:cubicBezTo>
                <a:lnTo>
                  <a:pt x="3874" y="4543"/>
                </a:lnTo>
                <a:cubicBezTo>
                  <a:pt x="3905" y="4543"/>
                  <a:pt x="3934" y="4526"/>
                  <a:pt x="3950" y="4499"/>
                </a:cubicBezTo>
                <a:lnTo>
                  <a:pt x="5210" y="2316"/>
                </a:lnTo>
                <a:cubicBezTo>
                  <a:pt x="5226" y="2288"/>
                  <a:pt x="5226" y="2255"/>
                  <a:pt x="5210" y="2227"/>
                </a:cubicBezTo>
                <a:lnTo>
                  <a:pt x="3950" y="44"/>
                </a:lnTo>
                <a:cubicBezTo>
                  <a:pt x="3934" y="17"/>
                  <a:pt x="3905" y="0"/>
                  <a:pt x="3874" y="0"/>
                </a:cubicBezTo>
                <a:lnTo>
                  <a:pt x="1352" y="0"/>
                </a:lnTo>
                <a:cubicBezTo>
                  <a:pt x="1321" y="0"/>
                  <a:pt x="1292" y="17"/>
                  <a:pt x="1276" y="44"/>
                </a:cubicBezTo>
                <a:lnTo>
                  <a:pt x="16" y="2227"/>
                </a:lnTo>
                <a:cubicBezTo>
                  <a:pt x="0" y="2255"/>
                  <a:pt x="0" y="2288"/>
                  <a:pt x="16" y="2316"/>
                </a:cubicBezTo>
              </a:path>
            </a:pathLst>
          </a:cu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900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2DD88C53-16A0-4758-AB48-91F7F6017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772" y="2649028"/>
            <a:ext cx="1053943" cy="915392"/>
          </a:xfrm>
          <a:custGeom>
            <a:avLst/>
            <a:gdLst>
              <a:gd name="T0" fmla="*/ 15 w 4863"/>
              <a:gd name="T1" fmla="*/ 2153 h 4226"/>
              <a:gd name="T2" fmla="*/ 1187 w 4863"/>
              <a:gd name="T3" fmla="*/ 4184 h 4226"/>
              <a:gd name="T4" fmla="*/ 1258 w 4863"/>
              <a:gd name="T5" fmla="*/ 4225 h 4226"/>
              <a:gd name="T6" fmla="*/ 3604 w 4863"/>
              <a:gd name="T7" fmla="*/ 4225 h 4226"/>
              <a:gd name="T8" fmla="*/ 3675 w 4863"/>
              <a:gd name="T9" fmla="*/ 4184 h 4226"/>
              <a:gd name="T10" fmla="*/ 4847 w 4863"/>
              <a:gd name="T11" fmla="*/ 2153 h 4226"/>
              <a:gd name="T12" fmla="*/ 4847 w 4863"/>
              <a:gd name="T13" fmla="*/ 2071 h 4226"/>
              <a:gd name="T14" fmla="*/ 3675 w 4863"/>
              <a:gd name="T15" fmla="*/ 41 h 4226"/>
              <a:gd name="T16" fmla="*/ 3604 w 4863"/>
              <a:gd name="T17" fmla="*/ 0 h 4226"/>
              <a:gd name="T18" fmla="*/ 1258 w 4863"/>
              <a:gd name="T19" fmla="*/ 0 h 4226"/>
              <a:gd name="T20" fmla="*/ 1187 w 4863"/>
              <a:gd name="T21" fmla="*/ 41 h 4226"/>
              <a:gd name="T22" fmla="*/ 15 w 4863"/>
              <a:gd name="T23" fmla="*/ 2071 h 4226"/>
              <a:gd name="T24" fmla="*/ 15 w 4863"/>
              <a:gd name="T25" fmla="*/ 2153 h 4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63" h="4226">
                <a:moveTo>
                  <a:pt x="15" y="2153"/>
                </a:moveTo>
                <a:lnTo>
                  <a:pt x="1187" y="4184"/>
                </a:lnTo>
                <a:cubicBezTo>
                  <a:pt x="1202" y="4210"/>
                  <a:pt x="1229" y="4225"/>
                  <a:pt x="1258" y="4225"/>
                </a:cubicBezTo>
                <a:lnTo>
                  <a:pt x="3604" y="4225"/>
                </a:lnTo>
                <a:cubicBezTo>
                  <a:pt x="3632" y="4225"/>
                  <a:pt x="3660" y="4210"/>
                  <a:pt x="3675" y="4184"/>
                </a:cubicBezTo>
                <a:lnTo>
                  <a:pt x="4847" y="2153"/>
                </a:lnTo>
                <a:cubicBezTo>
                  <a:pt x="4862" y="2128"/>
                  <a:pt x="4862" y="2097"/>
                  <a:pt x="4847" y="2071"/>
                </a:cubicBezTo>
                <a:lnTo>
                  <a:pt x="3675" y="41"/>
                </a:lnTo>
                <a:cubicBezTo>
                  <a:pt x="3660" y="16"/>
                  <a:pt x="3632" y="0"/>
                  <a:pt x="3604" y="0"/>
                </a:cubicBezTo>
                <a:lnTo>
                  <a:pt x="1258" y="0"/>
                </a:lnTo>
                <a:cubicBezTo>
                  <a:pt x="1229" y="0"/>
                  <a:pt x="1202" y="16"/>
                  <a:pt x="1187" y="41"/>
                </a:cubicBezTo>
                <a:lnTo>
                  <a:pt x="15" y="2071"/>
                </a:lnTo>
                <a:cubicBezTo>
                  <a:pt x="0" y="2097"/>
                  <a:pt x="0" y="2128"/>
                  <a:pt x="15" y="2153"/>
                </a:cubicBezTo>
              </a:path>
            </a:pathLst>
          </a:cu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900"/>
          </a:p>
        </p:txBody>
      </p:sp>
      <p:sp>
        <p:nvSpPr>
          <p:cNvPr id="44" name="TextBox 46">
            <a:extLst>
              <a:ext uri="{FF2B5EF4-FFF2-40B4-BE49-F238E27FC236}">
                <a16:creationId xmlns:a16="http://schemas.microsoft.com/office/drawing/2014/main" id="{3F161573-3ABE-4B61-A2B2-ECCF42BD15F9}"/>
              </a:ext>
            </a:extLst>
          </p:cNvPr>
          <p:cNvSpPr txBox="1"/>
          <p:nvPr/>
        </p:nvSpPr>
        <p:spPr>
          <a:xfrm>
            <a:off x="7171470" y="2714309"/>
            <a:ext cx="548548" cy="78483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pPr algn="ctr"/>
            <a:r>
              <a:rPr lang="es-SV" sz="4500" b="1" dirty="0">
                <a:solidFill>
                  <a:schemeClr val="accent3"/>
                </a:solidFill>
                <a:latin typeface="Poppins SemiBold" pitchFamily="2" charset="77"/>
                <a:cs typeface="Poppins SemiBold" pitchFamily="2" charset="77"/>
              </a:rPr>
              <a:t>D</a:t>
            </a:r>
            <a:endParaRPr lang="en-US" sz="4500" b="1" dirty="0">
              <a:solidFill>
                <a:schemeClr val="accent3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0498BB1E-2DD8-4C24-A8AB-7ED38CBB7C9C}"/>
              </a:ext>
            </a:extLst>
          </p:cNvPr>
          <p:cNvSpPr txBox="1">
            <a:spLocks/>
          </p:cNvSpPr>
          <p:nvPr/>
        </p:nvSpPr>
        <p:spPr>
          <a:xfrm>
            <a:off x="8138018" y="2935862"/>
            <a:ext cx="2795293" cy="3385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45720" tIns="22860" rIns="4572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050"/>
              </a:lnSpc>
            </a:pP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Distribución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8397743F-3975-48BE-AC21-60E28DECFC71}"/>
              </a:ext>
            </a:extLst>
          </p:cNvPr>
          <p:cNvGrpSpPr/>
          <p:nvPr/>
        </p:nvGrpSpPr>
        <p:grpSpPr>
          <a:xfrm>
            <a:off x="8379196" y="3698074"/>
            <a:ext cx="3421147" cy="841634"/>
            <a:chOff x="12165980" y="8911786"/>
            <a:chExt cx="6842293" cy="1683268"/>
          </a:xfrm>
        </p:grpSpPr>
        <p:sp>
          <p:nvSpPr>
            <p:cNvPr id="4" name="Freeform 1">
              <a:extLst>
                <a:ext uri="{FF2B5EF4-FFF2-40B4-BE49-F238E27FC236}">
                  <a16:creationId xmlns:a16="http://schemas.microsoft.com/office/drawing/2014/main" id="{4D2FC81B-6C7E-455A-84B3-8F42DCE0F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5980" y="8914738"/>
              <a:ext cx="3421147" cy="1680316"/>
            </a:xfrm>
            <a:prstGeom prst="rect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id="{91703BB0-D9F5-4A2C-B241-48F23A79B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7126" y="8911786"/>
              <a:ext cx="3421147" cy="1680316"/>
            </a:xfrm>
            <a:custGeom>
              <a:avLst/>
              <a:gdLst>
                <a:gd name="T0" fmla="*/ 0 w 7477"/>
                <a:gd name="T1" fmla="*/ 3674 h 3675"/>
                <a:gd name="T2" fmla="*/ 6768 w 7477"/>
                <a:gd name="T3" fmla="*/ 3674 h 3675"/>
                <a:gd name="T4" fmla="*/ 7476 w 7477"/>
                <a:gd name="T5" fmla="*/ 2967 h 3675"/>
                <a:gd name="T6" fmla="*/ 7476 w 7477"/>
                <a:gd name="T7" fmla="*/ 708 h 3675"/>
                <a:gd name="T8" fmla="*/ 6768 w 7477"/>
                <a:gd name="T9" fmla="*/ 0 h 3675"/>
                <a:gd name="T10" fmla="*/ 0 w 7477"/>
                <a:gd name="T11" fmla="*/ 0 h 3675"/>
                <a:gd name="T12" fmla="*/ 0 w 7477"/>
                <a:gd name="T13" fmla="*/ 3674 h 3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77" h="3675">
                  <a:moveTo>
                    <a:pt x="0" y="3674"/>
                  </a:moveTo>
                  <a:lnTo>
                    <a:pt x="6768" y="3674"/>
                  </a:lnTo>
                  <a:cubicBezTo>
                    <a:pt x="7159" y="3674"/>
                    <a:pt x="7476" y="3358"/>
                    <a:pt x="7476" y="2967"/>
                  </a:cubicBezTo>
                  <a:lnTo>
                    <a:pt x="7476" y="708"/>
                  </a:lnTo>
                  <a:cubicBezTo>
                    <a:pt x="7476" y="317"/>
                    <a:pt x="7159" y="0"/>
                    <a:pt x="6768" y="0"/>
                  </a:cubicBezTo>
                  <a:lnTo>
                    <a:pt x="0" y="0"/>
                  </a:lnTo>
                  <a:lnTo>
                    <a:pt x="0" y="3674"/>
                  </a:lnTo>
                </a:path>
              </a:pathLst>
            </a:cu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900"/>
            </a:p>
          </p:txBody>
        </p:sp>
      </p:grpSp>
      <p:sp>
        <p:nvSpPr>
          <p:cNvPr id="5" name="Freeform 2">
            <a:extLst>
              <a:ext uri="{FF2B5EF4-FFF2-40B4-BE49-F238E27FC236}">
                <a16:creationId xmlns:a16="http://schemas.microsoft.com/office/drawing/2014/main" id="{7127EC64-AA0E-4240-81CD-BD8392935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1141" y="3593648"/>
            <a:ext cx="1195183" cy="1038851"/>
          </a:xfrm>
          <a:custGeom>
            <a:avLst/>
            <a:gdLst>
              <a:gd name="T0" fmla="*/ 15 w 5227"/>
              <a:gd name="T1" fmla="*/ 2316 h 4544"/>
              <a:gd name="T2" fmla="*/ 1276 w 5227"/>
              <a:gd name="T3" fmla="*/ 4499 h 4544"/>
              <a:gd name="T4" fmla="*/ 1353 w 5227"/>
              <a:gd name="T5" fmla="*/ 4543 h 4544"/>
              <a:gd name="T6" fmla="*/ 3873 w 5227"/>
              <a:gd name="T7" fmla="*/ 4543 h 4544"/>
              <a:gd name="T8" fmla="*/ 3950 w 5227"/>
              <a:gd name="T9" fmla="*/ 4499 h 4544"/>
              <a:gd name="T10" fmla="*/ 5210 w 5227"/>
              <a:gd name="T11" fmla="*/ 2316 h 4544"/>
              <a:gd name="T12" fmla="*/ 5210 w 5227"/>
              <a:gd name="T13" fmla="*/ 2227 h 4544"/>
              <a:gd name="T14" fmla="*/ 3950 w 5227"/>
              <a:gd name="T15" fmla="*/ 45 h 4544"/>
              <a:gd name="T16" fmla="*/ 3873 w 5227"/>
              <a:gd name="T17" fmla="*/ 0 h 4544"/>
              <a:gd name="T18" fmla="*/ 1353 w 5227"/>
              <a:gd name="T19" fmla="*/ 0 h 4544"/>
              <a:gd name="T20" fmla="*/ 1276 w 5227"/>
              <a:gd name="T21" fmla="*/ 45 h 4544"/>
              <a:gd name="T22" fmla="*/ 15 w 5227"/>
              <a:gd name="T23" fmla="*/ 2227 h 4544"/>
              <a:gd name="T24" fmla="*/ 15 w 5227"/>
              <a:gd name="T25" fmla="*/ 2316 h 4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27" h="4544">
                <a:moveTo>
                  <a:pt x="15" y="2316"/>
                </a:moveTo>
                <a:lnTo>
                  <a:pt x="1276" y="4499"/>
                </a:lnTo>
                <a:cubicBezTo>
                  <a:pt x="1292" y="4526"/>
                  <a:pt x="1321" y="4543"/>
                  <a:pt x="1353" y="4543"/>
                </a:cubicBezTo>
                <a:lnTo>
                  <a:pt x="3873" y="4543"/>
                </a:lnTo>
                <a:cubicBezTo>
                  <a:pt x="3905" y="4543"/>
                  <a:pt x="3934" y="4526"/>
                  <a:pt x="3950" y="4499"/>
                </a:cubicBezTo>
                <a:lnTo>
                  <a:pt x="5210" y="2316"/>
                </a:lnTo>
                <a:cubicBezTo>
                  <a:pt x="5226" y="2289"/>
                  <a:pt x="5226" y="2255"/>
                  <a:pt x="5210" y="2227"/>
                </a:cubicBezTo>
                <a:lnTo>
                  <a:pt x="3950" y="45"/>
                </a:lnTo>
                <a:cubicBezTo>
                  <a:pt x="3934" y="17"/>
                  <a:pt x="3905" y="0"/>
                  <a:pt x="3873" y="0"/>
                </a:cubicBezTo>
                <a:lnTo>
                  <a:pt x="1353" y="0"/>
                </a:lnTo>
                <a:cubicBezTo>
                  <a:pt x="1321" y="0"/>
                  <a:pt x="1292" y="17"/>
                  <a:pt x="1276" y="45"/>
                </a:cubicBezTo>
                <a:lnTo>
                  <a:pt x="15" y="2227"/>
                </a:lnTo>
                <a:cubicBezTo>
                  <a:pt x="0" y="2255"/>
                  <a:pt x="0" y="2289"/>
                  <a:pt x="15" y="2316"/>
                </a:cubicBezTo>
              </a:path>
            </a:pathLst>
          </a:cu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9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646A3C6-1FD4-4D3C-B54B-321CB339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2743" y="3656412"/>
            <a:ext cx="1052988" cy="916348"/>
          </a:xfrm>
          <a:custGeom>
            <a:avLst/>
            <a:gdLst>
              <a:gd name="T0" fmla="*/ 13 w 4860"/>
              <a:gd name="T1" fmla="*/ 2154 h 4227"/>
              <a:gd name="T2" fmla="*/ 1186 w 4860"/>
              <a:gd name="T3" fmla="*/ 4185 h 4227"/>
              <a:gd name="T4" fmla="*/ 1257 w 4860"/>
              <a:gd name="T5" fmla="*/ 4226 h 4227"/>
              <a:gd name="T6" fmla="*/ 3601 w 4860"/>
              <a:gd name="T7" fmla="*/ 4226 h 4227"/>
              <a:gd name="T8" fmla="*/ 3672 w 4860"/>
              <a:gd name="T9" fmla="*/ 4185 h 4227"/>
              <a:gd name="T10" fmla="*/ 4845 w 4860"/>
              <a:gd name="T11" fmla="*/ 2154 h 4227"/>
              <a:gd name="T12" fmla="*/ 4845 w 4860"/>
              <a:gd name="T13" fmla="*/ 2072 h 4227"/>
              <a:gd name="T14" fmla="*/ 3672 w 4860"/>
              <a:gd name="T15" fmla="*/ 41 h 4227"/>
              <a:gd name="T16" fmla="*/ 3601 w 4860"/>
              <a:gd name="T17" fmla="*/ 0 h 4227"/>
              <a:gd name="T18" fmla="*/ 1257 w 4860"/>
              <a:gd name="T19" fmla="*/ 0 h 4227"/>
              <a:gd name="T20" fmla="*/ 1186 w 4860"/>
              <a:gd name="T21" fmla="*/ 41 h 4227"/>
              <a:gd name="T22" fmla="*/ 13 w 4860"/>
              <a:gd name="T23" fmla="*/ 2072 h 4227"/>
              <a:gd name="T24" fmla="*/ 13 w 4860"/>
              <a:gd name="T25" fmla="*/ 2154 h 4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60" h="4227">
                <a:moveTo>
                  <a:pt x="13" y="2154"/>
                </a:moveTo>
                <a:lnTo>
                  <a:pt x="1186" y="4185"/>
                </a:lnTo>
                <a:cubicBezTo>
                  <a:pt x="1200" y="4210"/>
                  <a:pt x="1228" y="4226"/>
                  <a:pt x="1257" y="4226"/>
                </a:cubicBezTo>
                <a:lnTo>
                  <a:pt x="3601" y="4226"/>
                </a:lnTo>
                <a:cubicBezTo>
                  <a:pt x="3631" y="4226"/>
                  <a:pt x="3658" y="4210"/>
                  <a:pt x="3672" y="4185"/>
                </a:cubicBezTo>
                <a:lnTo>
                  <a:pt x="4845" y="2154"/>
                </a:lnTo>
                <a:cubicBezTo>
                  <a:pt x="4859" y="2128"/>
                  <a:pt x="4859" y="2097"/>
                  <a:pt x="4845" y="2072"/>
                </a:cubicBezTo>
                <a:lnTo>
                  <a:pt x="3672" y="41"/>
                </a:lnTo>
                <a:cubicBezTo>
                  <a:pt x="3658" y="16"/>
                  <a:pt x="3631" y="0"/>
                  <a:pt x="3601" y="0"/>
                </a:cubicBezTo>
                <a:lnTo>
                  <a:pt x="1257" y="0"/>
                </a:lnTo>
                <a:cubicBezTo>
                  <a:pt x="1228" y="0"/>
                  <a:pt x="1200" y="16"/>
                  <a:pt x="1186" y="41"/>
                </a:cubicBezTo>
                <a:lnTo>
                  <a:pt x="13" y="2072"/>
                </a:lnTo>
                <a:cubicBezTo>
                  <a:pt x="0" y="2097"/>
                  <a:pt x="0" y="2128"/>
                  <a:pt x="13" y="2154"/>
                </a:cubicBezTo>
              </a:path>
            </a:pathLst>
          </a:cu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900"/>
          </a:p>
        </p:txBody>
      </p:sp>
      <p:sp>
        <p:nvSpPr>
          <p:cNvPr id="42" name="TextBox 46">
            <a:extLst>
              <a:ext uri="{FF2B5EF4-FFF2-40B4-BE49-F238E27FC236}">
                <a16:creationId xmlns:a16="http://schemas.microsoft.com/office/drawing/2014/main" id="{FF079E5B-6999-429E-913F-7C9E576DC97E}"/>
              </a:ext>
            </a:extLst>
          </p:cNvPr>
          <p:cNvSpPr txBox="1"/>
          <p:nvPr/>
        </p:nvSpPr>
        <p:spPr>
          <a:xfrm>
            <a:off x="7903818" y="3722171"/>
            <a:ext cx="490840" cy="78483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pPr algn="ctr"/>
            <a:r>
              <a:rPr lang="es-SV" sz="4500" b="1" dirty="0">
                <a:solidFill>
                  <a:schemeClr val="accent4"/>
                </a:solidFill>
                <a:latin typeface="Poppins SemiBold" pitchFamily="2" charset="77"/>
                <a:cs typeface="Poppins SemiBold" pitchFamily="2" charset="77"/>
              </a:rPr>
              <a:t>C</a:t>
            </a:r>
            <a:endParaRPr lang="en-US" sz="4500" b="1" dirty="0">
              <a:solidFill>
                <a:schemeClr val="accent4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41834842-5B41-4422-8CD5-B4427F559519}"/>
              </a:ext>
            </a:extLst>
          </p:cNvPr>
          <p:cNvSpPr txBox="1">
            <a:spLocks/>
          </p:cNvSpPr>
          <p:nvPr/>
        </p:nvSpPr>
        <p:spPr>
          <a:xfrm>
            <a:off x="8853235" y="3948875"/>
            <a:ext cx="2795293" cy="3385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45720" tIns="22860" rIns="4572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050"/>
              </a:lnSpc>
            </a:pP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Comercialización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3C2A88A4-64EE-48DC-A2C5-2C26F26FF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7143" y="574599"/>
            <a:ext cx="1195183" cy="1038851"/>
          </a:xfrm>
          <a:custGeom>
            <a:avLst/>
            <a:gdLst>
              <a:gd name="T0" fmla="*/ 16 w 5227"/>
              <a:gd name="T1" fmla="*/ 2316 h 4544"/>
              <a:gd name="T2" fmla="*/ 1276 w 5227"/>
              <a:gd name="T3" fmla="*/ 4499 h 4544"/>
              <a:gd name="T4" fmla="*/ 1352 w 5227"/>
              <a:gd name="T5" fmla="*/ 4543 h 4544"/>
              <a:gd name="T6" fmla="*/ 3874 w 5227"/>
              <a:gd name="T7" fmla="*/ 4543 h 4544"/>
              <a:gd name="T8" fmla="*/ 3950 w 5227"/>
              <a:gd name="T9" fmla="*/ 4499 h 4544"/>
              <a:gd name="T10" fmla="*/ 5210 w 5227"/>
              <a:gd name="T11" fmla="*/ 2316 h 4544"/>
              <a:gd name="T12" fmla="*/ 5210 w 5227"/>
              <a:gd name="T13" fmla="*/ 2227 h 4544"/>
              <a:gd name="T14" fmla="*/ 3950 w 5227"/>
              <a:gd name="T15" fmla="*/ 44 h 4544"/>
              <a:gd name="T16" fmla="*/ 3874 w 5227"/>
              <a:gd name="T17" fmla="*/ 0 h 4544"/>
              <a:gd name="T18" fmla="*/ 1352 w 5227"/>
              <a:gd name="T19" fmla="*/ 0 h 4544"/>
              <a:gd name="T20" fmla="*/ 1276 w 5227"/>
              <a:gd name="T21" fmla="*/ 44 h 4544"/>
              <a:gd name="T22" fmla="*/ 16 w 5227"/>
              <a:gd name="T23" fmla="*/ 2227 h 4544"/>
              <a:gd name="T24" fmla="*/ 16 w 5227"/>
              <a:gd name="T25" fmla="*/ 2316 h 4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27" h="4544">
                <a:moveTo>
                  <a:pt x="16" y="2316"/>
                </a:moveTo>
                <a:lnTo>
                  <a:pt x="1276" y="4499"/>
                </a:lnTo>
                <a:cubicBezTo>
                  <a:pt x="1292" y="4526"/>
                  <a:pt x="1321" y="4543"/>
                  <a:pt x="1352" y="4543"/>
                </a:cubicBezTo>
                <a:lnTo>
                  <a:pt x="3874" y="4543"/>
                </a:lnTo>
                <a:cubicBezTo>
                  <a:pt x="3905" y="4543"/>
                  <a:pt x="3934" y="4526"/>
                  <a:pt x="3950" y="4499"/>
                </a:cubicBezTo>
                <a:lnTo>
                  <a:pt x="5210" y="2316"/>
                </a:lnTo>
                <a:cubicBezTo>
                  <a:pt x="5226" y="2288"/>
                  <a:pt x="5226" y="2255"/>
                  <a:pt x="5210" y="2227"/>
                </a:cubicBezTo>
                <a:lnTo>
                  <a:pt x="3950" y="44"/>
                </a:lnTo>
                <a:cubicBezTo>
                  <a:pt x="3934" y="17"/>
                  <a:pt x="3905" y="0"/>
                  <a:pt x="3874" y="0"/>
                </a:cubicBezTo>
                <a:lnTo>
                  <a:pt x="1352" y="0"/>
                </a:lnTo>
                <a:cubicBezTo>
                  <a:pt x="1321" y="0"/>
                  <a:pt x="1292" y="17"/>
                  <a:pt x="1276" y="44"/>
                </a:cubicBezTo>
                <a:lnTo>
                  <a:pt x="16" y="2227"/>
                </a:lnTo>
                <a:cubicBezTo>
                  <a:pt x="0" y="2255"/>
                  <a:pt x="0" y="2288"/>
                  <a:pt x="16" y="2316"/>
                </a:cubicBezTo>
              </a:path>
            </a:pathLst>
          </a:cu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900"/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D23AD4DA-FC69-4777-B1B9-3E0A84977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197" y="679493"/>
            <a:ext cx="3420918" cy="842951"/>
          </a:xfrm>
          <a:prstGeom prst="roundRect">
            <a:avLst>
              <a:gd name="adj" fmla="val 19404"/>
            </a:avLst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endParaRPr lang="en-US" sz="900"/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BDB47D01-579A-4732-A895-D3605700165C}"/>
              </a:ext>
            </a:extLst>
          </p:cNvPr>
          <p:cNvSpPr txBox="1">
            <a:spLocks/>
          </p:cNvSpPr>
          <p:nvPr/>
        </p:nvSpPr>
        <p:spPr>
          <a:xfrm>
            <a:off x="8138018" y="923328"/>
            <a:ext cx="2795293" cy="3385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45720" tIns="22860" rIns="4572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050"/>
              </a:lnSpc>
            </a:pP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Producción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Freeform 18">
            <a:extLst>
              <a:ext uri="{FF2B5EF4-FFF2-40B4-BE49-F238E27FC236}">
                <a16:creationId xmlns:a16="http://schemas.microsoft.com/office/drawing/2014/main" id="{D1F21E28-7ACE-4E9D-9502-67836A683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772" y="636355"/>
            <a:ext cx="1053943" cy="916348"/>
          </a:xfrm>
          <a:custGeom>
            <a:avLst/>
            <a:gdLst>
              <a:gd name="T0" fmla="*/ 15 w 4863"/>
              <a:gd name="T1" fmla="*/ 2154 h 4227"/>
              <a:gd name="T2" fmla="*/ 1187 w 4863"/>
              <a:gd name="T3" fmla="*/ 4184 h 4227"/>
              <a:gd name="T4" fmla="*/ 1258 w 4863"/>
              <a:gd name="T5" fmla="*/ 4226 h 4227"/>
              <a:gd name="T6" fmla="*/ 3604 w 4863"/>
              <a:gd name="T7" fmla="*/ 4226 h 4227"/>
              <a:gd name="T8" fmla="*/ 3675 w 4863"/>
              <a:gd name="T9" fmla="*/ 4184 h 4227"/>
              <a:gd name="T10" fmla="*/ 4847 w 4863"/>
              <a:gd name="T11" fmla="*/ 2154 h 4227"/>
              <a:gd name="T12" fmla="*/ 4847 w 4863"/>
              <a:gd name="T13" fmla="*/ 2072 h 4227"/>
              <a:gd name="T14" fmla="*/ 3675 w 4863"/>
              <a:gd name="T15" fmla="*/ 41 h 4227"/>
              <a:gd name="T16" fmla="*/ 3604 w 4863"/>
              <a:gd name="T17" fmla="*/ 0 h 4227"/>
              <a:gd name="T18" fmla="*/ 1258 w 4863"/>
              <a:gd name="T19" fmla="*/ 0 h 4227"/>
              <a:gd name="T20" fmla="*/ 1187 w 4863"/>
              <a:gd name="T21" fmla="*/ 41 h 4227"/>
              <a:gd name="T22" fmla="*/ 15 w 4863"/>
              <a:gd name="T23" fmla="*/ 2072 h 4227"/>
              <a:gd name="T24" fmla="*/ 15 w 4863"/>
              <a:gd name="T25" fmla="*/ 2154 h 4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63" h="4227">
                <a:moveTo>
                  <a:pt x="15" y="2154"/>
                </a:moveTo>
                <a:lnTo>
                  <a:pt x="1187" y="4184"/>
                </a:lnTo>
                <a:cubicBezTo>
                  <a:pt x="1202" y="4210"/>
                  <a:pt x="1229" y="4226"/>
                  <a:pt x="1258" y="4226"/>
                </a:cubicBezTo>
                <a:lnTo>
                  <a:pt x="3604" y="4226"/>
                </a:lnTo>
                <a:cubicBezTo>
                  <a:pt x="3632" y="4226"/>
                  <a:pt x="3660" y="4210"/>
                  <a:pt x="3675" y="4184"/>
                </a:cubicBezTo>
                <a:lnTo>
                  <a:pt x="4847" y="2154"/>
                </a:lnTo>
                <a:cubicBezTo>
                  <a:pt x="4862" y="2128"/>
                  <a:pt x="4862" y="2097"/>
                  <a:pt x="4847" y="2072"/>
                </a:cubicBezTo>
                <a:lnTo>
                  <a:pt x="3675" y="41"/>
                </a:lnTo>
                <a:cubicBezTo>
                  <a:pt x="3660" y="15"/>
                  <a:pt x="3632" y="0"/>
                  <a:pt x="3604" y="0"/>
                </a:cubicBezTo>
                <a:lnTo>
                  <a:pt x="1258" y="0"/>
                </a:lnTo>
                <a:cubicBezTo>
                  <a:pt x="1229" y="0"/>
                  <a:pt x="1202" y="15"/>
                  <a:pt x="1187" y="41"/>
                </a:cubicBezTo>
                <a:lnTo>
                  <a:pt x="15" y="2072"/>
                </a:lnTo>
                <a:cubicBezTo>
                  <a:pt x="0" y="2097"/>
                  <a:pt x="0" y="2128"/>
                  <a:pt x="15" y="2154"/>
                </a:cubicBezTo>
              </a:path>
            </a:pathLst>
          </a:cu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900"/>
          </a:p>
        </p:txBody>
      </p:sp>
      <p:sp>
        <p:nvSpPr>
          <p:cNvPr id="41" name="TextBox 46">
            <a:extLst>
              <a:ext uri="{FF2B5EF4-FFF2-40B4-BE49-F238E27FC236}">
                <a16:creationId xmlns:a16="http://schemas.microsoft.com/office/drawing/2014/main" id="{22ACB661-3768-4382-8E13-1E119E9861F2}"/>
              </a:ext>
            </a:extLst>
          </p:cNvPr>
          <p:cNvSpPr txBox="1"/>
          <p:nvPr/>
        </p:nvSpPr>
        <p:spPr>
          <a:xfrm>
            <a:off x="7169867" y="702115"/>
            <a:ext cx="551754" cy="78483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pPr algn="ctr"/>
            <a:r>
              <a:rPr lang="es-SV" sz="4500" b="1" dirty="0">
                <a:solidFill>
                  <a:schemeClr val="accent1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G</a:t>
            </a:r>
            <a:endParaRPr lang="en-US" sz="4500" b="1" dirty="0">
              <a:solidFill>
                <a:schemeClr val="accent1"/>
              </a:solidFill>
              <a:latin typeface="Poppins SemiBold" pitchFamily="2" charset="77"/>
              <a:ea typeface="League Spartan" charset="0"/>
              <a:cs typeface="Poppins SemiBold" pitchFamily="2" charset="77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8AA1EDE-419F-5F2F-421D-4ECFE0A6CC58}"/>
              </a:ext>
            </a:extLst>
          </p:cNvPr>
          <p:cNvSpPr txBox="1"/>
          <p:nvPr/>
        </p:nvSpPr>
        <p:spPr>
          <a:xfrm>
            <a:off x="758177" y="1800177"/>
            <a:ext cx="5945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 costo unitario del servicio público </a:t>
            </a:r>
            <a:r>
              <a:rPr lang="es-CO" dirty="0" err="1"/>
              <a:t>domicialiario</a:t>
            </a:r>
            <a:r>
              <a:rPr lang="es-CO" dirty="0"/>
              <a:t> de Gas Natural depende del costo de las  diferentes actividades de la cadena de prestación del servicio:</a:t>
            </a:r>
          </a:p>
          <a:p>
            <a:endParaRPr lang="es-CO" dirty="0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0A74A353-F967-D34E-AD0A-A4BC7526C4BB}"/>
              </a:ext>
            </a:extLst>
          </p:cNvPr>
          <p:cNvSpPr txBox="1"/>
          <p:nvPr/>
        </p:nvSpPr>
        <p:spPr>
          <a:xfrm>
            <a:off x="1190445" y="406304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 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192D5FDB-3803-00FC-5A28-9F039CC9D6BA}"/>
              </a:ext>
            </a:extLst>
          </p:cNvPr>
          <p:cNvSpPr txBox="1"/>
          <p:nvPr/>
        </p:nvSpPr>
        <p:spPr>
          <a:xfrm>
            <a:off x="758177" y="5074760"/>
            <a:ext cx="5045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Las actividades de distribución y comercialización involucran el concepto de </a:t>
            </a:r>
            <a:r>
              <a:rPr lang="es-CO" b="1" dirty="0"/>
              <a:t>Mercado Relevante</a:t>
            </a:r>
            <a:r>
              <a:rPr lang="es-CO" dirty="0"/>
              <a:t>. Estos están compuestos por un municipio o grupo de municipios.</a:t>
            </a:r>
          </a:p>
          <a:p>
            <a:endParaRPr lang="es-CO" dirty="0"/>
          </a:p>
        </p:txBody>
      </p:sp>
      <p:sp>
        <p:nvSpPr>
          <p:cNvPr id="71" name="Flecha: a la derecha 70">
            <a:extLst>
              <a:ext uri="{FF2B5EF4-FFF2-40B4-BE49-F238E27FC236}">
                <a16:creationId xmlns:a16="http://schemas.microsoft.com/office/drawing/2014/main" id="{70A409C5-914C-A47E-2D12-17E73EABABB3}"/>
              </a:ext>
            </a:extLst>
          </p:cNvPr>
          <p:cNvSpPr/>
          <p:nvPr/>
        </p:nvSpPr>
        <p:spPr>
          <a:xfrm>
            <a:off x="5976806" y="5618915"/>
            <a:ext cx="632369" cy="2145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2D3CB7F3-D2D0-98D0-4201-64104965B1B1}"/>
              </a:ext>
            </a:extLst>
          </p:cNvPr>
          <p:cNvSpPr txBox="1"/>
          <p:nvPr/>
        </p:nvSpPr>
        <p:spPr>
          <a:xfrm>
            <a:off x="6781860" y="5074760"/>
            <a:ext cx="51274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De acuerdo a la localización del mercado relevante, Los usuarios deben pagar en su tarifa: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/>
              <a:t>El costo del Gas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/>
              <a:t>El transporte del Gas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/>
              <a:t>El cargo de distribución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/>
              <a:t>Costos de comercialización</a:t>
            </a:r>
          </a:p>
        </p:txBody>
      </p:sp>
    </p:spTree>
    <p:extLst>
      <p:ext uri="{BB962C8B-B14F-4D97-AF65-F5344CB8AC3E}">
        <p14:creationId xmlns:p14="http://schemas.microsoft.com/office/powerpoint/2010/main" val="138698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2229F-5DF0-C85C-EBFE-E02CB46DF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E6B83B96-81C3-71F9-59CD-075D88CD1259}"/>
              </a:ext>
            </a:extLst>
          </p:cNvPr>
          <p:cNvSpPr txBox="1"/>
          <p:nvPr/>
        </p:nvSpPr>
        <p:spPr>
          <a:xfrm>
            <a:off x="762000" y="241210"/>
            <a:ext cx="4349396" cy="684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3300" b="1" dirty="0" err="1">
                <a:solidFill>
                  <a:schemeClr val="tx2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Componentes</a:t>
            </a:r>
            <a:r>
              <a:rPr lang="en-US" sz="3300" b="1" dirty="0">
                <a:solidFill>
                  <a:schemeClr val="tx2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 </a:t>
            </a:r>
            <a:r>
              <a:rPr lang="en-US" sz="3300" b="1" dirty="0" err="1">
                <a:solidFill>
                  <a:schemeClr val="tx2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Tarifarios</a:t>
            </a:r>
            <a:endParaRPr lang="en-US" sz="3300" b="1" dirty="0">
              <a:solidFill>
                <a:schemeClr val="tx2"/>
              </a:solidFill>
              <a:latin typeface="Poppins SemiBold" pitchFamily="2" charset="77"/>
              <a:ea typeface="League Spartan" charset="0"/>
              <a:cs typeface="Poppins SemiBold" pitchFamily="2" charset="77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2FAD1BA-41DF-06FD-BBCD-FE5BC13E77A9}"/>
              </a:ext>
            </a:extLst>
          </p:cNvPr>
          <p:cNvSpPr txBox="1"/>
          <p:nvPr/>
        </p:nvSpPr>
        <p:spPr>
          <a:xfrm>
            <a:off x="762001" y="1223221"/>
            <a:ext cx="757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Las fórmulas tarifarias están establecidas por la CREG. </a:t>
            </a:r>
            <a:r>
              <a:rPr lang="es-CO" b="1" dirty="0"/>
              <a:t>Resolución 137 de 2013</a:t>
            </a:r>
            <a:r>
              <a:rPr lang="es-CO" dirty="0"/>
              <a:t>.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2CE1ACA3-08E7-865D-3C0E-D402DA61F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698" y="2214659"/>
            <a:ext cx="1260653" cy="408017"/>
          </a:xfrm>
          <a:prstGeom prst="roundRect">
            <a:avLst>
              <a:gd name="adj" fmla="val 19404"/>
            </a:avLst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Costo </a:t>
            </a:r>
            <a:r>
              <a:rPr lang="en-US" sz="1400" b="1" dirty="0" err="1">
                <a:solidFill>
                  <a:schemeClr val="tx1"/>
                </a:solidFill>
              </a:rPr>
              <a:t>Unitario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D9161244-4D52-04E9-603E-0D13B9515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047" y="3257210"/>
            <a:ext cx="1260653" cy="408017"/>
          </a:xfrm>
          <a:prstGeom prst="roundRect">
            <a:avLst>
              <a:gd name="adj" fmla="val 19404"/>
            </a:avLst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Costo Variable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6CAAAE09-98A1-51BE-EFC8-1E6C23C1D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9341" y="3257211"/>
            <a:ext cx="1260653" cy="408017"/>
          </a:xfrm>
          <a:prstGeom prst="roundRect">
            <a:avLst>
              <a:gd name="adj" fmla="val 19404"/>
            </a:avLst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Cargo </a:t>
            </a:r>
            <a:r>
              <a:rPr lang="en-US" sz="1400" b="1" dirty="0" err="1">
                <a:solidFill>
                  <a:schemeClr val="tx1"/>
                </a:solidFill>
              </a:rPr>
              <a:t>Fijo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A0603608-003A-CA48-9F6C-BD84743BCD7C}"/>
              </a:ext>
            </a:extLst>
          </p:cNvPr>
          <p:cNvSpPr/>
          <p:nvPr/>
        </p:nvSpPr>
        <p:spPr>
          <a:xfrm rot="8034163">
            <a:off x="1849260" y="2835714"/>
            <a:ext cx="784340" cy="240797"/>
          </a:xfrm>
          <a:prstGeom prst="rightArrow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D5A18295-160E-4084-101E-0DD1205D112C}"/>
              </a:ext>
            </a:extLst>
          </p:cNvPr>
          <p:cNvSpPr/>
          <p:nvPr/>
        </p:nvSpPr>
        <p:spPr>
          <a:xfrm rot="3448812">
            <a:off x="3169308" y="2838252"/>
            <a:ext cx="683724" cy="240797"/>
          </a:xfrm>
          <a:prstGeom prst="rightArrow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B952870A-AAB1-8AD1-4FE7-6CCCB6978FD0}"/>
              </a:ext>
            </a:extLst>
          </p:cNvPr>
          <p:cNvSpPr/>
          <p:nvPr/>
        </p:nvSpPr>
        <p:spPr>
          <a:xfrm rot="5400000">
            <a:off x="1572260" y="3889971"/>
            <a:ext cx="581329" cy="240797"/>
          </a:xfrm>
          <a:prstGeom prst="rightArrow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3B74ECBB-EA96-FA21-C6D0-0F85ED7A2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466" y="4338260"/>
            <a:ext cx="1424552" cy="841678"/>
          </a:xfrm>
          <a:prstGeom prst="roundRect">
            <a:avLst>
              <a:gd name="adj" fmla="val 19404"/>
            </a:avLst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Está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asociado</a:t>
            </a:r>
            <a:r>
              <a:rPr lang="en-US" sz="1200" b="1" dirty="0">
                <a:solidFill>
                  <a:schemeClr val="tx1"/>
                </a:solidFill>
              </a:rPr>
              <a:t> al </a:t>
            </a:r>
            <a:r>
              <a:rPr lang="en-US" sz="1200" b="1" dirty="0" err="1">
                <a:solidFill>
                  <a:schemeClr val="tx1"/>
                </a:solidFill>
              </a:rPr>
              <a:t>consumo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mensual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en</a:t>
            </a:r>
            <a:r>
              <a:rPr lang="en-US" sz="1200" b="1" dirty="0">
                <a:solidFill>
                  <a:schemeClr val="tx1"/>
                </a:solidFill>
              </a:rPr>
              <a:t> m3</a:t>
            </a:r>
          </a:p>
        </p:txBody>
      </p:sp>
      <p:sp>
        <p:nvSpPr>
          <p:cNvPr id="30" name="Flecha: a la derecha 29">
            <a:extLst>
              <a:ext uri="{FF2B5EF4-FFF2-40B4-BE49-F238E27FC236}">
                <a16:creationId xmlns:a16="http://schemas.microsoft.com/office/drawing/2014/main" id="{BB767265-22D6-6E62-CAC9-39F0727E8FCC}"/>
              </a:ext>
            </a:extLst>
          </p:cNvPr>
          <p:cNvSpPr/>
          <p:nvPr/>
        </p:nvSpPr>
        <p:spPr>
          <a:xfrm rot="5400000">
            <a:off x="3439002" y="3884897"/>
            <a:ext cx="581329" cy="240797"/>
          </a:xfrm>
          <a:prstGeom prst="rightArrow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E8E2972F-C23B-F82D-3A1A-1F373FC27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805" y="4338260"/>
            <a:ext cx="1737987" cy="1055055"/>
          </a:xfrm>
          <a:prstGeom prst="roundRect">
            <a:avLst>
              <a:gd name="adj" fmla="val 19404"/>
            </a:avLst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Es un cargo </a:t>
            </a:r>
            <a:r>
              <a:rPr lang="en-US" sz="1200" b="1" dirty="0" err="1">
                <a:solidFill>
                  <a:schemeClr val="tx1"/>
                </a:solidFill>
              </a:rPr>
              <a:t>único</a:t>
            </a:r>
            <a:r>
              <a:rPr lang="en-US" sz="1200" b="1" dirty="0">
                <a:solidFill>
                  <a:schemeClr val="tx1"/>
                </a:solidFill>
              </a:rPr>
              <a:t> que </a:t>
            </a:r>
            <a:r>
              <a:rPr lang="en-US" sz="1200" b="1" dirty="0" err="1">
                <a:solidFill>
                  <a:schemeClr val="tx1"/>
                </a:solidFill>
              </a:rPr>
              <a:t>hace</a:t>
            </a:r>
            <a:r>
              <a:rPr lang="en-US" sz="1200" b="1" dirty="0">
                <a:solidFill>
                  <a:schemeClr val="tx1"/>
                </a:solidFill>
              </a:rPr>
              <a:t> la </a:t>
            </a:r>
            <a:r>
              <a:rPr lang="en-US" sz="1200" b="1" dirty="0" err="1">
                <a:solidFill>
                  <a:schemeClr val="tx1"/>
                </a:solidFill>
              </a:rPr>
              <a:t>empresa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prestadora</a:t>
            </a:r>
            <a:r>
              <a:rPr lang="en-US" sz="1200" b="1" dirty="0">
                <a:solidFill>
                  <a:schemeClr val="tx1"/>
                </a:solidFill>
              </a:rPr>
              <a:t> del </a:t>
            </a:r>
            <a:r>
              <a:rPr lang="en-US" sz="1200" b="1" dirty="0" err="1">
                <a:solidFill>
                  <a:schemeClr val="tx1"/>
                </a:solidFill>
              </a:rPr>
              <a:t>servicio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por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conceptos</a:t>
            </a:r>
            <a:r>
              <a:rPr lang="en-US" sz="1200" b="1" dirty="0">
                <a:solidFill>
                  <a:schemeClr val="tx1"/>
                </a:solidFill>
              </a:rPr>
              <a:t> de AOM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037CF87-DAE4-F808-36A5-878B8177B9E3}"/>
              </a:ext>
            </a:extLst>
          </p:cNvPr>
          <p:cNvSpPr txBox="1"/>
          <p:nvPr/>
        </p:nvSpPr>
        <p:spPr>
          <a:xfrm>
            <a:off x="5419011" y="2867239"/>
            <a:ext cx="5700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 costo de la prestación del servicio en un periodo dado que se incluye en la factura del usuario corresponde a: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5C28505A-2146-8CB5-E2A2-50D92B3C4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4019" y="4073455"/>
            <a:ext cx="1260653" cy="408017"/>
          </a:xfrm>
          <a:prstGeom prst="roundRect">
            <a:avLst>
              <a:gd name="adj" fmla="val 19404"/>
            </a:avLst>
          </a:prstGeom>
          <a:solidFill>
            <a:schemeClr val="tx2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en-US" sz="1400" b="1" dirty="0"/>
              <a:t>Cargo </a:t>
            </a:r>
            <a:r>
              <a:rPr lang="en-US" sz="1400" b="1" dirty="0" err="1"/>
              <a:t>Fijo</a:t>
            </a:r>
            <a:endParaRPr lang="en-US" sz="1400" b="1" dirty="0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4ED9E12B-D871-F55F-A468-F4D5DDD8C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506" y="4059171"/>
            <a:ext cx="1260653" cy="408017"/>
          </a:xfrm>
          <a:prstGeom prst="roundRect">
            <a:avLst>
              <a:gd name="adj" fmla="val 19404"/>
            </a:avLst>
          </a:prstGeom>
          <a:solidFill>
            <a:schemeClr val="tx2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en-US" sz="1400" b="1" dirty="0" err="1"/>
              <a:t>Consumo</a:t>
            </a:r>
            <a:r>
              <a:rPr lang="en-US" sz="1400" b="1" dirty="0"/>
              <a:t> </a:t>
            </a:r>
            <a:r>
              <a:rPr lang="en-US" sz="1400" b="1" dirty="0" err="1"/>
              <a:t>en</a:t>
            </a:r>
            <a:r>
              <a:rPr lang="en-US" sz="1400" b="1" dirty="0"/>
              <a:t> m³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9A322B5B-ECC5-951F-C7CC-2174CD5DD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521" y="4054546"/>
            <a:ext cx="1260653" cy="408017"/>
          </a:xfrm>
          <a:prstGeom prst="roundRect">
            <a:avLst>
              <a:gd name="adj" fmla="val 19404"/>
            </a:avLst>
          </a:prstGeom>
          <a:solidFill>
            <a:schemeClr val="tx2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en-US" sz="1400" b="1" dirty="0"/>
              <a:t>Costo Final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CB8C4A43-8BD5-54F7-2CED-5FE1A9830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2040" y="4071211"/>
            <a:ext cx="1260653" cy="408017"/>
          </a:xfrm>
          <a:prstGeom prst="roundRect">
            <a:avLst>
              <a:gd name="adj" fmla="val 19404"/>
            </a:avLst>
          </a:prstGeom>
          <a:solidFill>
            <a:schemeClr val="tx2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en-US" sz="1400" b="1" dirty="0"/>
              <a:t>Costo Variable</a:t>
            </a:r>
          </a:p>
        </p:txBody>
      </p:sp>
      <p:sp>
        <p:nvSpPr>
          <p:cNvPr id="40" name="Es igual a 39">
            <a:extLst>
              <a:ext uri="{FF2B5EF4-FFF2-40B4-BE49-F238E27FC236}">
                <a16:creationId xmlns:a16="http://schemas.microsoft.com/office/drawing/2014/main" id="{E809EE4B-0424-33B1-2CE9-00C9FA1C3EE3}"/>
              </a:ext>
            </a:extLst>
          </p:cNvPr>
          <p:cNvSpPr/>
          <p:nvPr/>
        </p:nvSpPr>
        <p:spPr>
          <a:xfrm>
            <a:off x="6630128" y="4148623"/>
            <a:ext cx="411615" cy="253191"/>
          </a:xfrm>
          <a:prstGeom prst="mathEqual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5" name="Signo de multiplicación 44">
            <a:extLst>
              <a:ext uri="{FF2B5EF4-FFF2-40B4-BE49-F238E27FC236}">
                <a16:creationId xmlns:a16="http://schemas.microsoft.com/office/drawing/2014/main" id="{CC56876D-A2DF-22C6-203A-4A018743EB21}"/>
              </a:ext>
            </a:extLst>
          </p:cNvPr>
          <p:cNvSpPr/>
          <p:nvPr/>
        </p:nvSpPr>
        <p:spPr>
          <a:xfrm>
            <a:off x="8425220" y="4066885"/>
            <a:ext cx="479394" cy="408018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Signo más 45">
            <a:extLst>
              <a:ext uri="{FF2B5EF4-FFF2-40B4-BE49-F238E27FC236}">
                <a16:creationId xmlns:a16="http://schemas.microsoft.com/office/drawing/2014/main" id="{E65AF839-4169-E6CB-6DC8-906C0E4FF33F}"/>
              </a:ext>
            </a:extLst>
          </p:cNvPr>
          <p:cNvSpPr/>
          <p:nvPr/>
        </p:nvSpPr>
        <p:spPr>
          <a:xfrm>
            <a:off x="10238148" y="4068676"/>
            <a:ext cx="418582" cy="408016"/>
          </a:xfrm>
          <a:prstGeom prst="mathPlus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389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E656E-B177-A128-E601-6248FF877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4710CD5-85CA-54B7-2E30-E799BB6AEE01}"/>
              </a:ext>
            </a:extLst>
          </p:cNvPr>
          <p:cNvSpPr txBox="1"/>
          <p:nvPr/>
        </p:nvSpPr>
        <p:spPr>
          <a:xfrm>
            <a:off x="762000" y="241210"/>
            <a:ext cx="4349396" cy="684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3300" b="1" dirty="0" err="1">
                <a:solidFill>
                  <a:schemeClr val="tx2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Componentes</a:t>
            </a:r>
            <a:r>
              <a:rPr lang="en-US" sz="3300" b="1" dirty="0">
                <a:solidFill>
                  <a:schemeClr val="tx2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 </a:t>
            </a:r>
            <a:r>
              <a:rPr lang="en-US" sz="3300" b="1" dirty="0" err="1">
                <a:solidFill>
                  <a:schemeClr val="tx2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Tarifarios</a:t>
            </a:r>
            <a:endParaRPr lang="en-US" sz="3300" b="1" dirty="0">
              <a:solidFill>
                <a:schemeClr val="tx2"/>
              </a:solidFill>
              <a:latin typeface="Poppins SemiBold" pitchFamily="2" charset="77"/>
              <a:ea typeface="League Spartan" charset="0"/>
              <a:cs typeface="Poppins SemiBold" pitchFamily="2" charset="77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E17B38-E83B-6A97-0307-956F45EA7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42" y="1947073"/>
            <a:ext cx="7107126" cy="310231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6F70727-1E6A-1814-C85A-9A56200EC01B}"/>
              </a:ext>
            </a:extLst>
          </p:cNvPr>
          <p:cNvSpPr txBox="1"/>
          <p:nvPr/>
        </p:nvSpPr>
        <p:spPr>
          <a:xfrm>
            <a:off x="6854818" y="1947073"/>
            <a:ext cx="57757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b="1" dirty="0" err="1"/>
              <a:t>Cuv</a:t>
            </a:r>
            <a:r>
              <a:rPr lang="es-CO" sz="1500" b="1" dirty="0"/>
              <a:t>: </a:t>
            </a:r>
            <a:r>
              <a:rPr lang="es-CO" sz="1500" dirty="0"/>
              <a:t>Componente variable del costo unitario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b="1" dirty="0" err="1"/>
              <a:t>Cuf</a:t>
            </a:r>
            <a:r>
              <a:rPr lang="es-CO" sz="1500" b="1" dirty="0"/>
              <a:t>: </a:t>
            </a:r>
            <a:r>
              <a:rPr lang="es-CO" sz="1500" dirty="0"/>
              <a:t>Componente fija del costo unitario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b="1" dirty="0"/>
              <a:t>m: </a:t>
            </a:r>
            <a:r>
              <a:rPr lang="es-CO" sz="1500" dirty="0"/>
              <a:t>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b="1" dirty="0"/>
              <a:t>i: </a:t>
            </a:r>
            <a:r>
              <a:rPr lang="es-CO" sz="1500" dirty="0"/>
              <a:t>Mercado relevante de comercialización</a:t>
            </a:r>
            <a:endParaRPr lang="es-CO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b="1" dirty="0"/>
              <a:t>j: </a:t>
            </a:r>
            <a:r>
              <a:rPr lang="es-CO" sz="1500" dirty="0"/>
              <a:t>Comercializador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b="1" dirty="0"/>
              <a:t>G: </a:t>
            </a:r>
            <a:r>
              <a:rPr lang="es-CO" sz="1500" dirty="0"/>
              <a:t>Costo del Gas </a:t>
            </a:r>
            <a:r>
              <a:rPr lang="es-CO" sz="1500" b="0" i="0" dirty="0">
                <a:solidFill>
                  <a:srgbClr val="343536"/>
                </a:solidFill>
                <a:effectLst/>
                <a:latin typeface="Merriweather"/>
              </a:rPr>
              <a:t>($/m</a:t>
            </a:r>
            <a:r>
              <a:rPr lang="es-CO" sz="1500" b="0" i="0" baseline="30000" dirty="0">
                <a:solidFill>
                  <a:srgbClr val="343536"/>
                </a:solidFill>
                <a:effectLst/>
                <a:latin typeface="Merriweather"/>
              </a:rPr>
              <a:t>3</a:t>
            </a:r>
            <a:r>
              <a:rPr lang="es-CO" sz="1500" b="0" i="0" dirty="0">
                <a:solidFill>
                  <a:srgbClr val="343536"/>
                </a:solidFill>
                <a:effectLst/>
                <a:latin typeface="Merriweather"/>
              </a:rPr>
              <a:t>)</a:t>
            </a:r>
            <a:endParaRPr lang="es-CO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b="1" dirty="0"/>
              <a:t>T: </a:t>
            </a:r>
            <a:r>
              <a:rPr lang="es-CO" sz="1500" dirty="0"/>
              <a:t>Costo del transporte </a:t>
            </a:r>
            <a:r>
              <a:rPr lang="es-CO" sz="1500" b="0" i="0" dirty="0">
                <a:solidFill>
                  <a:srgbClr val="343536"/>
                </a:solidFill>
                <a:effectLst/>
                <a:latin typeface="Merriweather"/>
              </a:rPr>
              <a:t>($/m</a:t>
            </a:r>
            <a:r>
              <a:rPr lang="es-CO" sz="1500" b="0" i="0" baseline="30000" dirty="0">
                <a:solidFill>
                  <a:srgbClr val="343536"/>
                </a:solidFill>
                <a:effectLst/>
                <a:latin typeface="Merriweather"/>
              </a:rPr>
              <a:t>3</a:t>
            </a:r>
            <a:r>
              <a:rPr lang="es-CO" sz="1500" b="0" i="0" dirty="0">
                <a:solidFill>
                  <a:srgbClr val="343536"/>
                </a:solidFill>
                <a:effectLst/>
                <a:latin typeface="Merriweather"/>
              </a:rPr>
              <a:t>)</a:t>
            </a:r>
            <a:endParaRPr lang="es-CO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b="1" dirty="0"/>
              <a:t>D: </a:t>
            </a:r>
            <a:r>
              <a:rPr lang="es-CO" sz="1500" dirty="0"/>
              <a:t>Costo por uso del sistema de distribución </a:t>
            </a:r>
            <a:r>
              <a:rPr lang="es-CO" sz="1500" b="0" i="0" dirty="0">
                <a:solidFill>
                  <a:srgbClr val="343536"/>
                </a:solidFill>
                <a:effectLst/>
                <a:latin typeface="Merriweather"/>
              </a:rPr>
              <a:t>($/m</a:t>
            </a:r>
            <a:r>
              <a:rPr lang="es-CO" sz="1500" b="0" i="0" baseline="30000" dirty="0">
                <a:solidFill>
                  <a:srgbClr val="343536"/>
                </a:solidFill>
                <a:effectLst/>
                <a:latin typeface="Merriweather"/>
              </a:rPr>
              <a:t>3</a:t>
            </a:r>
            <a:r>
              <a:rPr lang="es-CO" sz="1500" b="0" i="0" dirty="0">
                <a:solidFill>
                  <a:srgbClr val="343536"/>
                </a:solidFill>
                <a:effectLst/>
                <a:latin typeface="Merriweather"/>
              </a:rPr>
              <a:t>)</a:t>
            </a:r>
            <a:endParaRPr lang="es-CO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b="1" dirty="0" err="1"/>
              <a:t>f</a:t>
            </a:r>
            <a:r>
              <a:rPr lang="es-CO" sz="1500" b="1" baseline="-25000" dirty="0" err="1"/>
              <a:t>pc</a:t>
            </a:r>
            <a:r>
              <a:rPr lang="es-CO" sz="1500" b="1" dirty="0"/>
              <a:t>: </a:t>
            </a:r>
            <a:r>
              <a:rPr lang="es-CO" sz="1500" b="0" i="0" dirty="0">
                <a:solidFill>
                  <a:srgbClr val="343536"/>
                </a:solidFill>
                <a:effectLst/>
                <a:latin typeface="Merriweather"/>
              </a:rPr>
              <a:t>Factor multiplicador de poder calorífico</a:t>
            </a:r>
            <a:r>
              <a:rPr lang="es-CO" sz="1500" b="1" dirty="0"/>
              <a:t> </a:t>
            </a:r>
            <a:r>
              <a:rPr lang="es-CO" sz="1500" dirty="0"/>
              <a:t> </a:t>
            </a:r>
            <a:endParaRPr lang="es-CO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b="1" dirty="0" err="1"/>
              <a:t>Cv</a:t>
            </a:r>
            <a:r>
              <a:rPr lang="es-CO" sz="1500" b="1" dirty="0"/>
              <a:t>: </a:t>
            </a:r>
            <a:r>
              <a:rPr lang="es-CO" sz="1500" dirty="0"/>
              <a:t>Componente variable del costo de comercialización </a:t>
            </a:r>
            <a:r>
              <a:rPr lang="es-CO" sz="1500" b="0" i="0" dirty="0">
                <a:solidFill>
                  <a:srgbClr val="343536"/>
                </a:solidFill>
                <a:effectLst/>
                <a:latin typeface="Merriweather"/>
              </a:rPr>
              <a:t>($/m</a:t>
            </a:r>
            <a:r>
              <a:rPr lang="es-CO" sz="1500" b="0" i="0" baseline="30000" dirty="0">
                <a:solidFill>
                  <a:srgbClr val="343536"/>
                </a:solidFill>
                <a:effectLst/>
                <a:latin typeface="Merriweather"/>
              </a:rPr>
              <a:t>3</a:t>
            </a:r>
            <a:r>
              <a:rPr lang="es-CO" sz="1500" b="0" i="0" dirty="0">
                <a:solidFill>
                  <a:srgbClr val="343536"/>
                </a:solidFill>
                <a:effectLst/>
                <a:latin typeface="Merriweather"/>
              </a:rPr>
              <a:t>)</a:t>
            </a:r>
            <a:endParaRPr lang="es-CO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b="1" dirty="0" err="1"/>
              <a:t>Cc</a:t>
            </a:r>
            <a:r>
              <a:rPr lang="es-CO" sz="1500" b="1" dirty="0"/>
              <a:t>: </a:t>
            </a:r>
            <a:r>
              <a:rPr lang="es-CO" sz="1500" dirty="0"/>
              <a:t>Costo por Confiabilidad del servicio de Gas </a:t>
            </a:r>
            <a:r>
              <a:rPr lang="es-CO" sz="1500" b="0" i="0" dirty="0">
                <a:solidFill>
                  <a:srgbClr val="343536"/>
                </a:solidFill>
                <a:effectLst/>
                <a:latin typeface="Merriweather"/>
              </a:rPr>
              <a:t>($/m</a:t>
            </a:r>
            <a:r>
              <a:rPr lang="es-CO" sz="1500" b="0" i="0" baseline="30000" dirty="0">
                <a:solidFill>
                  <a:srgbClr val="343536"/>
                </a:solidFill>
                <a:effectLst/>
                <a:latin typeface="Merriweather"/>
              </a:rPr>
              <a:t>3</a:t>
            </a:r>
            <a:r>
              <a:rPr lang="es-CO" sz="1500" b="0" i="0" dirty="0">
                <a:solidFill>
                  <a:srgbClr val="343536"/>
                </a:solidFill>
                <a:effectLst/>
                <a:latin typeface="Merriweather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5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ρ</a:t>
            </a:r>
            <a:r>
              <a:rPr lang="es-CO" sz="1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es-CO" sz="1500" dirty="0"/>
              <a:t>Pérdidas reconocidas.</a:t>
            </a:r>
          </a:p>
          <a:p>
            <a:endParaRPr lang="es-CO" sz="1500" b="1" dirty="0"/>
          </a:p>
          <a:p>
            <a:r>
              <a:rPr lang="es-CO" sz="1500" b="1" dirty="0"/>
              <a:t>Cf: </a:t>
            </a:r>
            <a:r>
              <a:rPr lang="es-CO" sz="1500" dirty="0"/>
              <a:t>Componente fijo del costo de comercialización (</a:t>
            </a:r>
            <a:r>
              <a:rPr lang="es-CO" sz="1500" b="0" i="0" dirty="0">
                <a:solidFill>
                  <a:srgbClr val="343536"/>
                </a:solidFill>
                <a:effectLst/>
                <a:latin typeface="Merriweather"/>
              </a:rPr>
              <a:t>$</a:t>
            </a:r>
            <a:r>
              <a:rPr lang="es-CO" sz="1500" dirty="0"/>
              <a:t>)</a:t>
            </a:r>
            <a:endParaRPr lang="es-CO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5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594F998-7A33-8A51-1C6F-597E9453FAD7}"/>
              </a:ext>
            </a:extLst>
          </p:cNvPr>
          <p:cNvSpPr txBox="1"/>
          <p:nvPr/>
        </p:nvSpPr>
        <p:spPr>
          <a:xfrm>
            <a:off x="250165" y="6067432"/>
            <a:ext cx="846251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hlinkClick r:id="rId4"/>
              </a:rPr>
              <a:t>https://gestornormativo.creg.gov.co/gestor/entorno/docs/concepto_creg_0004124_2021.htm</a:t>
            </a:r>
            <a:endParaRPr lang="es-CO" sz="1050" dirty="0"/>
          </a:p>
        </p:txBody>
      </p:sp>
    </p:spTree>
    <p:extLst>
      <p:ext uri="{BB962C8B-B14F-4D97-AF65-F5344CB8AC3E}">
        <p14:creationId xmlns:p14="http://schemas.microsoft.com/office/powerpoint/2010/main" val="366654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9">
            <a:extLst>
              <a:ext uri="{FF2B5EF4-FFF2-40B4-BE49-F238E27FC236}">
                <a16:creationId xmlns:a16="http://schemas.microsoft.com/office/drawing/2014/main" id="{EA75ABC8-03A5-46EE-A14C-E19020570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5131" y="1494028"/>
            <a:ext cx="752360" cy="401193"/>
          </a:xfrm>
          <a:custGeom>
            <a:avLst/>
            <a:gdLst>
              <a:gd name="T0" fmla="*/ 2147483646 w 3383"/>
              <a:gd name="T1" fmla="*/ 0 h 1804"/>
              <a:gd name="T2" fmla="*/ 2147483646 w 3383"/>
              <a:gd name="T3" fmla="*/ 2147483646 h 1804"/>
              <a:gd name="T4" fmla="*/ 2147483646 w 3383"/>
              <a:gd name="T5" fmla="*/ 2147483646 h 1804"/>
              <a:gd name="T6" fmla="*/ 0 w 3383"/>
              <a:gd name="T7" fmla="*/ 2147483646 h 1804"/>
              <a:gd name="T8" fmla="*/ 2147483646 w 3383"/>
              <a:gd name="T9" fmla="*/ 0 h 18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83" h="1804">
                <a:moveTo>
                  <a:pt x="1841" y="0"/>
                </a:moveTo>
                <a:lnTo>
                  <a:pt x="3227" y="1386"/>
                </a:lnTo>
                <a:cubicBezTo>
                  <a:pt x="3382" y="1540"/>
                  <a:pt x="3273" y="1803"/>
                  <a:pt x="3055" y="1803"/>
                </a:cubicBezTo>
                <a:lnTo>
                  <a:pt x="0" y="1803"/>
                </a:lnTo>
                <a:lnTo>
                  <a:pt x="1841" y="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Calibri" panose="020F0502020204030204"/>
            </a:endParaRPr>
          </a:p>
        </p:txBody>
      </p:sp>
      <p:grpSp>
        <p:nvGrpSpPr>
          <p:cNvPr id="87" name="Grupo 86">
            <a:extLst>
              <a:ext uri="{FF2B5EF4-FFF2-40B4-BE49-F238E27FC236}">
                <a16:creationId xmlns:a16="http://schemas.microsoft.com/office/drawing/2014/main" id="{638769D6-DCC4-4467-B1D8-BD1D6D7297FF}"/>
              </a:ext>
            </a:extLst>
          </p:cNvPr>
          <p:cNvGrpSpPr/>
          <p:nvPr/>
        </p:nvGrpSpPr>
        <p:grpSpPr>
          <a:xfrm>
            <a:off x="2170170" y="1494028"/>
            <a:ext cx="5668182" cy="670944"/>
            <a:chOff x="4337164" y="2988055"/>
            <a:chExt cx="7709966" cy="1341887"/>
          </a:xfrm>
          <a:solidFill>
            <a:schemeClr val="accent1"/>
          </a:solidFill>
        </p:grpSpPr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60A85C26-B7E9-4628-92C1-D6ED1A574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164" y="2988055"/>
              <a:ext cx="3854983" cy="134188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>
                <a:solidFill>
                  <a:srgbClr val="737572"/>
                </a:solidFill>
                <a:latin typeface="Calibri" panose="020F0502020204030204"/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5CB314BD-1EE7-4682-AAE0-1A483684A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2147" y="2988055"/>
              <a:ext cx="3854983" cy="1341887"/>
            </a:xfrm>
            <a:custGeom>
              <a:avLst/>
              <a:gdLst>
                <a:gd name="T0" fmla="*/ 2147483646 w 8667"/>
                <a:gd name="T1" fmla="*/ 0 h 3017"/>
                <a:gd name="T2" fmla="*/ 0 w 8667"/>
                <a:gd name="T3" fmla="*/ 0 h 3017"/>
                <a:gd name="T4" fmla="*/ 0 w 8667"/>
                <a:gd name="T5" fmla="*/ 2147483646 h 3017"/>
                <a:gd name="T6" fmla="*/ 2147483646 w 8667"/>
                <a:gd name="T7" fmla="*/ 2147483646 h 3017"/>
                <a:gd name="T8" fmla="*/ 2147483646 w 8667"/>
                <a:gd name="T9" fmla="*/ 2147483646 h 3017"/>
                <a:gd name="T10" fmla="*/ 2147483646 w 8667"/>
                <a:gd name="T11" fmla="*/ 0 h 30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667" h="3017">
                  <a:moveTo>
                    <a:pt x="8666" y="0"/>
                  </a:moveTo>
                  <a:lnTo>
                    <a:pt x="0" y="0"/>
                  </a:lnTo>
                  <a:lnTo>
                    <a:pt x="0" y="3016"/>
                  </a:lnTo>
                  <a:lnTo>
                    <a:pt x="6402" y="3016"/>
                  </a:lnTo>
                  <a:cubicBezTo>
                    <a:pt x="6767" y="3016"/>
                    <a:pt x="7102" y="2818"/>
                    <a:pt x="7278" y="2501"/>
                  </a:cubicBezTo>
                  <a:lnTo>
                    <a:pt x="8666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>
                <a:solidFill>
                  <a:srgbClr val="737572"/>
                </a:solidFill>
                <a:latin typeface="Calibri" panose="020F0502020204030204"/>
              </a:endParaRPr>
            </a:p>
          </p:txBody>
        </p:sp>
      </p:grpSp>
      <p:sp>
        <p:nvSpPr>
          <p:cNvPr id="24" name="Freeform 21">
            <a:extLst>
              <a:ext uri="{FF2B5EF4-FFF2-40B4-BE49-F238E27FC236}">
                <a16:creationId xmlns:a16="http://schemas.microsoft.com/office/drawing/2014/main" id="{80D1EC15-EBFF-4DCC-AAE0-AC8F65D46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463" y="1276265"/>
            <a:ext cx="1106469" cy="1106469"/>
          </a:xfrm>
          <a:custGeom>
            <a:avLst/>
            <a:gdLst>
              <a:gd name="T0" fmla="*/ 2147483646 w 4976"/>
              <a:gd name="T1" fmla="*/ 2147483646 h 4976"/>
              <a:gd name="T2" fmla="*/ 2147483646 w 4976"/>
              <a:gd name="T3" fmla="*/ 2147483646 h 4976"/>
              <a:gd name="T4" fmla="*/ 0 w 4976"/>
              <a:gd name="T5" fmla="*/ 2147483646 h 4976"/>
              <a:gd name="T6" fmla="*/ 2147483646 w 4976"/>
              <a:gd name="T7" fmla="*/ 0 h 4976"/>
              <a:gd name="T8" fmla="*/ 2147483646 w 4976"/>
              <a:gd name="T9" fmla="*/ 2147483646 h 4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76" h="4976">
                <a:moveTo>
                  <a:pt x="4975" y="2488"/>
                </a:moveTo>
                <a:cubicBezTo>
                  <a:pt x="4975" y="3862"/>
                  <a:pt x="3862" y="4975"/>
                  <a:pt x="2488" y="4975"/>
                </a:cubicBezTo>
                <a:cubicBezTo>
                  <a:pt x="1114" y="4975"/>
                  <a:pt x="0" y="3862"/>
                  <a:pt x="0" y="2488"/>
                </a:cubicBezTo>
                <a:cubicBezTo>
                  <a:pt x="0" y="1114"/>
                  <a:pt x="1114" y="0"/>
                  <a:pt x="2488" y="0"/>
                </a:cubicBezTo>
                <a:cubicBezTo>
                  <a:pt x="3862" y="0"/>
                  <a:pt x="4975" y="1114"/>
                  <a:pt x="4975" y="2488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Calibri" panose="020F0502020204030204"/>
            </a:endParaRPr>
          </a:p>
        </p:txBody>
      </p:sp>
      <p:sp>
        <p:nvSpPr>
          <p:cNvPr id="25" name="Freeform 22">
            <a:extLst>
              <a:ext uri="{FF2B5EF4-FFF2-40B4-BE49-F238E27FC236}">
                <a16:creationId xmlns:a16="http://schemas.microsoft.com/office/drawing/2014/main" id="{AC19D890-0791-40DA-808A-612CE4452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229" y="1392503"/>
            <a:ext cx="873992" cy="873992"/>
          </a:xfrm>
          <a:custGeom>
            <a:avLst/>
            <a:gdLst>
              <a:gd name="T0" fmla="*/ 2147483646 w 3930"/>
              <a:gd name="T1" fmla="*/ 2147483646 h 3931"/>
              <a:gd name="T2" fmla="*/ 2147483646 w 3930"/>
              <a:gd name="T3" fmla="*/ 2147483646 h 3931"/>
              <a:gd name="T4" fmla="*/ 0 w 3930"/>
              <a:gd name="T5" fmla="*/ 2147483646 h 3931"/>
              <a:gd name="T6" fmla="*/ 2147483646 w 3930"/>
              <a:gd name="T7" fmla="*/ 0 h 3931"/>
              <a:gd name="T8" fmla="*/ 2147483646 w 3930"/>
              <a:gd name="T9" fmla="*/ 2147483646 h 39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30" h="3931">
                <a:moveTo>
                  <a:pt x="3929" y="1965"/>
                </a:moveTo>
                <a:cubicBezTo>
                  <a:pt x="3929" y="3050"/>
                  <a:pt x="3050" y="3930"/>
                  <a:pt x="1965" y="3930"/>
                </a:cubicBezTo>
                <a:cubicBezTo>
                  <a:pt x="880" y="3930"/>
                  <a:pt x="0" y="3050"/>
                  <a:pt x="0" y="1965"/>
                </a:cubicBezTo>
                <a:cubicBezTo>
                  <a:pt x="0" y="880"/>
                  <a:pt x="880" y="0"/>
                  <a:pt x="1965" y="0"/>
                </a:cubicBezTo>
                <a:cubicBezTo>
                  <a:pt x="3050" y="0"/>
                  <a:pt x="3929" y="880"/>
                  <a:pt x="3929" y="196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Calibri" panose="020F0502020204030204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0F72EEDF-8DE5-433E-A712-D8CA15EE7072}"/>
              </a:ext>
            </a:extLst>
          </p:cNvPr>
          <p:cNvSpPr txBox="1"/>
          <p:nvPr/>
        </p:nvSpPr>
        <p:spPr>
          <a:xfrm>
            <a:off x="762000" y="241210"/>
            <a:ext cx="4349396" cy="684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3300" b="1" dirty="0" err="1">
                <a:solidFill>
                  <a:schemeClr val="tx2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Componentes</a:t>
            </a:r>
            <a:r>
              <a:rPr lang="en-US" sz="3300" b="1" dirty="0">
                <a:solidFill>
                  <a:schemeClr val="tx2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 </a:t>
            </a:r>
            <a:r>
              <a:rPr lang="en-US" sz="3300" b="1" dirty="0" err="1">
                <a:solidFill>
                  <a:schemeClr val="tx2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Tarifarios</a:t>
            </a:r>
            <a:endParaRPr lang="en-US" sz="3300" b="1" dirty="0">
              <a:solidFill>
                <a:schemeClr val="tx2"/>
              </a:solidFill>
              <a:latin typeface="Poppins SemiBold" pitchFamily="2" charset="77"/>
              <a:ea typeface="League Spartan" charset="0"/>
              <a:cs typeface="Poppins SemiBold" pitchFamily="2" charset="77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DD59CD6C-B3FE-4455-9BAA-CDB9A80BD008}"/>
              </a:ext>
            </a:extLst>
          </p:cNvPr>
          <p:cNvSpPr txBox="1"/>
          <p:nvPr/>
        </p:nvSpPr>
        <p:spPr>
          <a:xfrm>
            <a:off x="760242" y="851279"/>
            <a:ext cx="7109062" cy="56938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914217"/>
            <a:r>
              <a:rPr lang="es-MX" spc="50" dirty="0">
                <a:solidFill>
                  <a:srgbClr val="73757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Factores de variación en las componentes de la fórmula tarifaria</a:t>
            </a:r>
          </a:p>
          <a:p>
            <a:pPr defTabSz="914217"/>
            <a:endParaRPr lang="en-US" sz="1300" spc="50" dirty="0">
              <a:solidFill>
                <a:srgbClr val="73757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Freeform 23">
            <a:extLst>
              <a:ext uri="{FF2B5EF4-FFF2-40B4-BE49-F238E27FC236}">
                <a16:creationId xmlns:a16="http://schemas.microsoft.com/office/drawing/2014/main" id="{ED79443A-B108-4409-A315-51CCBAAF9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896" y="1494028"/>
            <a:ext cx="670944" cy="670944"/>
          </a:xfrm>
          <a:custGeom>
            <a:avLst/>
            <a:gdLst>
              <a:gd name="T0" fmla="*/ 2147483646 w 3017"/>
              <a:gd name="T1" fmla="*/ 2147483646 h 3017"/>
              <a:gd name="T2" fmla="*/ 2147483646 w 3017"/>
              <a:gd name="T3" fmla="*/ 2147483646 h 3017"/>
              <a:gd name="T4" fmla="*/ 0 w 3017"/>
              <a:gd name="T5" fmla="*/ 2147483646 h 3017"/>
              <a:gd name="T6" fmla="*/ 2147483646 w 3017"/>
              <a:gd name="T7" fmla="*/ 0 h 3017"/>
              <a:gd name="T8" fmla="*/ 2147483646 w 3017"/>
              <a:gd name="T9" fmla="*/ 2147483646 h 30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17" h="3017">
                <a:moveTo>
                  <a:pt x="3016" y="1508"/>
                </a:moveTo>
                <a:cubicBezTo>
                  <a:pt x="3016" y="2341"/>
                  <a:pt x="2341" y="3016"/>
                  <a:pt x="1508" y="3016"/>
                </a:cubicBezTo>
                <a:cubicBezTo>
                  <a:pt x="675" y="3016"/>
                  <a:pt x="0" y="2341"/>
                  <a:pt x="0" y="1508"/>
                </a:cubicBezTo>
                <a:cubicBezTo>
                  <a:pt x="0" y="675"/>
                  <a:pt x="675" y="0"/>
                  <a:pt x="1508" y="0"/>
                </a:cubicBezTo>
                <a:cubicBezTo>
                  <a:pt x="2341" y="0"/>
                  <a:pt x="3016" y="675"/>
                  <a:pt x="3016" y="15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Calibri" panose="020F0502020204030204"/>
            </a:endParaRPr>
          </a:p>
        </p:txBody>
      </p:sp>
      <p:sp>
        <p:nvSpPr>
          <p:cNvPr id="53" name="Freeform 19">
            <a:extLst>
              <a:ext uri="{FF2B5EF4-FFF2-40B4-BE49-F238E27FC236}">
                <a16:creationId xmlns:a16="http://schemas.microsoft.com/office/drawing/2014/main" id="{9B1E87D7-4BED-4947-8D76-9605D0C2D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742" y="2493988"/>
            <a:ext cx="752360" cy="401193"/>
          </a:xfrm>
          <a:custGeom>
            <a:avLst/>
            <a:gdLst>
              <a:gd name="T0" fmla="*/ 2147483646 w 3383"/>
              <a:gd name="T1" fmla="*/ 0 h 1804"/>
              <a:gd name="T2" fmla="*/ 2147483646 w 3383"/>
              <a:gd name="T3" fmla="*/ 2147483646 h 1804"/>
              <a:gd name="T4" fmla="*/ 2147483646 w 3383"/>
              <a:gd name="T5" fmla="*/ 2147483646 h 1804"/>
              <a:gd name="T6" fmla="*/ 0 w 3383"/>
              <a:gd name="T7" fmla="*/ 2147483646 h 1804"/>
              <a:gd name="T8" fmla="*/ 2147483646 w 3383"/>
              <a:gd name="T9" fmla="*/ 0 h 18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83" h="1804">
                <a:moveTo>
                  <a:pt x="1841" y="0"/>
                </a:moveTo>
                <a:lnTo>
                  <a:pt x="3227" y="1386"/>
                </a:lnTo>
                <a:cubicBezTo>
                  <a:pt x="3382" y="1540"/>
                  <a:pt x="3273" y="1803"/>
                  <a:pt x="3055" y="1803"/>
                </a:cubicBezTo>
                <a:lnTo>
                  <a:pt x="0" y="1803"/>
                </a:lnTo>
                <a:lnTo>
                  <a:pt x="1841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Calibri" panose="020F0502020204030204"/>
            </a:endParaRPr>
          </a:p>
        </p:txBody>
      </p:sp>
      <p:grpSp>
        <p:nvGrpSpPr>
          <p:cNvPr id="88" name="Grupo 87">
            <a:extLst>
              <a:ext uri="{FF2B5EF4-FFF2-40B4-BE49-F238E27FC236}">
                <a16:creationId xmlns:a16="http://schemas.microsoft.com/office/drawing/2014/main" id="{B78AA175-9A98-4DF0-B613-55234115E9EB}"/>
              </a:ext>
            </a:extLst>
          </p:cNvPr>
          <p:cNvGrpSpPr/>
          <p:nvPr/>
        </p:nvGrpSpPr>
        <p:grpSpPr>
          <a:xfrm>
            <a:off x="3281780" y="2493988"/>
            <a:ext cx="5668183" cy="670944"/>
            <a:chOff x="6560385" y="4987975"/>
            <a:chExt cx="7709966" cy="1341887"/>
          </a:xfrm>
          <a:solidFill>
            <a:schemeClr val="accent2"/>
          </a:solidFill>
        </p:grpSpPr>
        <p:sp>
          <p:nvSpPr>
            <p:cNvPr id="47" name="Freeform 20">
              <a:extLst>
                <a:ext uri="{FF2B5EF4-FFF2-40B4-BE49-F238E27FC236}">
                  <a16:creationId xmlns:a16="http://schemas.microsoft.com/office/drawing/2014/main" id="{FCE39EB4-BDEB-4538-A50A-6A5FBFD58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0385" y="4987975"/>
              <a:ext cx="3854983" cy="134188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>
                <a:solidFill>
                  <a:srgbClr val="737572"/>
                </a:solidFill>
                <a:latin typeface="Calibri" panose="020F0502020204030204"/>
              </a:endParaRPr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843862D8-AFA5-46B6-BB15-DBD6976B4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5368" y="4987975"/>
              <a:ext cx="3854983" cy="1341887"/>
            </a:xfrm>
            <a:custGeom>
              <a:avLst/>
              <a:gdLst>
                <a:gd name="T0" fmla="*/ 2147483646 w 8667"/>
                <a:gd name="T1" fmla="*/ 0 h 3017"/>
                <a:gd name="T2" fmla="*/ 0 w 8667"/>
                <a:gd name="T3" fmla="*/ 0 h 3017"/>
                <a:gd name="T4" fmla="*/ 0 w 8667"/>
                <a:gd name="T5" fmla="*/ 2147483646 h 3017"/>
                <a:gd name="T6" fmla="*/ 2147483646 w 8667"/>
                <a:gd name="T7" fmla="*/ 2147483646 h 3017"/>
                <a:gd name="T8" fmla="*/ 2147483646 w 8667"/>
                <a:gd name="T9" fmla="*/ 2147483646 h 3017"/>
                <a:gd name="T10" fmla="*/ 2147483646 w 8667"/>
                <a:gd name="T11" fmla="*/ 0 h 30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667" h="3017">
                  <a:moveTo>
                    <a:pt x="8666" y="0"/>
                  </a:moveTo>
                  <a:lnTo>
                    <a:pt x="0" y="0"/>
                  </a:lnTo>
                  <a:lnTo>
                    <a:pt x="0" y="3016"/>
                  </a:lnTo>
                  <a:lnTo>
                    <a:pt x="6402" y="3016"/>
                  </a:lnTo>
                  <a:cubicBezTo>
                    <a:pt x="6767" y="3016"/>
                    <a:pt x="7102" y="2818"/>
                    <a:pt x="7278" y="2501"/>
                  </a:cubicBezTo>
                  <a:lnTo>
                    <a:pt x="8666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>
                <a:solidFill>
                  <a:srgbClr val="737572"/>
                </a:solidFill>
                <a:latin typeface="Calibri" panose="020F0502020204030204"/>
              </a:endParaRPr>
            </a:p>
          </p:txBody>
        </p:sp>
      </p:grpSp>
      <p:sp>
        <p:nvSpPr>
          <p:cNvPr id="49" name="Freeform 21">
            <a:extLst>
              <a:ext uri="{FF2B5EF4-FFF2-40B4-BE49-F238E27FC236}">
                <a16:creationId xmlns:a16="http://schemas.microsoft.com/office/drawing/2014/main" id="{992F0446-CFDF-4D43-A4D2-AC7406E21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3074" y="2276225"/>
            <a:ext cx="1106469" cy="1106469"/>
          </a:xfrm>
          <a:custGeom>
            <a:avLst/>
            <a:gdLst>
              <a:gd name="T0" fmla="*/ 2147483646 w 4976"/>
              <a:gd name="T1" fmla="*/ 2147483646 h 4976"/>
              <a:gd name="T2" fmla="*/ 2147483646 w 4976"/>
              <a:gd name="T3" fmla="*/ 2147483646 h 4976"/>
              <a:gd name="T4" fmla="*/ 0 w 4976"/>
              <a:gd name="T5" fmla="*/ 2147483646 h 4976"/>
              <a:gd name="T6" fmla="*/ 2147483646 w 4976"/>
              <a:gd name="T7" fmla="*/ 0 h 4976"/>
              <a:gd name="T8" fmla="*/ 2147483646 w 4976"/>
              <a:gd name="T9" fmla="*/ 2147483646 h 4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76" h="4976">
                <a:moveTo>
                  <a:pt x="4975" y="2488"/>
                </a:moveTo>
                <a:cubicBezTo>
                  <a:pt x="4975" y="3862"/>
                  <a:pt x="3862" y="4975"/>
                  <a:pt x="2488" y="4975"/>
                </a:cubicBezTo>
                <a:cubicBezTo>
                  <a:pt x="1114" y="4975"/>
                  <a:pt x="0" y="3862"/>
                  <a:pt x="0" y="2488"/>
                </a:cubicBezTo>
                <a:cubicBezTo>
                  <a:pt x="0" y="1114"/>
                  <a:pt x="1114" y="0"/>
                  <a:pt x="2488" y="0"/>
                </a:cubicBezTo>
                <a:cubicBezTo>
                  <a:pt x="3862" y="0"/>
                  <a:pt x="4975" y="1114"/>
                  <a:pt x="4975" y="2488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Calibri" panose="020F0502020204030204"/>
            </a:endParaRPr>
          </a:p>
        </p:txBody>
      </p:sp>
      <p:sp>
        <p:nvSpPr>
          <p:cNvPr id="50" name="Freeform 22">
            <a:extLst>
              <a:ext uri="{FF2B5EF4-FFF2-40B4-BE49-F238E27FC236}">
                <a16:creationId xmlns:a16="http://schemas.microsoft.com/office/drawing/2014/main" id="{6CEE81D3-B49F-4FEE-BA44-1E780ABD3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840" y="2392954"/>
            <a:ext cx="873992" cy="873992"/>
          </a:xfrm>
          <a:custGeom>
            <a:avLst/>
            <a:gdLst>
              <a:gd name="T0" fmla="*/ 2147483646 w 3930"/>
              <a:gd name="T1" fmla="*/ 2147483646 h 3931"/>
              <a:gd name="T2" fmla="*/ 2147483646 w 3930"/>
              <a:gd name="T3" fmla="*/ 2147483646 h 3931"/>
              <a:gd name="T4" fmla="*/ 0 w 3930"/>
              <a:gd name="T5" fmla="*/ 2147483646 h 3931"/>
              <a:gd name="T6" fmla="*/ 2147483646 w 3930"/>
              <a:gd name="T7" fmla="*/ 0 h 3931"/>
              <a:gd name="T8" fmla="*/ 2147483646 w 3930"/>
              <a:gd name="T9" fmla="*/ 2147483646 h 39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30" h="3931">
                <a:moveTo>
                  <a:pt x="3929" y="1965"/>
                </a:moveTo>
                <a:cubicBezTo>
                  <a:pt x="3929" y="3050"/>
                  <a:pt x="3050" y="3930"/>
                  <a:pt x="1965" y="3930"/>
                </a:cubicBezTo>
                <a:cubicBezTo>
                  <a:pt x="880" y="3930"/>
                  <a:pt x="0" y="3050"/>
                  <a:pt x="0" y="1965"/>
                </a:cubicBezTo>
                <a:cubicBezTo>
                  <a:pt x="0" y="880"/>
                  <a:pt x="880" y="0"/>
                  <a:pt x="1965" y="0"/>
                </a:cubicBezTo>
                <a:cubicBezTo>
                  <a:pt x="3050" y="0"/>
                  <a:pt x="3929" y="880"/>
                  <a:pt x="3929" y="196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737572"/>
              </a:solidFill>
              <a:latin typeface="Calibri" panose="020F0502020204030204"/>
            </a:endParaRPr>
          </a:p>
        </p:txBody>
      </p:sp>
      <p:sp>
        <p:nvSpPr>
          <p:cNvPr id="51" name="Freeform 23">
            <a:extLst>
              <a:ext uri="{FF2B5EF4-FFF2-40B4-BE49-F238E27FC236}">
                <a16:creationId xmlns:a16="http://schemas.microsoft.com/office/drawing/2014/main" id="{67110EAB-1005-44B9-AEC3-0F15FA67E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836" y="2493988"/>
            <a:ext cx="670944" cy="670944"/>
          </a:xfrm>
          <a:custGeom>
            <a:avLst/>
            <a:gdLst>
              <a:gd name="T0" fmla="*/ 2147483646 w 3017"/>
              <a:gd name="T1" fmla="*/ 2147483646 h 3017"/>
              <a:gd name="T2" fmla="*/ 2147483646 w 3017"/>
              <a:gd name="T3" fmla="*/ 2147483646 h 3017"/>
              <a:gd name="T4" fmla="*/ 0 w 3017"/>
              <a:gd name="T5" fmla="*/ 2147483646 h 3017"/>
              <a:gd name="T6" fmla="*/ 2147483646 w 3017"/>
              <a:gd name="T7" fmla="*/ 0 h 3017"/>
              <a:gd name="T8" fmla="*/ 2147483646 w 3017"/>
              <a:gd name="T9" fmla="*/ 2147483646 h 30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17" h="3017">
                <a:moveTo>
                  <a:pt x="3016" y="1508"/>
                </a:moveTo>
                <a:cubicBezTo>
                  <a:pt x="3016" y="2341"/>
                  <a:pt x="2341" y="3016"/>
                  <a:pt x="1508" y="3016"/>
                </a:cubicBezTo>
                <a:cubicBezTo>
                  <a:pt x="675" y="3016"/>
                  <a:pt x="0" y="2341"/>
                  <a:pt x="0" y="1508"/>
                </a:cubicBezTo>
                <a:cubicBezTo>
                  <a:pt x="0" y="675"/>
                  <a:pt x="675" y="0"/>
                  <a:pt x="1508" y="0"/>
                </a:cubicBezTo>
                <a:cubicBezTo>
                  <a:pt x="2341" y="0"/>
                  <a:pt x="3016" y="675"/>
                  <a:pt x="3016" y="15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Calibri" panose="020F0502020204030204"/>
            </a:endParaRPr>
          </a:p>
        </p:txBody>
      </p:sp>
      <p:sp>
        <p:nvSpPr>
          <p:cNvPr id="62" name="Freeform 19">
            <a:extLst>
              <a:ext uri="{FF2B5EF4-FFF2-40B4-BE49-F238E27FC236}">
                <a16:creationId xmlns:a16="http://schemas.microsoft.com/office/drawing/2014/main" id="{B6212FC5-00EA-4E49-9CFB-3110F9DE5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352" y="3493948"/>
            <a:ext cx="752360" cy="401193"/>
          </a:xfrm>
          <a:custGeom>
            <a:avLst/>
            <a:gdLst>
              <a:gd name="T0" fmla="*/ 2147483646 w 3383"/>
              <a:gd name="T1" fmla="*/ 0 h 1804"/>
              <a:gd name="T2" fmla="*/ 2147483646 w 3383"/>
              <a:gd name="T3" fmla="*/ 2147483646 h 1804"/>
              <a:gd name="T4" fmla="*/ 2147483646 w 3383"/>
              <a:gd name="T5" fmla="*/ 2147483646 h 1804"/>
              <a:gd name="T6" fmla="*/ 0 w 3383"/>
              <a:gd name="T7" fmla="*/ 2147483646 h 1804"/>
              <a:gd name="T8" fmla="*/ 2147483646 w 3383"/>
              <a:gd name="T9" fmla="*/ 0 h 18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83" h="1804">
                <a:moveTo>
                  <a:pt x="1841" y="0"/>
                </a:moveTo>
                <a:lnTo>
                  <a:pt x="3227" y="1386"/>
                </a:lnTo>
                <a:cubicBezTo>
                  <a:pt x="3382" y="1540"/>
                  <a:pt x="3273" y="1803"/>
                  <a:pt x="3055" y="1803"/>
                </a:cubicBezTo>
                <a:lnTo>
                  <a:pt x="0" y="1803"/>
                </a:lnTo>
                <a:lnTo>
                  <a:pt x="1841" y="0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Calibri" panose="020F0502020204030204"/>
            </a:endParaRPr>
          </a:p>
        </p:txBody>
      </p:sp>
      <p:grpSp>
        <p:nvGrpSpPr>
          <p:cNvPr id="89" name="Grupo 88">
            <a:extLst>
              <a:ext uri="{FF2B5EF4-FFF2-40B4-BE49-F238E27FC236}">
                <a16:creationId xmlns:a16="http://schemas.microsoft.com/office/drawing/2014/main" id="{1490695A-5D60-4DBE-AEF0-7014CE317FC4}"/>
              </a:ext>
            </a:extLst>
          </p:cNvPr>
          <p:cNvGrpSpPr/>
          <p:nvPr/>
        </p:nvGrpSpPr>
        <p:grpSpPr>
          <a:xfrm>
            <a:off x="4393391" y="3493948"/>
            <a:ext cx="5751273" cy="670944"/>
            <a:chOff x="8783606" y="6987895"/>
            <a:chExt cx="7709966" cy="1341887"/>
          </a:xfrm>
          <a:solidFill>
            <a:schemeClr val="accent3"/>
          </a:solidFill>
        </p:grpSpPr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0E0950CA-E35F-47EF-B5A3-32D3520CC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3606" y="6987895"/>
              <a:ext cx="3854983" cy="134188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>
                <a:solidFill>
                  <a:srgbClr val="737572"/>
                </a:solidFill>
                <a:latin typeface="Calibri" panose="020F0502020204030204"/>
              </a:endParaRPr>
            </a:p>
          </p:txBody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8F830655-6518-49EC-B58A-CA8E0C891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589" y="6987895"/>
              <a:ext cx="3854983" cy="1341887"/>
            </a:xfrm>
            <a:custGeom>
              <a:avLst/>
              <a:gdLst>
                <a:gd name="T0" fmla="*/ 2147483646 w 8667"/>
                <a:gd name="T1" fmla="*/ 0 h 3017"/>
                <a:gd name="T2" fmla="*/ 0 w 8667"/>
                <a:gd name="T3" fmla="*/ 0 h 3017"/>
                <a:gd name="T4" fmla="*/ 0 w 8667"/>
                <a:gd name="T5" fmla="*/ 2147483646 h 3017"/>
                <a:gd name="T6" fmla="*/ 2147483646 w 8667"/>
                <a:gd name="T7" fmla="*/ 2147483646 h 3017"/>
                <a:gd name="T8" fmla="*/ 2147483646 w 8667"/>
                <a:gd name="T9" fmla="*/ 2147483646 h 3017"/>
                <a:gd name="T10" fmla="*/ 2147483646 w 8667"/>
                <a:gd name="T11" fmla="*/ 0 h 30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667" h="3017">
                  <a:moveTo>
                    <a:pt x="8666" y="0"/>
                  </a:moveTo>
                  <a:lnTo>
                    <a:pt x="0" y="0"/>
                  </a:lnTo>
                  <a:lnTo>
                    <a:pt x="0" y="3016"/>
                  </a:lnTo>
                  <a:lnTo>
                    <a:pt x="6402" y="3016"/>
                  </a:lnTo>
                  <a:cubicBezTo>
                    <a:pt x="6767" y="3016"/>
                    <a:pt x="7102" y="2818"/>
                    <a:pt x="7278" y="2501"/>
                  </a:cubicBezTo>
                  <a:lnTo>
                    <a:pt x="8666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>
                <a:solidFill>
                  <a:srgbClr val="737572"/>
                </a:solidFill>
                <a:latin typeface="Calibri" panose="020F0502020204030204"/>
              </a:endParaRPr>
            </a:p>
          </p:txBody>
        </p:sp>
      </p:grpSp>
      <p:sp>
        <p:nvSpPr>
          <p:cNvPr id="58" name="Freeform 21">
            <a:extLst>
              <a:ext uri="{FF2B5EF4-FFF2-40B4-BE49-F238E27FC236}">
                <a16:creationId xmlns:a16="http://schemas.microsoft.com/office/drawing/2014/main" id="{25DD56E3-A451-45C6-B5FE-863320240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4684" y="3276185"/>
            <a:ext cx="1106469" cy="1106469"/>
          </a:xfrm>
          <a:custGeom>
            <a:avLst/>
            <a:gdLst>
              <a:gd name="T0" fmla="*/ 2147483646 w 4976"/>
              <a:gd name="T1" fmla="*/ 2147483646 h 4976"/>
              <a:gd name="T2" fmla="*/ 2147483646 w 4976"/>
              <a:gd name="T3" fmla="*/ 2147483646 h 4976"/>
              <a:gd name="T4" fmla="*/ 0 w 4976"/>
              <a:gd name="T5" fmla="*/ 2147483646 h 4976"/>
              <a:gd name="T6" fmla="*/ 2147483646 w 4976"/>
              <a:gd name="T7" fmla="*/ 0 h 4976"/>
              <a:gd name="T8" fmla="*/ 2147483646 w 4976"/>
              <a:gd name="T9" fmla="*/ 2147483646 h 4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76" h="4976">
                <a:moveTo>
                  <a:pt x="4975" y="2488"/>
                </a:moveTo>
                <a:cubicBezTo>
                  <a:pt x="4975" y="3862"/>
                  <a:pt x="3862" y="4975"/>
                  <a:pt x="2488" y="4975"/>
                </a:cubicBezTo>
                <a:cubicBezTo>
                  <a:pt x="1114" y="4975"/>
                  <a:pt x="0" y="3862"/>
                  <a:pt x="0" y="2488"/>
                </a:cubicBezTo>
                <a:cubicBezTo>
                  <a:pt x="0" y="1114"/>
                  <a:pt x="1114" y="0"/>
                  <a:pt x="2488" y="0"/>
                </a:cubicBezTo>
                <a:cubicBezTo>
                  <a:pt x="3862" y="0"/>
                  <a:pt x="4975" y="1114"/>
                  <a:pt x="4975" y="2488"/>
                </a:cubicBez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Calibri" panose="020F0502020204030204"/>
            </a:endParaRPr>
          </a:p>
        </p:txBody>
      </p:sp>
      <p:sp>
        <p:nvSpPr>
          <p:cNvPr id="59" name="Freeform 22">
            <a:extLst>
              <a:ext uri="{FF2B5EF4-FFF2-40B4-BE49-F238E27FC236}">
                <a16:creationId xmlns:a16="http://schemas.microsoft.com/office/drawing/2014/main" id="{501234AF-0491-41D8-BD76-76CD7E0C3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641" y="3392914"/>
            <a:ext cx="873992" cy="873992"/>
          </a:xfrm>
          <a:custGeom>
            <a:avLst/>
            <a:gdLst>
              <a:gd name="T0" fmla="*/ 2147483646 w 3930"/>
              <a:gd name="T1" fmla="*/ 2147483646 h 3931"/>
              <a:gd name="T2" fmla="*/ 2147483646 w 3930"/>
              <a:gd name="T3" fmla="*/ 2147483646 h 3931"/>
              <a:gd name="T4" fmla="*/ 0 w 3930"/>
              <a:gd name="T5" fmla="*/ 2147483646 h 3931"/>
              <a:gd name="T6" fmla="*/ 2147483646 w 3930"/>
              <a:gd name="T7" fmla="*/ 0 h 3931"/>
              <a:gd name="T8" fmla="*/ 2147483646 w 3930"/>
              <a:gd name="T9" fmla="*/ 2147483646 h 39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30" h="3931">
                <a:moveTo>
                  <a:pt x="3929" y="1965"/>
                </a:moveTo>
                <a:cubicBezTo>
                  <a:pt x="3929" y="3050"/>
                  <a:pt x="3050" y="3930"/>
                  <a:pt x="1965" y="3930"/>
                </a:cubicBezTo>
                <a:cubicBezTo>
                  <a:pt x="880" y="3930"/>
                  <a:pt x="0" y="3050"/>
                  <a:pt x="0" y="1965"/>
                </a:cubicBezTo>
                <a:cubicBezTo>
                  <a:pt x="0" y="880"/>
                  <a:pt x="880" y="0"/>
                  <a:pt x="1965" y="0"/>
                </a:cubicBezTo>
                <a:cubicBezTo>
                  <a:pt x="3050" y="0"/>
                  <a:pt x="3929" y="880"/>
                  <a:pt x="3929" y="196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Calibri" panose="020F0502020204030204"/>
            </a:endParaRPr>
          </a:p>
        </p:txBody>
      </p:sp>
      <p:sp>
        <p:nvSpPr>
          <p:cNvPr id="60" name="Freeform 23">
            <a:extLst>
              <a:ext uri="{FF2B5EF4-FFF2-40B4-BE49-F238E27FC236}">
                <a16:creationId xmlns:a16="http://schemas.microsoft.com/office/drawing/2014/main" id="{825B3093-D59D-4609-97F8-8C944EB5B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446" y="3493948"/>
            <a:ext cx="670944" cy="670944"/>
          </a:xfrm>
          <a:custGeom>
            <a:avLst/>
            <a:gdLst>
              <a:gd name="T0" fmla="*/ 2147483646 w 3017"/>
              <a:gd name="T1" fmla="*/ 2147483646 h 3017"/>
              <a:gd name="T2" fmla="*/ 2147483646 w 3017"/>
              <a:gd name="T3" fmla="*/ 2147483646 h 3017"/>
              <a:gd name="T4" fmla="*/ 0 w 3017"/>
              <a:gd name="T5" fmla="*/ 2147483646 h 3017"/>
              <a:gd name="T6" fmla="*/ 2147483646 w 3017"/>
              <a:gd name="T7" fmla="*/ 0 h 3017"/>
              <a:gd name="T8" fmla="*/ 2147483646 w 3017"/>
              <a:gd name="T9" fmla="*/ 2147483646 h 30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17" h="3017">
                <a:moveTo>
                  <a:pt x="3016" y="1508"/>
                </a:moveTo>
                <a:cubicBezTo>
                  <a:pt x="3016" y="2341"/>
                  <a:pt x="2341" y="3016"/>
                  <a:pt x="1508" y="3016"/>
                </a:cubicBezTo>
                <a:cubicBezTo>
                  <a:pt x="675" y="3016"/>
                  <a:pt x="0" y="2341"/>
                  <a:pt x="0" y="1508"/>
                </a:cubicBezTo>
                <a:cubicBezTo>
                  <a:pt x="0" y="675"/>
                  <a:pt x="675" y="0"/>
                  <a:pt x="1508" y="0"/>
                </a:cubicBezTo>
                <a:cubicBezTo>
                  <a:pt x="2341" y="0"/>
                  <a:pt x="3016" y="675"/>
                  <a:pt x="3016" y="15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Calibri" panose="020F0502020204030204"/>
            </a:endParaRPr>
          </a:p>
        </p:txBody>
      </p:sp>
      <p:sp>
        <p:nvSpPr>
          <p:cNvPr id="71" name="Freeform 19">
            <a:extLst>
              <a:ext uri="{FF2B5EF4-FFF2-40B4-BE49-F238E27FC236}">
                <a16:creationId xmlns:a16="http://schemas.microsoft.com/office/drawing/2014/main" id="{BCC1022F-9E03-4885-A028-828ABB65B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9963" y="4493908"/>
            <a:ext cx="752360" cy="401193"/>
          </a:xfrm>
          <a:custGeom>
            <a:avLst/>
            <a:gdLst>
              <a:gd name="T0" fmla="*/ 2147483646 w 3383"/>
              <a:gd name="T1" fmla="*/ 0 h 1804"/>
              <a:gd name="T2" fmla="*/ 2147483646 w 3383"/>
              <a:gd name="T3" fmla="*/ 2147483646 h 1804"/>
              <a:gd name="T4" fmla="*/ 2147483646 w 3383"/>
              <a:gd name="T5" fmla="*/ 2147483646 h 1804"/>
              <a:gd name="T6" fmla="*/ 0 w 3383"/>
              <a:gd name="T7" fmla="*/ 2147483646 h 1804"/>
              <a:gd name="T8" fmla="*/ 2147483646 w 3383"/>
              <a:gd name="T9" fmla="*/ 0 h 18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83" h="1804">
                <a:moveTo>
                  <a:pt x="1841" y="0"/>
                </a:moveTo>
                <a:lnTo>
                  <a:pt x="3227" y="1386"/>
                </a:lnTo>
                <a:cubicBezTo>
                  <a:pt x="3382" y="1540"/>
                  <a:pt x="3273" y="1803"/>
                  <a:pt x="3055" y="1803"/>
                </a:cubicBezTo>
                <a:lnTo>
                  <a:pt x="0" y="1803"/>
                </a:lnTo>
                <a:lnTo>
                  <a:pt x="1841" y="0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Calibri" panose="020F0502020204030204"/>
            </a:endParaRPr>
          </a:p>
        </p:txBody>
      </p:sp>
      <p:grpSp>
        <p:nvGrpSpPr>
          <p:cNvPr id="90" name="Grupo 89">
            <a:extLst>
              <a:ext uri="{FF2B5EF4-FFF2-40B4-BE49-F238E27FC236}">
                <a16:creationId xmlns:a16="http://schemas.microsoft.com/office/drawing/2014/main" id="{66E81461-DBFF-46C5-B551-66CA4E05416C}"/>
              </a:ext>
            </a:extLst>
          </p:cNvPr>
          <p:cNvGrpSpPr/>
          <p:nvPr/>
        </p:nvGrpSpPr>
        <p:grpSpPr>
          <a:xfrm>
            <a:off x="5505001" y="4493908"/>
            <a:ext cx="5467799" cy="670944"/>
            <a:chOff x="11006827" y="8987815"/>
            <a:chExt cx="7709966" cy="1341887"/>
          </a:xfrm>
          <a:solidFill>
            <a:schemeClr val="accent4"/>
          </a:solidFill>
        </p:grpSpPr>
        <p:sp>
          <p:nvSpPr>
            <p:cNvPr id="65" name="Freeform 20">
              <a:extLst>
                <a:ext uri="{FF2B5EF4-FFF2-40B4-BE49-F238E27FC236}">
                  <a16:creationId xmlns:a16="http://schemas.microsoft.com/office/drawing/2014/main" id="{4A17352B-A1CA-4FA7-B6CF-C6BFD3731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6827" y="8987815"/>
              <a:ext cx="3854983" cy="134188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>
                <a:solidFill>
                  <a:srgbClr val="737572"/>
                </a:solidFill>
                <a:latin typeface="Calibri" panose="020F0502020204030204"/>
              </a:endParaRPr>
            </a:p>
          </p:txBody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5A23E826-A07A-4A15-A8A8-E26C6FC52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1810" y="8987815"/>
              <a:ext cx="3854983" cy="1341887"/>
            </a:xfrm>
            <a:custGeom>
              <a:avLst/>
              <a:gdLst>
                <a:gd name="T0" fmla="*/ 2147483646 w 8667"/>
                <a:gd name="T1" fmla="*/ 0 h 3017"/>
                <a:gd name="T2" fmla="*/ 0 w 8667"/>
                <a:gd name="T3" fmla="*/ 0 h 3017"/>
                <a:gd name="T4" fmla="*/ 0 w 8667"/>
                <a:gd name="T5" fmla="*/ 2147483646 h 3017"/>
                <a:gd name="T6" fmla="*/ 2147483646 w 8667"/>
                <a:gd name="T7" fmla="*/ 2147483646 h 3017"/>
                <a:gd name="T8" fmla="*/ 2147483646 w 8667"/>
                <a:gd name="T9" fmla="*/ 2147483646 h 3017"/>
                <a:gd name="T10" fmla="*/ 2147483646 w 8667"/>
                <a:gd name="T11" fmla="*/ 0 h 30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667" h="3017">
                  <a:moveTo>
                    <a:pt x="8666" y="0"/>
                  </a:moveTo>
                  <a:lnTo>
                    <a:pt x="0" y="0"/>
                  </a:lnTo>
                  <a:lnTo>
                    <a:pt x="0" y="3016"/>
                  </a:lnTo>
                  <a:lnTo>
                    <a:pt x="6402" y="3016"/>
                  </a:lnTo>
                  <a:cubicBezTo>
                    <a:pt x="6767" y="3016"/>
                    <a:pt x="7102" y="2818"/>
                    <a:pt x="7278" y="2501"/>
                  </a:cubicBezTo>
                  <a:lnTo>
                    <a:pt x="8666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>
                <a:solidFill>
                  <a:srgbClr val="737572"/>
                </a:solidFill>
                <a:latin typeface="Calibri" panose="020F0502020204030204"/>
              </a:endParaRPr>
            </a:p>
          </p:txBody>
        </p:sp>
      </p:grpSp>
      <p:sp>
        <p:nvSpPr>
          <p:cNvPr id="67" name="Freeform 21">
            <a:extLst>
              <a:ext uri="{FF2B5EF4-FFF2-40B4-BE49-F238E27FC236}">
                <a16:creationId xmlns:a16="http://schemas.microsoft.com/office/drawing/2014/main" id="{C7686652-D2B2-42FB-90E5-7DD0C76F6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6295" y="4276145"/>
            <a:ext cx="1106469" cy="1106469"/>
          </a:xfrm>
          <a:custGeom>
            <a:avLst/>
            <a:gdLst>
              <a:gd name="T0" fmla="*/ 2147483646 w 4976"/>
              <a:gd name="T1" fmla="*/ 2147483646 h 4976"/>
              <a:gd name="T2" fmla="*/ 2147483646 w 4976"/>
              <a:gd name="T3" fmla="*/ 2147483646 h 4976"/>
              <a:gd name="T4" fmla="*/ 0 w 4976"/>
              <a:gd name="T5" fmla="*/ 2147483646 h 4976"/>
              <a:gd name="T6" fmla="*/ 2147483646 w 4976"/>
              <a:gd name="T7" fmla="*/ 0 h 4976"/>
              <a:gd name="T8" fmla="*/ 2147483646 w 4976"/>
              <a:gd name="T9" fmla="*/ 2147483646 h 4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76" h="4976">
                <a:moveTo>
                  <a:pt x="4975" y="2488"/>
                </a:moveTo>
                <a:cubicBezTo>
                  <a:pt x="4975" y="3862"/>
                  <a:pt x="3862" y="4975"/>
                  <a:pt x="2488" y="4975"/>
                </a:cubicBezTo>
                <a:cubicBezTo>
                  <a:pt x="1114" y="4975"/>
                  <a:pt x="0" y="3862"/>
                  <a:pt x="0" y="2488"/>
                </a:cubicBezTo>
                <a:cubicBezTo>
                  <a:pt x="0" y="1114"/>
                  <a:pt x="1114" y="0"/>
                  <a:pt x="2488" y="0"/>
                </a:cubicBezTo>
                <a:cubicBezTo>
                  <a:pt x="3862" y="0"/>
                  <a:pt x="4975" y="1114"/>
                  <a:pt x="4975" y="2488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Calibri" panose="020F0502020204030204"/>
            </a:endParaRPr>
          </a:p>
        </p:txBody>
      </p:sp>
      <p:sp>
        <p:nvSpPr>
          <p:cNvPr id="68" name="Freeform 22">
            <a:extLst>
              <a:ext uri="{FF2B5EF4-FFF2-40B4-BE49-F238E27FC236}">
                <a16:creationId xmlns:a16="http://schemas.microsoft.com/office/drawing/2014/main" id="{AEFE8F00-B362-4A96-BD2E-69DC03719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061" y="4392874"/>
            <a:ext cx="873992" cy="873992"/>
          </a:xfrm>
          <a:custGeom>
            <a:avLst/>
            <a:gdLst>
              <a:gd name="T0" fmla="*/ 2147483646 w 3930"/>
              <a:gd name="T1" fmla="*/ 2147483646 h 3931"/>
              <a:gd name="T2" fmla="*/ 2147483646 w 3930"/>
              <a:gd name="T3" fmla="*/ 2147483646 h 3931"/>
              <a:gd name="T4" fmla="*/ 0 w 3930"/>
              <a:gd name="T5" fmla="*/ 2147483646 h 3931"/>
              <a:gd name="T6" fmla="*/ 2147483646 w 3930"/>
              <a:gd name="T7" fmla="*/ 0 h 3931"/>
              <a:gd name="T8" fmla="*/ 2147483646 w 3930"/>
              <a:gd name="T9" fmla="*/ 2147483646 h 39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30" h="3931">
                <a:moveTo>
                  <a:pt x="3929" y="1965"/>
                </a:moveTo>
                <a:cubicBezTo>
                  <a:pt x="3929" y="3050"/>
                  <a:pt x="3050" y="3930"/>
                  <a:pt x="1965" y="3930"/>
                </a:cubicBezTo>
                <a:cubicBezTo>
                  <a:pt x="880" y="3930"/>
                  <a:pt x="0" y="3050"/>
                  <a:pt x="0" y="1965"/>
                </a:cubicBezTo>
                <a:cubicBezTo>
                  <a:pt x="0" y="880"/>
                  <a:pt x="880" y="0"/>
                  <a:pt x="1965" y="0"/>
                </a:cubicBezTo>
                <a:cubicBezTo>
                  <a:pt x="3050" y="0"/>
                  <a:pt x="3929" y="880"/>
                  <a:pt x="3929" y="196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Calibri" panose="020F0502020204030204"/>
            </a:endParaRPr>
          </a:p>
        </p:txBody>
      </p:sp>
      <p:sp>
        <p:nvSpPr>
          <p:cNvPr id="69" name="Freeform 23">
            <a:extLst>
              <a:ext uri="{FF2B5EF4-FFF2-40B4-BE49-F238E27FC236}">
                <a16:creationId xmlns:a16="http://schemas.microsoft.com/office/drawing/2014/main" id="{08AB990A-9A0B-4FE6-B00B-E48AACB7B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4057" y="4493908"/>
            <a:ext cx="670944" cy="670944"/>
          </a:xfrm>
          <a:custGeom>
            <a:avLst/>
            <a:gdLst>
              <a:gd name="T0" fmla="*/ 2147483646 w 3017"/>
              <a:gd name="T1" fmla="*/ 2147483646 h 3017"/>
              <a:gd name="T2" fmla="*/ 2147483646 w 3017"/>
              <a:gd name="T3" fmla="*/ 2147483646 h 3017"/>
              <a:gd name="T4" fmla="*/ 0 w 3017"/>
              <a:gd name="T5" fmla="*/ 2147483646 h 3017"/>
              <a:gd name="T6" fmla="*/ 2147483646 w 3017"/>
              <a:gd name="T7" fmla="*/ 0 h 3017"/>
              <a:gd name="T8" fmla="*/ 2147483646 w 3017"/>
              <a:gd name="T9" fmla="*/ 2147483646 h 30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17" h="3017">
                <a:moveTo>
                  <a:pt x="3016" y="1508"/>
                </a:moveTo>
                <a:cubicBezTo>
                  <a:pt x="3016" y="2341"/>
                  <a:pt x="2341" y="3016"/>
                  <a:pt x="1508" y="3016"/>
                </a:cubicBezTo>
                <a:cubicBezTo>
                  <a:pt x="675" y="3016"/>
                  <a:pt x="0" y="2341"/>
                  <a:pt x="0" y="1508"/>
                </a:cubicBezTo>
                <a:cubicBezTo>
                  <a:pt x="0" y="675"/>
                  <a:pt x="675" y="0"/>
                  <a:pt x="1508" y="0"/>
                </a:cubicBezTo>
                <a:cubicBezTo>
                  <a:pt x="2341" y="0"/>
                  <a:pt x="3016" y="675"/>
                  <a:pt x="3016" y="15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Calibri" panose="020F0502020204030204"/>
            </a:endParaRPr>
          </a:p>
        </p:txBody>
      </p:sp>
      <p:sp>
        <p:nvSpPr>
          <p:cNvPr id="80" name="Freeform 19">
            <a:extLst>
              <a:ext uri="{FF2B5EF4-FFF2-40B4-BE49-F238E27FC236}">
                <a16:creationId xmlns:a16="http://schemas.microsoft.com/office/drawing/2014/main" id="{B5E04E16-A918-47BE-8912-5163C786F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1573" y="5493867"/>
            <a:ext cx="752360" cy="401193"/>
          </a:xfrm>
          <a:custGeom>
            <a:avLst/>
            <a:gdLst>
              <a:gd name="T0" fmla="*/ 2147483646 w 3383"/>
              <a:gd name="T1" fmla="*/ 0 h 1804"/>
              <a:gd name="T2" fmla="*/ 2147483646 w 3383"/>
              <a:gd name="T3" fmla="*/ 2147483646 h 1804"/>
              <a:gd name="T4" fmla="*/ 2147483646 w 3383"/>
              <a:gd name="T5" fmla="*/ 2147483646 h 1804"/>
              <a:gd name="T6" fmla="*/ 0 w 3383"/>
              <a:gd name="T7" fmla="*/ 2147483646 h 1804"/>
              <a:gd name="T8" fmla="*/ 2147483646 w 3383"/>
              <a:gd name="T9" fmla="*/ 0 h 18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83" h="1804">
                <a:moveTo>
                  <a:pt x="1841" y="0"/>
                </a:moveTo>
                <a:lnTo>
                  <a:pt x="3227" y="1386"/>
                </a:lnTo>
                <a:cubicBezTo>
                  <a:pt x="3382" y="1540"/>
                  <a:pt x="3273" y="1803"/>
                  <a:pt x="3055" y="1803"/>
                </a:cubicBezTo>
                <a:lnTo>
                  <a:pt x="0" y="1803"/>
                </a:lnTo>
                <a:lnTo>
                  <a:pt x="1841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Calibri" panose="020F0502020204030204"/>
            </a:endParaRPr>
          </a:p>
        </p:txBody>
      </p:sp>
      <p:grpSp>
        <p:nvGrpSpPr>
          <p:cNvPr id="91" name="Grupo 90">
            <a:extLst>
              <a:ext uri="{FF2B5EF4-FFF2-40B4-BE49-F238E27FC236}">
                <a16:creationId xmlns:a16="http://schemas.microsoft.com/office/drawing/2014/main" id="{113AB352-38F9-4A3B-85DF-D715636744CF}"/>
              </a:ext>
            </a:extLst>
          </p:cNvPr>
          <p:cNvGrpSpPr/>
          <p:nvPr/>
        </p:nvGrpSpPr>
        <p:grpSpPr>
          <a:xfrm>
            <a:off x="6616612" y="5493867"/>
            <a:ext cx="5149818" cy="670944"/>
            <a:chOff x="13230048" y="10987734"/>
            <a:chExt cx="7709966" cy="1341887"/>
          </a:xfrm>
          <a:solidFill>
            <a:schemeClr val="accent5"/>
          </a:solidFill>
        </p:grpSpPr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BDEA2E75-79CC-4A6A-ACB5-F779DDFAE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0048" y="10987734"/>
              <a:ext cx="3854983" cy="134188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>
                <a:solidFill>
                  <a:srgbClr val="737572"/>
                </a:solidFill>
                <a:latin typeface="Calibri" panose="020F0502020204030204"/>
              </a:endParaRPr>
            </a:p>
          </p:txBody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7E12ED4B-DE23-4875-9BBA-7FE3348FC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5031" y="10987734"/>
              <a:ext cx="3854983" cy="1341887"/>
            </a:xfrm>
            <a:custGeom>
              <a:avLst/>
              <a:gdLst>
                <a:gd name="T0" fmla="*/ 2147483646 w 8667"/>
                <a:gd name="T1" fmla="*/ 0 h 3017"/>
                <a:gd name="T2" fmla="*/ 0 w 8667"/>
                <a:gd name="T3" fmla="*/ 0 h 3017"/>
                <a:gd name="T4" fmla="*/ 0 w 8667"/>
                <a:gd name="T5" fmla="*/ 2147483646 h 3017"/>
                <a:gd name="T6" fmla="*/ 2147483646 w 8667"/>
                <a:gd name="T7" fmla="*/ 2147483646 h 3017"/>
                <a:gd name="T8" fmla="*/ 2147483646 w 8667"/>
                <a:gd name="T9" fmla="*/ 2147483646 h 3017"/>
                <a:gd name="T10" fmla="*/ 2147483646 w 8667"/>
                <a:gd name="T11" fmla="*/ 0 h 30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667" h="3017">
                  <a:moveTo>
                    <a:pt x="8666" y="0"/>
                  </a:moveTo>
                  <a:lnTo>
                    <a:pt x="0" y="0"/>
                  </a:lnTo>
                  <a:lnTo>
                    <a:pt x="0" y="3016"/>
                  </a:lnTo>
                  <a:lnTo>
                    <a:pt x="6402" y="3016"/>
                  </a:lnTo>
                  <a:cubicBezTo>
                    <a:pt x="6767" y="3016"/>
                    <a:pt x="7102" y="2818"/>
                    <a:pt x="7278" y="2501"/>
                  </a:cubicBezTo>
                  <a:lnTo>
                    <a:pt x="8666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>
                <a:solidFill>
                  <a:srgbClr val="737572"/>
                </a:solidFill>
                <a:latin typeface="Calibri" panose="020F0502020204030204"/>
              </a:endParaRPr>
            </a:p>
          </p:txBody>
        </p:sp>
      </p:grpSp>
      <p:sp>
        <p:nvSpPr>
          <p:cNvPr id="76" name="Freeform 21">
            <a:extLst>
              <a:ext uri="{FF2B5EF4-FFF2-40B4-BE49-F238E27FC236}">
                <a16:creationId xmlns:a16="http://schemas.microsoft.com/office/drawing/2014/main" id="{1764C2C8-A67C-4768-9BCF-CDB2E6914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7905" y="5276105"/>
            <a:ext cx="1106469" cy="1106469"/>
          </a:xfrm>
          <a:custGeom>
            <a:avLst/>
            <a:gdLst>
              <a:gd name="T0" fmla="*/ 2147483646 w 4976"/>
              <a:gd name="T1" fmla="*/ 2147483646 h 4976"/>
              <a:gd name="T2" fmla="*/ 2147483646 w 4976"/>
              <a:gd name="T3" fmla="*/ 2147483646 h 4976"/>
              <a:gd name="T4" fmla="*/ 0 w 4976"/>
              <a:gd name="T5" fmla="*/ 2147483646 h 4976"/>
              <a:gd name="T6" fmla="*/ 2147483646 w 4976"/>
              <a:gd name="T7" fmla="*/ 0 h 4976"/>
              <a:gd name="T8" fmla="*/ 2147483646 w 4976"/>
              <a:gd name="T9" fmla="*/ 2147483646 h 4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76" h="4976">
                <a:moveTo>
                  <a:pt x="4975" y="2488"/>
                </a:moveTo>
                <a:cubicBezTo>
                  <a:pt x="4975" y="3862"/>
                  <a:pt x="3862" y="4975"/>
                  <a:pt x="2488" y="4975"/>
                </a:cubicBezTo>
                <a:cubicBezTo>
                  <a:pt x="1114" y="4975"/>
                  <a:pt x="0" y="3862"/>
                  <a:pt x="0" y="2488"/>
                </a:cubicBezTo>
                <a:cubicBezTo>
                  <a:pt x="0" y="1114"/>
                  <a:pt x="1114" y="0"/>
                  <a:pt x="2488" y="0"/>
                </a:cubicBezTo>
                <a:cubicBezTo>
                  <a:pt x="3862" y="0"/>
                  <a:pt x="4975" y="1114"/>
                  <a:pt x="4975" y="2488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Calibri" panose="020F0502020204030204"/>
            </a:endParaRPr>
          </a:p>
        </p:txBody>
      </p:sp>
      <p:sp>
        <p:nvSpPr>
          <p:cNvPr id="77" name="Freeform 22">
            <a:extLst>
              <a:ext uri="{FF2B5EF4-FFF2-40B4-BE49-F238E27FC236}">
                <a16:creationId xmlns:a16="http://schemas.microsoft.com/office/drawing/2014/main" id="{87BE74A9-22A5-4DB4-8979-D212028A1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72" y="5392834"/>
            <a:ext cx="873992" cy="873992"/>
          </a:xfrm>
          <a:custGeom>
            <a:avLst/>
            <a:gdLst>
              <a:gd name="T0" fmla="*/ 2147483646 w 3930"/>
              <a:gd name="T1" fmla="*/ 2147483646 h 3931"/>
              <a:gd name="T2" fmla="*/ 2147483646 w 3930"/>
              <a:gd name="T3" fmla="*/ 2147483646 h 3931"/>
              <a:gd name="T4" fmla="*/ 0 w 3930"/>
              <a:gd name="T5" fmla="*/ 2147483646 h 3931"/>
              <a:gd name="T6" fmla="*/ 2147483646 w 3930"/>
              <a:gd name="T7" fmla="*/ 0 h 3931"/>
              <a:gd name="T8" fmla="*/ 2147483646 w 3930"/>
              <a:gd name="T9" fmla="*/ 2147483646 h 39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30" h="3931">
                <a:moveTo>
                  <a:pt x="3929" y="1965"/>
                </a:moveTo>
                <a:cubicBezTo>
                  <a:pt x="3929" y="3050"/>
                  <a:pt x="3050" y="3930"/>
                  <a:pt x="1965" y="3930"/>
                </a:cubicBezTo>
                <a:cubicBezTo>
                  <a:pt x="880" y="3930"/>
                  <a:pt x="0" y="3050"/>
                  <a:pt x="0" y="1965"/>
                </a:cubicBezTo>
                <a:cubicBezTo>
                  <a:pt x="0" y="880"/>
                  <a:pt x="880" y="0"/>
                  <a:pt x="1965" y="0"/>
                </a:cubicBezTo>
                <a:cubicBezTo>
                  <a:pt x="3050" y="0"/>
                  <a:pt x="3929" y="880"/>
                  <a:pt x="3929" y="196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Calibri" panose="020F0502020204030204"/>
            </a:endParaRPr>
          </a:p>
        </p:txBody>
      </p:sp>
      <p:sp>
        <p:nvSpPr>
          <p:cNvPr id="78" name="Freeform 23">
            <a:extLst>
              <a:ext uri="{FF2B5EF4-FFF2-40B4-BE49-F238E27FC236}">
                <a16:creationId xmlns:a16="http://schemas.microsoft.com/office/drawing/2014/main" id="{7F9BEB52-7497-491D-89D4-190BB0B2C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667" y="5493867"/>
            <a:ext cx="670944" cy="670944"/>
          </a:xfrm>
          <a:custGeom>
            <a:avLst/>
            <a:gdLst>
              <a:gd name="T0" fmla="*/ 2147483646 w 3017"/>
              <a:gd name="T1" fmla="*/ 2147483646 h 3017"/>
              <a:gd name="T2" fmla="*/ 2147483646 w 3017"/>
              <a:gd name="T3" fmla="*/ 2147483646 h 3017"/>
              <a:gd name="T4" fmla="*/ 0 w 3017"/>
              <a:gd name="T5" fmla="*/ 2147483646 h 3017"/>
              <a:gd name="T6" fmla="*/ 2147483646 w 3017"/>
              <a:gd name="T7" fmla="*/ 0 h 3017"/>
              <a:gd name="T8" fmla="*/ 2147483646 w 3017"/>
              <a:gd name="T9" fmla="*/ 2147483646 h 30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17" h="3017">
                <a:moveTo>
                  <a:pt x="3016" y="1508"/>
                </a:moveTo>
                <a:cubicBezTo>
                  <a:pt x="3016" y="2341"/>
                  <a:pt x="2341" y="3016"/>
                  <a:pt x="1508" y="3016"/>
                </a:cubicBezTo>
                <a:cubicBezTo>
                  <a:pt x="675" y="3016"/>
                  <a:pt x="0" y="2341"/>
                  <a:pt x="0" y="1508"/>
                </a:cubicBezTo>
                <a:cubicBezTo>
                  <a:pt x="0" y="675"/>
                  <a:pt x="675" y="0"/>
                  <a:pt x="1508" y="0"/>
                </a:cubicBezTo>
                <a:cubicBezTo>
                  <a:pt x="2341" y="0"/>
                  <a:pt x="3016" y="675"/>
                  <a:pt x="3016" y="15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Calibri" panose="020F0502020204030204"/>
            </a:endParaRP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0F45335F-F2B8-44AE-AD2F-8B3BDD79BF82}"/>
              </a:ext>
            </a:extLst>
          </p:cNvPr>
          <p:cNvSpPr txBox="1">
            <a:spLocks/>
          </p:cNvSpPr>
          <p:nvPr/>
        </p:nvSpPr>
        <p:spPr>
          <a:xfrm>
            <a:off x="2387932" y="1544197"/>
            <a:ext cx="5168808" cy="527132"/>
          </a:xfrm>
          <a:prstGeom prst="rect">
            <a:avLst/>
          </a:prstGeom>
        </p:spPr>
        <p:txBody>
          <a:bodyPr vert="horz" wrap="square" lIns="45720" tIns="22860" rIns="4572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300" dirty="0">
                <a:solidFill>
                  <a:schemeClr val="tx1"/>
                </a:solidFill>
              </a:rPr>
              <a:t>El </a:t>
            </a:r>
            <a:r>
              <a:rPr lang="es-CO" sz="1300" b="1" dirty="0">
                <a:solidFill>
                  <a:schemeClr val="tx1"/>
                </a:solidFill>
              </a:rPr>
              <a:t>precio</a:t>
            </a:r>
            <a:r>
              <a:rPr lang="es-CO" sz="1300" dirty="0">
                <a:solidFill>
                  <a:schemeClr val="tx1"/>
                </a:solidFill>
              </a:rPr>
              <a:t> del Gas, pues depende de las condiciones de los contratos en que los distribuidores – comercializadores compraron el Gas.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FB129CDB-2021-44F1-AF7F-292407D81734}"/>
              </a:ext>
            </a:extLst>
          </p:cNvPr>
          <p:cNvSpPr txBox="1">
            <a:spLocks/>
          </p:cNvSpPr>
          <p:nvPr/>
        </p:nvSpPr>
        <p:spPr>
          <a:xfrm>
            <a:off x="3495811" y="2556949"/>
            <a:ext cx="5200378" cy="527132"/>
          </a:xfrm>
          <a:prstGeom prst="rect">
            <a:avLst/>
          </a:prstGeom>
        </p:spPr>
        <p:txBody>
          <a:bodyPr vert="horz" wrap="square" lIns="45720" tIns="22860" rIns="4572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300" dirty="0">
                <a:solidFill>
                  <a:schemeClr val="tx1"/>
                </a:solidFill>
              </a:rPr>
              <a:t>La </a:t>
            </a:r>
            <a:r>
              <a:rPr lang="es-CO" sz="1300" b="1" dirty="0">
                <a:solidFill>
                  <a:schemeClr val="tx1"/>
                </a:solidFill>
              </a:rPr>
              <a:t>TRM</a:t>
            </a:r>
            <a:r>
              <a:rPr lang="es-CO" sz="1300" dirty="0">
                <a:solidFill>
                  <a:schemeClr val="tx1"/>
                </a:solidFill>
              </a:rPr>
              <a:t>, dado que los contratos de suministro y una parte de la tarifa de la actividad transporte están expresadas en dólares.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D1AA90A4-2D3A-4FF3-8844-4230CE9A4B1F}"/>
              </a:ext>
            </a:extLst>
          </p:cNvPr>
          <p:cNvSpPr txBox="1">
            <a:spLocks/>
          </p:cNvSpPr>
          <p:nvPr/>
        </p:nvSpPr>
        <p:spPr>
          <a:xfrm>
            <a:off x="4698826" y="3540666"/>
            <a:ext cx="4923969" cy="887615"/>
          </a:xfrm>
          <a:prstGeom prst="rect">
            <a:avLst/>
          </a:prstGeom>
        </p:spPr>
        <p:txBody>
          <a:bodyPr vert="horz" wrap="square" lIns="45720" tIns="22860" rIns="4572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43818">
              <a:lnSpc>
                <a:spcPts val="2050"/>
              </a:lnSpc>
            </a:pPr>
            <a:r>
              <a:rPr lang="es-CO" sz="1300" dirty="0">
                <a:solidFill>
                  <a:schemeClr val="tx1"/>
                </a:solidFill>
              </a:rPr>
              <a:t>Las condiciones económicas de los contratos de compra y transporte suscritos entre el transportador y el comercializador.</a:t>
            </a:r>
          </a:p>
          <a:p>
            <a:pPr algn="l" defTabSz="543818">
              <a:lnSpc>
                <a:spcPts val="2050"/>
              </a:lnSpc>
            </a:pPr>
            <a:r>
              <a:rPr lang="en-US" sz="13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D1DAF592-DECB-4C6F-ADFB-583B9698A1BC}"/>
              </a:ext>
            </a:extLst>
          </p:cNvPr>
          <p:cNvSpPr txBox="1">
            <a:spLocks/>
          </p:cNvSpPr>
          <p:nvPr/>
        </p:nvSpPr>
        <p:spPr>
          <a:xfrm>
            <a:off x="5866900" y="4588027"/>
            <a:ext cx="3649989" cy="527132"/>
          </a:xfrm>
          <a:prstGeom prst="rect">
            <a:avLst/>
          </a:prstGeom>
        </p:spPr>
        <p:txBody>
          <a:bodyPr vert="horz" wrap="square" lIns="45720" tIns="22860" rIns="4572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300" dirty="0">
                <a:solidFill>
                  <a:schemeClr val="tx1"/>
                </a:solidFill>
              </a:rPr>
              <a:t>Origen y trayectoria que debe recorrer el Gas comprado.</a:t>
            </a: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id="{27F2CBB7-56F8-46EB-8045-F021A33A3EE8}"/>
              </a:ext>
            </a:extLst>
          </p:cNvPr>
          <p:cNvSpPr txBox="1">
            <a:spLocks/>
          </p:cNvSpPr>
          <p:nvPr/>
        </p:nvSpPr>
        <p:spPr>
          <a:xfrm>
            <a:off x="7084417" y="5543988"/>
            <a:ext cx="3888384" cy="527132"/>
          </a:xfrm>
          <a:prstGeom prst="rect">
            <a:avLst/>
          </a:prstGeom>
        </p:spPr>
        <p:txBody>
          <a:bodyPr vert="horz" wrap="square" lIns="45720" tIns="22860" rIns="4572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300" dirty="0">
                <a:solidFill>
                  <a:schemeClr val="tx1"/>
                </a:solidFill>
              </a:rPr>
              <a:t>Las actividades de distribución y comercialización se ven afectados por el </a:t>
            </a:r>
            <a:r>
              <a:rPr lang="es-CO" sz="1300" b="1" dirty="0">
                <a:solidFill>
                  <a:schemeClr val="tx1"/>
                </a:solidFill>
              </a:rPr>
              <a:t>IPC</a:t>
            </a:r>
            <a:r>
              <a:rPr lang="es-CO" sz="1300" dirty="0">
                <a:solidFill>
                  <a:schemeClr val="tx1"/>
                </a:solidFill>
              </a:rPr>
              <a:t> e </a:t>
            </a:r>
            <a:r>
              <a:rPr lang="es-CO" sz="1300" b="1" dirty="0">
                <a:solidFill>
                  <a:schemeClr val="tx1"/>
                </a:solidFill>
              </a:rPr>
              <a:t>IPP</a:t>
            </a:r>
            <a:r>
              <a:rPr lang="es-CO" sz="13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504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9C688C35-31A0-4603-B6AD-A9FA32C0AB48}"/>
              </a:ext>
            </a:extLst>
          </p:cNvPr>
          <p:cNvSpPr txBox="1"/>
          <p:nvPr/>
        </p:nvSpPr>
        <p:spPr>
          <a:xfrm>
            <a:off x="762000" y="241210"/>
            <a:ext cx="4881914" cy="684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17">
              <a:lnSpc>
                <a:spcPts val="5000"/>
              </a:lnSpc>
            </a:pPr>
            <a:r>
              <a:rPr lang="en-US" sz="3300" b="1" dirty="0" err="1">
                <a:solidFill>
                  <a:srgbClr val="445469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Subsidios</a:t>
            </a:r>
            <a:r>
              <a:rPr lang="en-US" sz="3300" b="1" dirty="0">
                <a:solidFill>
                  <a:srgbClr val="445469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 y </a:t>
            </a:r>
            <a:r>
              <a:rPr lang="en-US" sz="3300" b="1" dirty="0" err="1">
                <a:solidFill>
                  <a:srgbClr val="445469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Contribuciones</a:t>
            </a:r>
            <a:endParaRPr lang="en-US" sz="3300" b="1" dirty="0">
              <a:solidFill>
                <a:srgbClr val="445469"/>
              </a:solidFill>
              <a:latin typeface="Poppins SemiBold" pitchFamily="2" charset="77"/>
              <a:ea typeface="League Spartan" charset="0"/>
              <a:cs typeface="Poppins SemiBold" pitchFamily="2" charset="77"/>
            </a:endParaRP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871EF32B-153D-45A9-BB57-30549D79B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171" y="2241392"/>
            <a:ext cx="269813" cy="491660"/>
          </a:xfrm>
          <a:custGeom>
            <a:avLst/>
            <a:gdLst>
              <a:gd name="T0" fmla="*/ 0 w 594"/>
              <a:gd name="T1" fmla="*/ 2147483646 h 1086"/>
              <a:gd name="T2" fmla="*/ 2147483646 w 594"/>
              <a:gd name="T3" fmla="*/ 2147483646 h 1086"/>
              <a:gd name="T4" fmla="*/ 2147483646 w 594"/>
              <a:gd name="T5" fmla="*/ 0 h 1086"/>
              <a:gd name="T6" fmla="*/ 0 w 594"/>
              <a:gd name="T7" fmla="*/ 2147483646 h 108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94" h="1086">
                <a:moveTo>
                  <a:pt x="0" y="491"/>
                </a:moveTo>
                <a:lnTo>
                  <a:pt x="593" y="1085"/>
                </a:lnTo>
                <a:lnTo>
                  <a:pt x="593" y="0"/>
                </a:lnTo>
                <a:lnTo>
                  <a:pt x="0" y="491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Calibri" panose="020F0502020204030204"/>
            </a:endParaRP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8A2FA47B-F8C0-4BBF-9DF7-ECE989E07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0225" y="2129470"/>
            <a:ext cx="343762" cy="677532"/>
          </a:xfrm>
          <a:custGeom>
            <a:avLst/>
            <a:gdLst>
              <a:gd name="T0" fmla="*/ 2147483646 w 758"/>
              <a:gd name="T1" fmla="*/ 2147483646 h 1496"/>
              <a:gd name="T2" fmla="*/ 0 w 758"/>
              <a:gd name="T3" fmla="*/ 2147483646 h 1496"/>
              <a:gd name="T4" fmla="*/ 0 w 758"/>
              <a:gd name="T5" fmla="*/ 0 h 1496"/>
              <a:gd name="T6" fmla="*/ 2147483646 w 758"/>
              <a:gd name="T7" fmla="*/ 2147483646 h 14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58" h="1496">
                <a:moveTo>
                  <a:pt x="757" y="737"/>
                </a:moveTo>
                <a:lnTo>
                  <a:pt x="0" y="1495"/>
                </a:lnTo>
                <a:lnTo>
                  <a:pt x="0" y="0"/>
                </a:lnTo>
                <a:lnTo>
                  <a:pt x="757" y="737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Calibri" panose="020F0502020204030204"/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BE056EB1-C140-4FD1-915F-F79A36C3C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376" y="2432659"/>
            <a:ext cx="1952881" cy="3895322"/>
          </a:xfrm>
          <a:custGeom>
            <a:avLst/>
            <a:gdLst>
              <a:gd name="T0" fmla="*/ 2147483646 w 3168"/>
              <a:gd name="T1" fmla="*/ 2147483646 h 7970"/>
              <a:gd name="T2" fmla="*/ 2147483646 w 3168"/>
              <a:gd name="T3" fmla="*/ 0 h 7970"/>
              <a:gd name="T4" fmla="*/ 0 w 3168"/>
              <a:gd name="T5" fmla="*/ 0 h 7970"/>
              <a:gd name="T6" fmla="*/ 0 w 3168"/>
              <a:gd name="T7" fmla="*/ 2147483646 h 7970"/>
              <a:gd name="T8" fmla="*/ 2147483646 w 3168"/>
              <a:gd name="T9" fmla="*/ 2147483646 h 7970"/>
              <a:gd name="T10" fmla="*/ 2147483646 w 3168"/>
              <a:gd name="T11" fmla="*/ 2147483646 h 7970"/>
              <a:gd name="T12" fmla="*/ 2147483646 w 3168"/>
              <a:gd name="T13" fmla="*/ 2147483646 h 7970"/>
              <a:gd name="T14" fmla="*/ 2147483646 w 3168"/>
              <a:gd name="T15" fmla="*/ 2147483646 h 7970"/>
              <a:gd name="T16" fmla="*/ 2147483646 w 3168"/>
              <a:gd name="T17" fmla="*/ 2147483646 h 7970"/>
              <a:gd name="T18" fmla="*/ 2147483646 w 3168"/>
              <a:gd name="T19" fmla="*/ 2147483646 h 7970"/>
              <a:gd name="T20" fmla="*/ 2147483646 w 3168"/>
              <a:gd name="T21" fmla="*/ 2147483646 h 7970"/>
              <a:gd name="T22" fmla="*/ 2147483646 w 3168"/>
              <a:gd name="T23" fmla="*/ 2147483646 h 7970"/>
              <a:gd name="T24" fmla="*/ 2147483646 w 3168"/>
              <a:gd name="T25" fmla="*/ 2147483646 h 7970"/>
              <a:gd name="T26" fmla="*/ 2147483646 w 3168"/>
              <a:gd name="T27" fmla="*/ 2147483646 h 7970"/>
              <a:gd name="T28" fmla="*/ 2147483646 w 3168"/>
              <a:gd name="T29" fmla="*/ 2147483646 h 7970"/>
              <a:gd name="T30" fmla="*/ 2147483646 w 3168"/>
              <a:gd name="T31" fmla="*/ 2147483646 h 7970"/>
              <a:gd name="T32" fmla="*/ 2147483646 w 3168"/>
              <a:gd name="T33" fmla="*/ 2147483646 h 7970"/>
              <a:gd name="T34" fmla="*/ 2147483646 w 3168"/>
              <a:gd name="T35" fmla="*/ 2147483646 h 797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168" h="7970">
                <a:moveTo>
                  <a:pt x="3167" y="5501"/>
                </a:moveTo>
                <a:lnTo>
                  <a:pt x="3167" y="0"/>
                </a:lnTo>
                <a:lnTo>
                  <a:pt x="0" y="0"/>
                </a:lnTo>
                <a:lnTo>
                  <a:pt x="0" y="5501"/>
                </a:lnTo>
                <a:cubicBezTo>
                  <a:pt x="0" y="5809"/>
                  <a:pt x="250" y="6057"/>
                  <a:pt x="557" y="6057"/>
                </a:cubicBezTo>
                <a:lnTo>
                  <a:pt x="846" y="6057"/>
                </a:lnTo>
                <a:cubicBezTo>
                  <a:pt x="1141" y="6057"/>
                  <a:pt x="1379" y="6297"/>
                  <a:pt x="1379" y="6591"/>
                </a:cubicBezTo>
                <a:lnTo>
                  <a:pt x="1379" y="6802"/>
                </a:lnTo>
                <a:cubicBezTo>
                  <a:pt x="1379" y="6982"/>
                  <a:pt x="1335" y="7161"/>
                  <a:pt x="1238" y="7313"/>
                </a:cubicBezTo>
                <a:cubicBezTo>
                  <a:pt x="1192" y="7385"/>
                  <a:pt x="1167" y="7472"/>
                  <a:pt x="1174" y="7566"/>
                </a:cubicBezTo>
                <a:cubicBezTo>
                  <a:pt x="1189" y="7760"/>
                  <a:pt x="1344" y="7920"/>
                  <a:pt x="1537" y="7942"/>
                </a:cubicBezTo>
                <a:cubicBezTo>
                  <a:pt x="1785" y="7969"/>
                  <a:pt x="1994" y="7776"/>
                  <a:pt x="1994" y="7534"/>
                </a:cubicBezTo>
                <a:cubicBezTo>
                  <a:pt x="1994" y="7458"/>
                  <a:pt x="1973" y="7387"/>
                  <a:pt x="1937" y="7326"/>
                </a:cubicBezTo>
                <a:cubicBezTo>
                  <a:pt x="1844" y="7168"/>
                  <a:pt x="1788" y="6993"/>
                  <a:pt x="1788" y="6810"/>
                </a:cubicBezTo>
                <a:lnTo>
                  <a:pt x="1788" y="6591"/>
                </a:lnTo>
                <a:cubicBezTo>
                  <a:pt x="1788" y="6297"/>
                  <a:pt x="2027" y="6057"/>
                  <a:pt x="2321" y="6057"/>
                </a:cubicBezTo>
                <a:lnTo>
                  <a:pt x="2610" y="6057"/>
                </a:lnTo>
                <a:cubicBezTo>
                  <a:pt x="2918" y="6057"/>
                  <a:pt x="3167" y="5809"/>
                  <a:pt x="3167" y="550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Calibri" panose="020F0502020204030204"/>
            </a:endParaRP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22F010CD-EA8F-48DD-9090-822B5B249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644" y="5223326"/>
            <a:ext cx="185872" cy="185872"/>
          </a:xfrm>
          <a:custGeom>
            <a:avLst/>
            <a:gdLst>
              <a:gd name="T0" fmla="*/ 2147483646 w 410"/>
              <a:gd name="T1" fmla="*/ 2147483646 h 409"/>
              <a:gd name="T2" fmla="*/ 2147483646 w 410"/>
              <a:gd name="T3" fmla="*/ 2147483646 h 409"/>
              <a:gd name="T4" fmla="*/ 0 w 410"/>
              <a:gd name="T5" fmla="*/ 2147483646 h 409"/>
              <a:gd name="T6" fmla="*/ 2147483646 w 410"/>
              <a:gd name="T7" fmla="*/ 0 h 409"/>
              <a:gd name="T8" fmla="*/ 2147483646 w 410"/>
              <a:gd name="T9" fmla="*/ 2147483646 h 4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0" h="409">
                <a:moveTo>
                  <a:pt x="409" y="204"/>
                </a:moveTo>
                <a:cubicBezTo>
                  <a:pt x="409" y="317"/>
                  <a:pt x="318" y="408"/>
                  <a:pt x="205" y="408"/>
                </a:cubicBezTo>
                <a:cubicBezTo>
                  <a:pt x="92" y="408"/>
                  <a:pt x="0" y="317"/>
                  <a:pt x="0" y="204"/>
                </a:cubicBezTo>
                <a:cubicBezTo>
                  <a:pt x="0" y="91"/>
                  <a:pt x="92" y="0"/>
                  <a:pt x="205" y="0"/>
                </a:cubicBezTo>
                <a:cubicBezTo>
                  <a:pt x="318" y="0"/>
                  <a:pt x="409" y="91"/>
                  <a:pt x="409" y="204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Calibri" panose="020F0502020204030204"/>
            </a:endParaRPr>
          </a:p>
        </p:txBody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8837A402-8408-4F96-8E2C-10736212C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4538" y="2241392"/>
            <a:ext cx="269813" cy="491660"/>
          </a:xfrm>
          <a:custGeom>
            <a:avLst/>
            <a:gdLst>
              <a:gd name="T0" fmla="*/ 0 w 594"/>
              <a:gd name="T1" fmla="*/ 2147483646 h 1086"/>
              <a:gd name="T2" fmla="*/ 2147483646 w 594"/>
              <a:gd name="T3" fmla="*/ 2147483646 h 1086"/>
              <a:gd name="T4" fmla="*/ 2147483646 w 594"/>
              <a:gd name="T5" fmla="*/ 0 h 1086"/>
              <a:gd name="T6" fmla="*/ 0 w 594"/>
              <a:gd name="T7" fmla="*/ 2147483646 h 108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94" h="1086">
                <a:moveTo>
                  <a:pt x="0" y="491"/>
                </a:moveTo>
                <a:lnTo>
                  <a:pt x="593" y="1085"/>
                </a:lnTo>
                <a:lnTo>
                  <a:pt x="593" y="0"/>
                </a:lnTo>
                <a:lnTo>
                  <a:pt x="0" y="491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Calibri" panose="020F0502020204030204"/>
            </a:endParaRPr>
          </a:p>
        </p:txBody>
      </p:sp>
      <p:sp>
        <p:nvSpPr>
          <p:cNvPr id="21" name="Freeform 18">
            <a:extLst>
              <a:ext uri="{FF2B5EF4-FFF2-40B4-BE49-F238E27FC236}">
                <a16:creationId xmlns:a16="http://schemas.microsoft.com/office/drawing/2014/main" id="{DF084A36-7BF4-4FCD-80B7-3D049F49E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9592" y="2129470"/>
            <a:ext cx="343762" cy="677532"/>
          </a:xfrm>
          <a:custGeom>
            <a:avLst/>
            <a:gdLst>
              <a:gd name="T0" fmla="*/ 2147483646 w 758"/>
              <a:gd name="T1" fmla="*/ 2147483646 h 1496"/>
              <a:gd name="T2" fmla="*/ 0 w 758"/>
              <a:gd name="T3" fmla="*/ 2147483646 h 1496"/>
              <a:gd name="T4" fmla="*/ 0 w 758"/>
              <a:gd name="T5" fmla="*/ 0 h 1496"/>
              <a:gd name="T6" fmla="*/ 2147483646 w 758"/>
              <a:gd name="T7" fmla="*/ 2147483646 h 14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58" h="1496">
                <a:moveTo>
                  <a:pt x="757" y="737"/>
                </a:moveTo>
                <a:lnTo>
                  <a:pt x="0" y="1495"/>
                </a:lnTo>
                <a:lnTo>
                  <a:pt x="0" y="0"/>
                </a:lnTo>
                <a:lnTo>
                  <a:pt x="757" y="737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Calibri" panose="020F0502020204030204"/>
            </a:endParaRPr>
          </a:p>
        </p:txBody>
      </p:sp>
      <p:sp>
        <p:nvSpPr>
          <p:cNvPr id="22" name="Freeform 19">
            <a:extLst>
              <a:ext uri="{FF2B5EF4-FFF2-40B4-BE49-F238E27FC236}">
                <a16:creationId xmlns:a16="http://schemas.microsoft.com/office/drawing/2014/main" id="{1E6B2F25-9C31-4BC0-B19E-0E0DC167A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332" y="2442634"/>
            <a:ext cx="1952880" cy="3895322"/>
          </a:xfrm>
          <a:custGeom>
            <a:avLst/>
            <a:gdLst>
              <a:gd name="T0" fmla="*/ 2147483646 w 3168"/>
              <a:gd name="T1" fmla="*/ 2147483646 h 7970"/>
              <a:gd name="T2" fmla="*/ 2147483646 w 3168"/>
              <a:gd name="T3" fmla="*/ 0 h 7970"/>
              <a:gd name="T4" fmla="*/ 0 w 3168"/>
              <a:gd name="T5" fmla="*/ 0 h 7970"/>
              <a:gd name="T6" fmla="*/ 0 w 3168"/>
              <a:gd name="T7" fmla="*/ 2147483646 h 7970"/>
              <a:gd name="T8" fmla="*/ 2147483646 w 3168"/>
              <a:gd name="T9" fmla="*/ 2147483646 h 7970"/>
              <a:gd name="T10" fmla="*/ 2147483646 w 3168"/>
              <a:gd name="T11" fmla="*/ 2147483646 h 7970"/>
              <a:gd name="T12" fmla="*/ 2147483646 w 3168"/>
              <a:gd name="T13" fmla="*/ 2147483646 h 7970"/>
              <a:gd name="T14" fmla="*/ 2147483646 w 3168"/>
              <a:gd name="T15" fmla="*/ 2147483646 h 7970"/>
              <a:gd name="T16" fmla="*/ 2147483646 w 3168"/>
              <a:gd name="T17" fmla="*/ 2147483646 h 7970"/>
              <a:gd name="T18" fmla="*/ 2147483646 w 3168"/>
              <a:gd name="T19" fmla="*/ 2147483646 h 7970"/>
              <a:gd name="T20" fmla="*/ 2147483646 w 3168"/>
              <a:gd name="T21" fmla="*/ 2147483646 h 7970"/>
              <a:gd name="T22" fmla="*/ 2147483646 w 3168"/>
              <a:gd name="T23" fmla="*/ 2147483646 h 7970"/>
              <a:gd name="T24" fmla="*/ 2147483646 w 3168"/>
              <a:gd name="T25" fmla="*/ 2147483646 h 7970"/>
              <a:gd name="T26" fmla="*/ 2147483646 w 3168"/>
              <a:gd name="T27" fmla="*/ 2147483646 h 7970"/>
              <a:gd name="T28" fmla="*/ 2147483646 w 3168"/>
              <a:gd name="T29" fmla="*/ 2147483646 h 7970"/>
              <a:gd name="T30" fmla="*/ 2147483646 w 3168"/>
              <a:gd name="T31" fmla="*/ 2147483646 h 7970"/>
              <a:gd name="T32" fmla="*/ 2147483646 w 3168"/>
              <a:gd name="T33" fmla="*/ 2147483646 h 7970"/>
              <a:gd name="T34" fmla="*/ 2147483646 w 3168"/>
              <a:gd name="T35" fmla="*/ 2147483646 h 797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168" h="7970">
                <a:moveTo>
                  <a:pt x="3167" y="5501"/>
                </a:moveTo>
                <a:lnTo>
                  <a:pt x="3167" y="0"/>
                </a:lnTo>
                <a:lnTo>
                  <a:pt x="0" y="0"/>
                </a:lnTo>
                <a:lnTo>
                  <a:pt x="0" y="5501"/>
                </a:lnTo>
                <a:cubicBezTo>
                  <a:pt x="0" y="5809"/>
                  <a:pt x="249" y="6057"/>
                  <a:pt x="557" y="6057"/>
                </a:cubicBezTo>
                <a:lnTo>
                  <a:pt x="845" y="6057"/>
                </a:lnTo>
                <a:cubicBezTo>
                  <a:pt x="1140" y="6057"/>
                  <a:pt x="1379" y="6297"/>
                  <a:pt x="1379" y="6591"/>
                </a:cubicBezTo>
                <a:lnTo>
                  <a:pt x="1379" y="6802"/>
                </a:lnTo>
                <a:cubicBezTo>
                  <a:pt x="1379" y="6982"/>
                  <a:pt x="1335" y="7161"/>
                  <a:pt x="1238" y="7313"/>
                </a:cubicBezTo>
                <a:cubicBezTo>
                  <a:pt x="1192" y="7385"/>
                  <a:pt x="1167" y="7472"/>
                  <a:pt x="1174" y="7566"/>
                </a:cubicBezTo>
                <a:cubicBezTo>
                  <a:pt x="1189" y="7760"/>
                  <a:pt x="1344" y="7920"/>
                  <a:pt x="1537" y="7942"/>
                </a:cubicBezTo>
                <a:cubicBezTo>
                  <a:pt x="1784" y="7969"/>
                  <a:pt x="1994" y="7776"/>
                  <a:pt x="1994" y="7534"/>
                </a:cubicBezTo>
                <a:cubicBezTo>
                  <a:pt x="1994" y="7458"/>
                  <a:pt x="1973" y="7387"/>
                  <a:pt x="1937" y="7326"/>
                </a:cubicBezTo>
                <a:cubicBezTo>
                  <a:pt x="1844" y="7168"/>
                  <a:pt x="1788" y="6993"/>
                  <a:pt x="1788" y="6810"/>
                </a:cubicBezTo>
                <a:lnTo>
                  <a:pt x="1788" y="6591"/>
                </a:lnTo>
                <a:cubicBezTo>
                  <a:pt x="1788" y="6297"/>
                  <a:pt x="2026" y="6057"/>
                  <a:pt x="2321" y="6057"/>
                </a:cubicBezTo>
                <a:lnTo>
                  <a:pt x="2610" y="6057"/>
                </a:lnTo>
                <a:cubicBezTo>
                  <a:pt x="2918" y="6057"/>
                  <a:pt x="3167" y="5809"/>
                  <a:pt x="3167" y="55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Calibri" panose="020F0502020204030204"/>
            </a:endParaRPr>
          </a:p>
        </p:txBody>
      </p:sp>
      <p:sp>
        <p:nvSpPr>
          <p:cNvPr id="24" name="Freeform 21">
            <a:extLst>
              <a:ext uri="{FF2B5EF4-FFF2-40B4-BE49-F238E27FC236}">
                <a16:creationId xmlns:a16="http://schemas.microsoft.com/office/drawing/2014/main" id="{57ACD26E-B799-480A-A1C2-B8B3B66F4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011" y="5223326"/>
            <a:ext cx="185872" cy="185872"/>
          </a:xfrm>
          <a:custGeom>
            <a:avLst/>
            <a:gdLst>
              <a:gd name="T0" fmla="*/ 2147483646 w 410"/>
              <a:gd name="T1" fmla="*/ 2147483646 h 409"/>
              <a:gd name="T2" fmla="*/ 2147483646 w 410"/>
              <a:gd name="T3" fmla="*/ 2147483646 h 409"/>
              <a:gd name="T4" fmla="*/ 0 w 410"/>
              <a:gd name="T5" fmla="*/ 2147483646 h 409"/>
              <a:gd name="T6" fmla="*/ 2147483646 w 410"/>
              <a:gd name="T7" fmla="*/ 0 h 409"/>
              <a:gd name="T8" fmla="*/ 2147483646 w 410"/>
              <a:gd name="T9" fmla="*/ 2147483646 h 4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0" h="409">
                <a:moveTo>
                  <a:pt x="409" y="204"/>
                </a:moveTo>
                <a:cubicBezTo>
                  <a:pt x="409" y="317"/>
                  <a:pt x="318" y="408"/>
                  <a:pt x="205" y="408"/>
                </a:cubicBezTo>
                <a:cubicBezTo>
                  <a:pt x="92" y="408"/>
                  <a:pt x="0" y="317"/>
                  <a:pt x="0" y="204"/>
                </a:cubicBezTo>
                <a:cubicBezTo>
                  <a:pt x="0" y="91"/>
                  <a:pt x="92" y="0"/>
                  <a:pt x="205" y="0"/>
                </a:cubicBezTo>
                <a:cubicBezTo>
                  <a:pt x="318" y="0"/>
                  <a:pt x="409" y="91"/>
                  <a:pt x="409" y="204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Calibri" panose="020F0502020204030204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F258822C-C642-48D4-A69D-B651F1527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170" y="1723751"/>
            <a:ext cx="2127213" cy="915930"/>
          </a:xfrm>
          <a:custGeom>
            <a:avLst/>
            <a:gdLst>
              <a:gd name="T0" fmla="*/ 2147483646 w 3768"/>
              <a:gd name="T1" fmla="*/ 2147483646 h 1635"/>
              <a:gd name="T2" fmla="*/ 0 w 3768"/>
              <a:gd name="T3" fmla="*/ 2147483646 h 1635"/>
              <a:gd name="T4" fmla="*/ 0 w 3768"/>
              <a:gd name="T5" fmla="*/ 2147483646 h 1635"/>
              <a:gd name="T6" fmla="*/ 2147483646 w 3768"/>
              <a:gd name="T7" fmla="*/ 0 h 1635"/>
              <a:gd name="T8" fmla="*/ 2147483646 w 3768"/>
              <a:gd name="T9" fmla="*/ 0 h 1635"/>
              <a:gd name="T10" fmla="*/ 2147483646 w 3768"/>
              <a:gd name="T11" fmla="*/ 2147483646 h 1635"/>
              <a:gd name="T12" fmla="*/ 2147483646 w 3768"/>
              <a:gd name="T13" fmla="*/ 2147483646 h 16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768" h="1635">
                <a:moveTo>
                  <a:pt x="3767" y="1634"/>
                </a:moveTo>
                <a:lnTo>
                  <a:pt x="0" y="1634"/>
                </a:lnTo>
                <a:lnTo>
                  <a:pt x="0" y="262"/>
                </a:lnTo>
                <a:cubicBezTo>
                  <a:pt x="0" y="118"/>
                  <a:pt x="117" y="0"/>
                  <a:pt x="262" y="0"/>
                </a:cubicBezTo>
                <a:lnTo>
                  <a:pt x="3505" y="0"/>
                </a:lnTo>
                <a:cubicBezTo>
                  <a:pt x="3650" y="0"/>
                  <a:pt x="3767" y="118"/>
                  <a:pt x="3767" y="262"/>
                </a:cubicBezTo>
                <a:lnTo>
                  <a:pt x="3767" y="1634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Calibri" panose="020F0502020204030204"/>
            </a:endParaRPr>
          </a:p>
        </p:txBody>
      </p:sp>
      <p:sp>
        <p:nvSpPr>
          <p:cNvPr id="23" name="Freeform 20">
            <a:extLst>
              <a:ext uri="{FF2B5EF4-FFF2-40B4-BE49-F238E27FC236}">
                <a16:creationId xmlns:a16="http://schemas.microsoft.com/office/drawing/2014/main" id="{0BC9D2FC-5A1E-4253-9A30-B1E2C470D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4538" y="1723751"/>
            <a:ext cx="2127212" cy="915930"/>
          </a:xfrm>
          <a:custGeom>
            <a:avLst/>
            <a:gdLst>
              <a:gd name="T0" fmla="*/ 2147483646 w 3768"/>
              <a:gd name="T1" fmla="*/ 2147483646 h 1635"/>
              <a:gd name="T2" fmla="*/ 0 w 3768"/>
              <a:gd name="T3" fmla="*/ 2147483646 h 1635"/>
              <a:gd name="T4" fmla="*/ 0 w 3768"/>
              <a:gd name="T5" fmla="*/ 2147483646 h 1635"/>
              <a:gd name="T6" fmla="*/ 2147483646 w 3768"/>
              <a:gd name="T7" fmla="*/ 0 h 1635"/>
              <a:gd name="T8" fmla="*/ 2147483646 w 3768"/>
              <a:gd name="T9" fmla="*/ 0 h 1635"/>
              <a:gd name="T10" fmla="*/ 2147483646 w 3768"/>
              <a:gd name="T11" fmla="*/ 2147483646 h 1635"/>
              <a:gd name="T12" fmla="*/ 2147483646 w 3768"/>
              <a:gd name="T13" fmla="*/ 2147483646 h 16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768" h="1635">
                <a:moveTo>
                  <a:pt x="3767" y="1634"/>
                </a:moveTo>
                <a:lnTo>
                  <a:pt x="0" y="1634"/>
                </a:lnTo>
                <a:lnTo>
                  <a:pt x="0" y="262"/>
                </a:lnTo>
                <a:cubicBezTo>
                  <a:pt x="0" y="118"/>
                  <a:pt x="117" y="0"/>
                  <a:pt x="261" y="0"/>
                </a:cubicBezTo>
                <a:lnTo>
                  <a:pt x="3505" y="0"/>
                </a:lnTo>
                <a:cubicBezTo>
                  <a:pt x="3650" y="0"/>
                  <a:pt x="3767" y="118"/>
                  <a:pt x="3767" y="262"/>
                </a:cubicBezTo>
                <a:lnTo>
                  <a:pt x="3767" y="1634"/>
                </a:ln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285750" indent="-285750" defTabSz="914217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737572"/>
                </a:solidFill>
                <a:latin typeface="Calibri" panose="020F0502020204030204"/>
              </a:rPr>
              <a:t>Estratos</a:t>
            </a:r>
            <a:r>
              <a:rPr lang="en-US" sz="1600" dirty="0">
                <a:solidFill>
                  <a:srgbClr val="737572"/>
                </a:solidFill>
                <a:latin typeface="Calibri" panose="020F0502020204030204"/>
              </a:rPr>
              <a:t> 5 y 6</a:t>
            </a:r>
          </a:p>
          <a:p>
            <a:pPr marL="285750" indent="-285750" defTabSz="914217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37572"/>
                </a:solidFill>
                <a:latin typeface="Calibri" panose="020F0502020204030204"/>
              </a:rPr>
              <a:t>No </a:t>
            </a:r>
            <a:r>
              <a:rPr lang="en-US" sz="1600" dirty="0" err="1">
                <a:solidFill>
                  <a:srgbClr val="737572"/>
                </a:solidFill>
                <a:latin typeface="Calibri" panose="020F0502020204030204"/>
              </a:rPr>
              <a:t>residencial</a:t>
            </a:r>
            <a:endParaRPr lang="en-US" sz="1600" dirty="0">
              <a:solidFill>
                <a:srgbClr val="737572"/>
              </a:solidFill>
              <a:latin typeface="Calibri" panose="020F0502020204030204"/>
            </a:endParaRPr>
          </a:p>
        </p:txBody>
      </p:sp>
      <p:sp>
        <p:nvSpPr>
          <p:cNvPr id="31" name="TextBox 46">
            <a:extLst>
              <a:ext uri="{FF2B5EF4-FFF2-40B4-BE49-F238E27FC236}">
                <a16:creationId xmlns:a16="http://schemas.microsoft.com/office/drawing/2014/main" id="{344D8B60-1734-4DCD-9007-14F474103EB4}"/>
              </a:ext>
            </a:extLst>
          </p:cNvPr>
          <p:cNvSpPr txBox="1"/>
          <p:nvPr/>
        </p:nvSpPr>
        <p:spPr>
          <a:xfrm>
            <a:off x="2704140" y="1925215"/>
            <a:ext cx="1308884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4217"/>
            <a:r>
              <a:rPr lang="es-SV" sz="1600" b="1" dirty="0">
                <a:solidFill>
                  <a:srgbClr val="FFFFFF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Estratos 1 y 2</a:t>
            </a:r>
            <a:endParaRPr lang="en-US" sz="1600" b="1" dirty="0">
              <a:solidFill>
                <a:srgbClr val="FFFFFF"/>
              </a:solidFill>
              <a:latin typeface="Poppins SemiBold" pitchFamily="2" charset="77"/>
              <a:ea typeface="League Spartan" charset="0"/>
              <a:cs typeface="Poppins SemiBold" pitchFamily="2" charset="77"/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F958E7E3-4461-4C26-8545-D73207E2EF94}"/>
              </a:ext>
            </a:extLst>
          </p:cNvPr>
          <p:cNvSpPr txBox="1">
            <a:spLocks/>
          </p:cNvSpPr>
          <p:nvPr/>
        </p:nvSpPr>
        <p:spPr>
          <a:xfrm>
            <a:off x="2599002" y="2598867"/>
            <a:ext cx="1954626" cy="2217017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43818">
              <a:lnSpc>
                <a:spcPts val="2050"/>
              </a:lnSpc>
            </a:pPr>
            <a:r>
              <a:rPr lang="en-US" sz="1400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 </a:t>
            </a:r>
            <a:r>
              <a:rPr lang="en-US" sz="1400" dirty="0" err="1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subsidia</a:t>
            </a:r>
            <a:r>
              <a:rPr lang="en-US" sz="1400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hasta 20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m³ de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consumo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defTabSz="543818">
              <a:lnSpc>
                <a:spcPts val="2050"/>
              </a:lnSpc>
            </a:pPr>
            <a:r>
              <a:rPr lang="en-US" sz="1400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 </a:t>
            </a:r>
            <a:r>
              <a:rPr lang="en-US" sz="1400" dirty="0" err="1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subsidia</a:t>
            </a:r>
            <a:r>
              <a:rPr lang="en-US" sz="1400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como</a:t>
            </a:r>
            <a:r>
              <a:rPr lang="en-US" sz="1400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máximo</a:t>
            </a:r>
            <a:r>
              <a:rPr lang="en-US" sz="1400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</a:t>
            </a:r>
            <a:r>
              <a:rPr lang="en-US" sz="1400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60% del </a:t>
            </a:r>
            <a:r>
              <a:rPr lang="en-US" sz="1400" dirty="0" err="1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costo</a:t>
            </a:r>
            <a:r>
              <a:rPr lang="en-US" sz="1400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de </a:t>
            </a:r>
            <a:r>
              <a:rPr lang="en-US" sz="1400" dirty="0" err="1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pestación</a:t>
            </a:r>
            <a:r>
              <a:rPr lang="en-US" sz="1400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del </a:t>
            </a:r>
            <a:r>
              <a:rPr lang="en-US" sz="1400" dirty="0" err="1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servicio</a:t>
            </a:r>
            <a:r>
              <a:rPr lang="en-US" sz="1400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para </a:t>
            </a:r>
            <a:r>
              <a:rPr lang="en-US" sz="1400" dirty="0" err="1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estrato</a:t>
            </a:r>
            <a:r>
              <a:rPr lang="en-US" sz="1400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1. Para </a:t>
            </a:r>
            <a:r>
              <a:rPr lang="en-US" sz="1400" dirty="0" err="1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</a:t>
            </a:r>
            <a:r>
              <a:rPr lang="en-US" sz="1400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estrato</a:t>
            </a:r>
            <a:r>
              <a:rPr lang="en-US" sz="1400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2 </a:t>
            </a:r>
            <a:r>
              <a:rPr lang="en-US" sz="1400" dirty="0" err="1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máximo</a:t>
            </a:r>
            <a:r>
              <a:rPr lang="en-US" sz="1400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</a:t>
            </a:r>
            <a:r>
              <a:rPr lang="en-US" sz="1400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50%.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C01EAA73-6CEB-407C-A687-51C2C3154FB8}"/>
              </a:ext>
            </a:extLst>
          </p:cNvPr>
          <p:cNvSpPr txBox="1">
            <a:spLocks/>
          </p:cNvSpPr>
          <p:nvPr/>
        </p:nvSpPr>
        <p:spPr>
          <a:xfrm>
            <a:off x="7361703" y="3148724"/>
            <a:ext cx="1952881" cy="1361655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43818">
              <a:lnSpc>
                <a:spcPts val="2050"/>
              </a:lnSpc>
            </a:pPr>
            <a:r>
              <a:rPr lang="en-US" sz="1250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 factor de </a:t>
            </a:r>
            <a:r>
              <a:rPr lang="en-US" sz="1250" dirty="0" err="1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contrubición</a:t>
            </a:r>
            <a:r>
              <a:rPr lang="en-US" sz="1250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es del 20% para </a:t>
            </a:r>
            <a:r>
              <a:rPr lang="en-US" sz="1250" dirty="0" err="1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los</a:t>
            </a:r>
            <a:r>
              <a:rPr lang="en-US" sz="1250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50" dirty="0" err="1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usuarios</a:t>
            </a:r>
            <a:r>
              <a:rPr lang="en-US" sz="1250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50" dirty="0" err="1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residenciales</a:t>
            </a:r>
            <a:r>
              <a:rPr lang="en-US" sz="1250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y 8.9% para </a:t>
            </a:r>
            <a:r>
              <a:rPr lang="en-US" sz="1250" dirty="0" err="1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los</a:t>
            </a:r>
            <a:r>
              <a:rPr lang="en-US" sz="1250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50" dirty="0" err="1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usuarios</a:t>
            </a:r>
            <a:r>
              <a:rPr lang="en-US" sz="1250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50" dirty="0" err="1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comerciales</a:t>
            </a:r>
            <a:r>
              <a:rPr lang="en-US" sz="1250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42" name="TextBox 90">
            <a:extLst>
              <a:ext uri="{FF2B5EF4-FFF2-40B4-BE49-F238E27FC236}">
                <a16:creationId xmlns:a16="http://schemas.microsoft.com/office/drawing/2014/main" id="{0743B4A8-E78D-4268-B691-25BA625AF359}"/>
              </a:ext>
            </a:extLst>
          </p:cNvPr>
          <p:cNvSpPr txBox="1"/>
          <p:nvPr/>
        </p:nvSpPr>
        <p:spPr>
          <a:xfrm>
            <a:off x="2865210" y="1320341"/>
            <a:ext cx="986745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4217"/>
            <a:r>
              <a:rPr lang="en-US" sz="1600" b="1" dirty="0" err="1">
                <a:solidFill>
                  <a:srgbClr val="445469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Subsidios</a:t>
            </a:r>
            <a:endParaRPr lang="en-US" sz="1600" b="1" dirty="0">
              <a:solidFill>
                <a:srgbClr val="445469"/>
              </a:solidFill>
              <a:latin typeface="Poppins SemiBold" pitchFamily="2" charset="77"/>
              <a:ea typeface="League Spartan" charset="0"/>
              <a:cs typeface="Poppins SemiBold" pitchFamily="2" charset="77"/>
            </a:endParaRPr>
          </a:p>
        </p:txBody>
      </p:sp>
      <p:sp>
        <p:nvSpPr>
          <p:cNvPr id="45" name="TextBox 90">
            <a:extLst>
              <a:ext uri="{FF2B5EF4-FFF2-40B4-BE49-F238E27FC236}">
                <a16:creationId xmlns:a16="http://schemas.microsoft.com/office/drawing/2014/main" id="{21CD06F9-2916-4085-B949-909F427BE34C}"/>
              </a:ext>
            </a:extLst>
          </p:cNvPr>
          <p:cNvSpPr txBox="1"/>
          <p:nvPr/>
        </p:nvSpPr>
        <p:spPr>
          <a:xfrm>
            <a:off x="7352288" y="1320342"/>
            <a:ext cx="1551323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4217"/>
            <a:r>
              <a:rPr lang="en-US" sz="1600" b="1" dirty="0" err="1">
                <a:solidFill>
                  <a:srgbClr val="445469"/>
                </a:solidFill>
                <a:latin typeface="Poppins SemiBold" pitchFamily="2" charset="77"/>
                <a:ea typeface="League Spartan" charset="0"/>
                <a:cs typeface="Poppins SemiBold" pitchFamily="2" charset="77"/>
              </a:rPr>
              <a:t>Constribuciones</a:t>
            </a:r>
            <a:endParaRPr lang="en-US" sz="1600" b="1" dirty="0">
              <a:solidFill>
                <a:srgbClr val="445469"/>
              </a:solidFill>
              <a:latin typeface="Poppins SemiBold" pitchFamily="2" charset="77"/>
              <a:ea typeface="League Spartan" charset="0"/>
              <a:cs typeface="Poppi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37651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27FD5-18D5-CB48-EC47-9DAAABC60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B58D897-CA16-A8F7-072D-087BF01451EA}"/>
              </a:ext>
            </a:extLst>
          </p:cNvPr>
          <p:cNvSpPr txBox="1"/>
          <p:nvPr/>
        </p:nvSpPr>
        <p:spPr>
          <a:xfrm>
            <a:off x="762000" y="241210"/>
            <a:ext cx="184731" cy="684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17">
              <a:lnSpc>
                <a:spcPts val="5000"/>
              </a:lnSpc>
            </a:pPr>
            <a:endParaRPr lang="en-US" sz="3300" b="1" dirty="0">
              <a:solidFill>
                <a:srgbClr val="445469"/>
              </a:solidFill>
              <a:latin typeface="Poppins SemiBold" pitchFamily="2" charset="77"/>
              <a:ea typeface="League Spartan" charset="0"/>
              <a:cs typeface="Poppins SemiBold" pitchFamily="2" charset="77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7680EB93-D3C1-B8A5-4456-CEB5A24CF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574" y="3531695"/>
            <a:ext cx="8468264" cy="3135059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32ADF4D0-F953-08B0-CCBC-0B4E7AF11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573" y="28810"/>
            <a:ext cx="8468264" cy="344569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2AE1E23-7FF1-6FAF-3153-8BB34578D0BE}"/>
              </a:ext>
            </a:extLst>
          </p:cNvPr>
          <p:cNvSpPr txBox="1"/>
          <p:nvPr/>
        </p:nvSpPr>
        <p:spPr>
          <a:xfrm>
            <a:off x="2340632" y="6611779"/>
            <a:ext cx="60126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00" dirty="0">
                <a:solidFill>
                  <a:srgbClr val="FF0000"/>
                </a:solidFill>
                <a:hlinkClick r:id="rId5"/>
              </a:rPr>
              <a:t>https://www.grupovanti.com/servicios-gas/distribucion-de-gas/busqueda-de-distribuccion-gas-tarifas</a:t>
            </a:r>
            <a:endParaRPr lang="es-CO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6268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7522</TotalTime>
  <Words>488</Words>
  <Application>Microsoft Office PowerPoint</Application>
  <PresentationFormat>Panorámica</PresentationFormat>
  <Paragraphs>72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Congenial Light</vt:lpstr>
      <vt:lpstr>Merriweather</vt:lpstr>
      <vt:lpstr>Open Sans Light</vt:lpstr>
      <vt:lpstr>Poppins SemiBold</vt:lpstr>
      <vt:lpstr>Roboto Condensed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Mario Castano Suaza</dc:creator>
  <cp:lastModifiedBy>Carlos Mario Castano Suaza</cp:lastModifiedBy>
  <cp:revision>1</cp:revision>
  <dcterms:created xsi:type="dcterms:W3CDTF">2024-03-06T16:50:11Z</dcterms:created>
  <dcterms:modified xsi:type="dcterms:W3CDTF">2024-03-31T19:06:54Z</dcterms:modified>
</cp:coreProperties>
</file>