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57"/>
    <a:srgbClr val="FF0D3B"/>
    <a:srgbClr val="D9D9D9"/>
    <a:srgbClr val="D80027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456" autoAdjust="0"/>
  </p:normalViewPr>
  <p:slideViewPr>
    <p:cSldViewPr snapToGrid="0">
      <p:cViewPr varScale="1">
        <p:scale>
          <a:sx n="87" d="100"/>
          <a:sy n="87" d="100"/>
        </p:scale>
        <p:origin x="13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51793-02D7-452E-8A10-075F74384B67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92213-A5F8-4397-B4FA-98D5B9964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8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친구하면 생각나는 말 들입니다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오랜시간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함꼐</a:t>
            </a:r>
            <a:r>
              <a:rPr lang="ko-KR" altLang="en-US" dirty="0" smtClean="0"/>
              <a:t> 재미와 즐거움을 주고 질리지 않고 자꾸만 찾게 되는 것이 저희는 바로 친구라고 생각했습니다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</a:t>
            </a:r>
            <a:r>
              <a:rPr lang="ko-KR" altLang="en-US" baseline="0" dirty="0" smtClean="0"/>
              <a:t> 조건에 부합하는 좋은 친구를 만나게 해주자</a:t>
            </a:r>
            <a:r>
              <a:rPr lang="en-US" altLang="ko-KR" baseline="0" dirty="0" smtClean="0"/>
              <a:t>!</a:t>
            </a:r>
            <a:r>
              <a:rPr lang="ko-KR" altLang="en-US" baseline="0" dirty="0" smtClean="0"/>
              <a:t>라는 생각을 하던 도중에 우리 주변에 이미 좋은 친구가 있다는 것을 깨달았습니다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바로 </a:t>
            </a:r>
            <a:r>
              <a:rPr lang="ko-KR" altLang="en-US" baseline="0" dirty="0" err="1" smtClean="0"/>
              <a:t>유튜브입니다</a:t>
            </a:r>
            <a:r>
              <a:rPr lang="en-US" altLang="ko-KR" baseline="0" dirty="0" smtClean="0"/>
              <a:t>! </a:t>
            </a:r>
            <a:r>
              <a:rPr lang="ko-KR" altLang="en-US" baseline="0" dirty="0" err="1" smtClean="0"/>
              <a:t>방학중</a:t>
            </a:r>
            <a:r>
              <a:rPr lang="ko-KR" altLang="en-US" baseline="0" dirty="0" smtClean="0"/>
              <a:t> 저희들의 시간을 책임져주고 심심할 </a:t>
            </a:r>
            <a:r>
              <a:rPr lang="ko-KR" altLang="en-US" baseline="0" dirty="0" err="1" smtClean="0"/>
              <a:t>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질리지 않고 많은 영상을 보며 재미와 즐거움을 얻습니다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92213-A5F8-4397-B4FA-98D5B9964E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7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이 </a:t>
            </a:r>
            <a:r>
              <a:rPr lang="ko-KR" altLang="en-US" dirty="0" err="1" smtClean="0"/>
              <a:t>유튜브라는</a:t>
            </a:r>
            <a:r>
              <a:rPr lang="ko-KR" altLang="en-US" dirty="0" smtClean="0"/>
              <a:t> 친구를 조금 더 잘 이해하고 더 편한 친구로 다가가기 위해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다운로더를</a:t>
            </a:r>
            <a:r>
              <a:rPr lang="ko-KR" altLang="en-US" dirty="0" smtClean="0"/>
              <a:t> 만들게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다운로더의</a:t>
            </a:r>
            <a:r>
              <a:rPr lang="ko-KR" altLang="en-US" dirty="0" smtClean="0"/>
              <a:t> 특징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가지가 있습니다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재생목록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채널영상 여러 개 다운로드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구독한 채널에 영상이 업로드 </a:t>
            </a:r>
            <a:r>
              <a:rPr lang="ko-KR" altLang="en-US" dirty="0" err="1" smtClean="0"/>
              <a:t>되었을시</a:t>
            </a:r>
            <a:r>
              <a:rPr lang="ko-KR" altLang="en-US" dirty="0" smtClean="0"/>
              <a:t> 즉시 다운로드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다양한 영상 다운로드 옵션</a:t>
            </a:r>
            <a:endParaRPr lang="en-US" altLang="ko-KR" dirty="0" smtClean="0"/>
          </a:p>
          <a:p>
            <a:r>
              <a:rPr lang="ko-KR" altLang="en-US" dirty="0" err="1" smtClean="0"/>
              <a:t>갓갓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92213-A5F8-4397-B4FA-98D5B9964E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0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</a:t>
            </a:r>
            <a:r>
              <a:rPr lang="ko-KR" altLang="en-US" dirty="0" err="1" smtClean="0"/>
              <a:t>위와같은</a:t>
            </a:r>
            <a:r>
              <a:rPr lang="ko-KR" altLang="en-US" dirty="0" smtClean="0"/>
              <a:t> 기술을 사용했고 각각 분담했으며 다운로드의 동시성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백그라운드 실행 등을 위해 라운드로빈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멀티프로세싱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풀등을</a:t>
            </a:r>
            <a:r>
              <a:rPr lang="ko-KR" altLang="en-US" dirty="0" smtClean="0"/>
              <a:t> 이용했습니다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92213-A5F8-4397-B4FA-98D5B9964E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53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92213-A5F8-4397-B4FA-98D5B9964E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3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99A5-3C6D-4F31-AC1F-18A489334E3A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2731-8F41-4782-97A3-A89557422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1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99A5-3C6D-4F31-AC1F-18A489334E3A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2731-8F41-4782-97A3-A89557422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4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99A5-3C6D-4F31-AC1F-18A489334E3A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2731-8F41-4782-97A3-A89557422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14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99A5-3C6D-4F31-AC1F-18A489334E3A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2731-8F41-4782-97A3-A89557422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8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99A5-3C6D-4F31-AC1F-18A489334E3A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2731-8F41-4782-97A3-A89557422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99A5-3C6D-4F31-AC1F-18A489334E3A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2731-8F41-4782-97A3-A89557422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2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99A5-3C6D-4F31-AC1F-18A489334E3A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2731-8F41-4782-97A3-A89557422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9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99A5-3C6D-4F31-AC1F-18A489334E3A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2731-8F41-4782-97A3-A89557422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0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99A5-3C6D-4F31-AC1F-18A489334E3A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2731-8F41-4782-97A3-A89557422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6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99A5-3C6D-4F31-AC1F-18A489334E3A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2731-8F41-4782-97A3-A89557422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0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99A5-3C6D-4F31-AC1F-18A489334E3A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2731-8F41-4782-97A3-A89557422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99A5-3C6D-4F31-AC1F-18A489334E3A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A2731-8F41-4782-97A3-A89557422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4161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dirty="0" err="1" smtClean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You_Mind</a:t>
            </a:r>
            <a:endParaRPr lang="ko-KR" altLang="en-US" sz="8000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200221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배수한</a:t>
            </a:r>
            <a:r>
              <a:rPr lang="en-US" altLang="ko-KR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서상희</a:t>
            </a:r>
            <a:r>
              <a:rPr lang="en-US" altLang="ko-KR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신상호</a:t>
            </a:r>
            <a:r>
              <a:rPr lang="en-US" altLang="ko-KR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장민석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82" y="576693"/>
            <a:ext cx="3177018" cy="31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293938" y="1568756"/>
            <a:ext cx="2900791" cy="2900791"/>
            <a:chOff x="4000500" y="1843516"/>
            <a:chExt cx="3248025" cy="3248025"/>
          </a:xfrm>
        </p:grpSpPr>
        <p:sp>
          <p:nvSpPr>
            <p:cNvPr id="5" name="타원 4"/>
            <p:cNvSpPr/>
            <p:nvPr/>
          </p:nvSpPr>
          <p:spPr>
            <a:xfrm>
              <a:off x="4000500" y="1843516"/>
              <a:ext cx="3248025" cy="3248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4200" y="2427216"/>
              <a:ext cx="2080623" cy="2080623"/>
            </a:xfrm>
            <a:prstGeom prst="rect">
              <a:avLst/>
            </a:prstGeom>
          </p:spPr>
        </p:pic>
      </p:grpSp>
      <p:cxnSp>
        <p:nvCxnSpPr>
          <p:cNvPr id="8" name="직선 연결선 7"/>
          <p:cNvCxnSpPr>
            <a:stCxn id="5" idx="7"/>
            <a:endCxn id="10" idx="2"/>
          </p:cNvCxnSpPr>
          <p:nvPr/>
        </p:nvCxnSpPr>
        <p:spPr>
          <a:xfrm flipV="1">
            <a:off x="6769918" y="1121080"/>
            <a:ext cx="2834207" cy="872487"/>
          </a:xfrm>
          <a:prstGeom prst="line">
            <a:avLst/>
          </a:prstGeom>
          <a:ln w="317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75337" y="659415"/>
            <a:ext cx="345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오랜 시간 함께</a:t>
            </a:r>
            <a:endParaRPr lang="ko-KR" altLang="en-US" sz="240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8763" y="659416"/>
            <a:ext cx="299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재미와 즐거움을 줌</a:t>
            </a:r>
            <a:endParaRPr lang="ko-KR" altLang="en-US" sz="24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cxnSp>
        <p:nvCxnSpPr>
          <p:cNvPr id="16" name="직선 연결선 15"/>
          <p:cNvCxnSpPr>
            <a:stCxn id="14" idx="2"/>
            <a:endCxn id="5" idx="1"/>
          </p:cNvCxnSpPr>
          <p:nvPr/>
        </p:nvCxnSpPr>
        <p:spPr>
          <a:xfrm>
            <a:off x="2484188" y="1121081"/>
            <a:ext cx="2234561" cy="872486"/>
          </a:xfrm>
          <a:prstGeom prst="line">
            <a:avLst/>
          </a:prstGeom>
          <a:ln w="317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5" idx="3"/>
            <a:endCxn id="21" idx="0"/>
          </p:cNvCxnSpPr>
          <p:nvPr/>
        </p:nvCxnSpPr>
        <p:spPr>
          <a:xfrm flipH="1">
            <a:off x="2521334" y="4044736"/>
            <a:ext cx="2197415" cy="1123097"/>
          </a:xfrm>
          <a:prstGeom prst="line">
            <a:avLst/>
          </a:prstGeom>
          <a:ln w="317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41200" y="5167833"/>
            <a:ext cx="21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자꾸만 찾게 됨</a:t>
            </a:r>
            <a:endParaRPr lang="ko-KR" altLang="en-US" sz="24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cxnSp>
        <p:nvCxnSpPr>
          <p:cNvPr id="23" name="직선 연결선 22"/>
          <p:cNvCxnSpPr>
            <a:stCxn id="5" idx="5"/>
            <a:endCxn id="24" idx="0"/>
          </p:cNvCxnSpPr>
          <p:nvPr/>
        </p:nvCxnSpPr>
        <p:spPr>
          <a:xfrm>
            <a:off x="6769918" y="4044736"/>
            <a:ext cx="2757087" cy="1123098"/>
          </a:xfrm>
          <a:prstGeom prst="line">
            <a:avLst/>
          </a:prstGeom>
          <a:ln w="3175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46871" y="5167834"/>
            <a:ext cx="21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질리지 않음</a:t>
            </a:r>
            <a:endParaRPr lang="ko-KR" altLang="en-US" sz="24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87" y="1107091"/>
            <a:ext cx="7194229" cy="40467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623064" y="4701446"/>
            <a:ext cx="352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최고의 친구</a:t>
            </a:r>
            <a:r>
              <a:rPr lang="en-US" altLang="ko-KR" sz="3200" dirty="0" smtClean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!</a:t>
            </a:r>
            <a:endParaRPr lang="ko-KR" altLang="en-US" sz="3200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8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35" y="1879843"/>
            <a:ext cx="2802243" cy="2802243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439124" y="1786964"/>
            <a:ext cx="2988000" cy="2988000"/>
            <a:chOff x="3139806" y="1575411"/>
            <a:chExt cx="2988000" cy="2988000"/>
          </a:xfrm>
        </p:grpSpPr>
        <p:sp>
          <p:nvSpPr>
            <p:cNvPr id="14" name="타원 13"/>
            <p:cNvSpPr/>
            <p:nvPr/>
          </p:nvSpPr>
          <p:spPr>
            <a:xfrm>
              <a:off x="3139806" y="1575411"/>
              <a:ext cx="2988000" cy="2988000"/>
            </a:xfrm>
            <a:prstGeom prst="ellipse">
              <a:avLst/>
            </a:prstGeom>
            <a:solidFill>
              <a:srgbClr val="FF0D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79" y="2139598"/>
              <a:ext cx="2004765" cy="200476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779331" y="5129828"/>
            <a:ext cx="3286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재생목록</a:t>
            </a:r>
            <a:r>
              <a:rPr lang="en-US" altLang="ko-KR" sz="2800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sz="2800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채널영상</a:t>
            </a:r>
            <a:endParaRPr lang="en-US" altLang="ko-KR" sz="2800" dirty="0" smtClean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다중 다운로드</a:t>
            </a:r>
            <a:endParaRPr lang="ko-KR" altLang="en-US" sz="28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9699" y="5129828"/>
            <a:ext cx="3286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구독 채널 영상</a:t>
            </a:r>
            <a:endParaRPr lang="en-US" altLang="ko-KR" sz="2800" dirty="0" smtClean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실시간 다운로드</a:t>
            </a:r>
            <a:endParaRPr lang="ko-KR" altLang="en-US" sz="28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92943" y="5129828"/>
            <a:ext cx="328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크롬 </a:t>
            </a:r>
            <a:r>
              <a:rPr lang="ko-KR" altLang="en-US" sz="2800" dirty="0" err="1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익스텐션</a:t>
            </a:r>
            <a:r>
              <a:rPr lang="ko-KR" altLang="en-US" sz="2800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연계</a:t>
            </a:r>
            <a:endParaRPr lang="ko-KR" altLang="en-US" sz="28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7499" y="303257"/>
            <a:ext cx="6091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y</a:t>
            </a:r>
            <a:r>
              <a:rPr lang="en-US" altLang="ko-KR" sz="4800" dirty="0" err="1" smtClean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outube_downloader</a:t>
            </a:r>
            <a:endParaRPr lang="en-US" altLang="ko-KR" sz="4800" dirty="0" smtClean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3971220" y="1786964"/>
            <a:ext cx="2988000" cy="2988000"/>
            <a:chOff x="6852899" y="1240862"/>
            <a:chExt cx="2988000" cy="2988000"/>
          </a:xfrm>
        </p:grpSpPr>
        <p:sp>
          <p:nvSpPr>
            <p:cNvPr id="26" name="타원 25"/>
            <p:cNvSpPr/>
            <p:nvPr/>
          </p:nvSpPr>
          <p:spPr>
            <a:xfrm>
              <a:off x="6852899" y="1240862"/>
              <a:ext cx="2988000" cy="2988000"/>
            </a:xfrm>
            <a:prstGeom prst="ellipse">
              <a:avLst/>
            </a:prstGeom>
            <a:solidFill>
              <a:srgbClr val="FF2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6826" y="1674789"/>
              <a:ext cx="2120145" cy="2120145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3821794" y="5129828"/>
            <a:ext cx="328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영상 옵션 선택</a:t>
            </a:r>
            <a:endParaRPr lang="ko-KR" altLang="en-US" sz="28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042369" y="1786964"/>
            <a:ext cx="2988000" cy="2988000"/>
            <a:chOff x="8042369" y="1786964"/>
            <a:chExt cx="2988000" cy="2988000"/>
          </a:xfrm>
        </p:grpSpPr>
        <p:sp>
          <p:nvSpPr>
            <p:cNvPr id="18" name="타원 17"/>
            <p:cNvSpPr/>
            <p:nvPr/>
          </p:nvSpPr>
          <p:spPr>
            <a:xfrm>
              <a:off x="8042369" y="1786964"/>
              <a:ext cx="2988000" cy="2988000"/>
            </a:xfrm>
            <a:prstGeom prst="ellipse">
              <a:avLst/>
            </a:prstGeom>
            <a:solidFill>
              <a:srgbClr val="FF2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5965" y="2270561"/>
              <a:ext cx="2020803" cy="2020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1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0" b="20651"/>
          <a:stretch/>
        </p:blipFill>
        <p:spPr>
          <a:xfrm>
            <a:off x="1012175" y="2236542"/>
            <a:ext cx="1905000" cy="10466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5" y="757871"/>
            <a:ext cx="2933700" cy="1552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7" t="46130" r="15339" b="13776"/>
          <a:stretch/>
        </p:blipFill>
        <p:spPr>
          <a:xfrm>
            <a:off x="6444867" y="1052227"/>
            <a:ext cx="4898175" cy="13490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368" y="2498692"/>
            <a:ext cx="5447945" cy="18300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04" y="757871"/>
            <a:ext cx="1997569" cy="23521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65742" y="308472"/>
            <a:ext cx="11660516" cy="657348"/>
            <a:chOff x="216051" y="308472"/>
            <a:chExt cx="11660516" cy="657348"/>
          </a:xfrm>
        </p:grpSpPr>
        <p:sp>
          <p:nvSpPr>
            <p:cNvPr id="14" name="TextBox 13"/>
            <p:cNvSpPr txBox="1"/>
            <p:nvPr/>
          </p:nvSpPr>
          <p:spPr>
            <a:xfrm>
              <a:off x="216051" y="319489"/>
              <a:ext cx="2818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서상희</a:t>
              </a:r>
              <a:endParaRPr lang="ko-KR" altLang="en-US" sz="3600" dirty="0">
                <a:latin typeface="서울남산체 B" panose="02020503020101020101" pitchFamily="18" charset="-127"/>
                <a:ea typeface="서울남산체 B" panose="020205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3472" y="308472"/>
              <a:ext cx="2818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배수한</a:t>
              </a:r>
              <a:endParaRPr lang="ko-KR" altLang="en-US" sz="3600" dirty="0">
                <a:latin typeface="서울남산체 B" panose="02020503020101020101" pitchFamily="18" charset="-127"/>
                <a:ea typeface="서울남산체 B" panose="020205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0893" y="308472"/>
              <a:ext cx="2818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신상호</a:t>
              </a:r>
              <a:endParaRPr lang="ko-KR" altLang="en-US" sz="3600" dirty="0">
                <a:latin typeface="서울남산체 B" panose="02020503020101020101" pitchFamily="18" charset="-127"/>
                <a:ea typeface="서울남산체 B" panose="020205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58315" y="308472"/>
              <a:ext cx="2818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장민석</a:t>
              </a:r>
              <a:endParaRPr lang="en-US" altLang="ko-KR" sz="3600" dirty="0" smtClean="0">
                <a:latin typeface="서울남산체 B" panose="02020503020101020101" pitchFamily="18" charset="-127"/>
                <a:ea typeface="서울남산체 B" panose="02020503020101020101" pitchFamily="18" charset="-127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1" y="4328751"/>
            <a:ext cx="3887908" cy="1601909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265742" y="4021157"/>
            <a:ext cx="1166051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582" y="4328751"/>
            <a:ext cx="2370501" cy="171071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45" y="4478704"/>
            <a:ext cx="3653916" cy="152246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673" y="2456523"/>
            <a:ext cx="2729488" cy="152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1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090" y="2364594"/>
            <a:ext cx="9521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기존 제품의 부족했던 기능 추가</a:t>
            </a:r>
            <a:endParaRPr lang="en-US" altLang="ko-KR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endParaRPr lang="en-US" altLang="ko-KR" sz="3200" dirty="0" smtClean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ko-KR" altLang="en-US" sz="3200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오프라인상태에서도 </a:t>
            </a:r>
            <a:r>
              <a:rPr lang="ko-KR" altLang="en-US" sz="3200" dirty="0" err="1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유튜브</a:t>
            </a:r>
            <a:r>
              <a:rPr lang="ko-KR" altLang="en-US" sz="3200" dirty="0" smtClean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친구가 존재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8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183</Words>
  <Application>Microsoft Office PowerPoint</Application>
  <PresentationFormat>와이드스크린</PresentationFormat>
  <Paragraphs>32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서울남산체 B</vt:lpstr>
      <vt:lpstr>서울남산체 EB</vt:lpstr>
      <vt:lpstr>Arial</vt:lpstr>
      <vt:lpstr>Office 테마</vt:lpstr>
      <vt:lpstr>You_Mind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You_Mind</dc:title>
  <dc:creator>starocean</dc:creator>
  <cp:lastModifiedBy>starocean</cp:lastModifiedBy>
  <cp:revision>14</cp:revision>
  <dcterms:created xsi:type="dcterms:W3CDTF">2019-02-09T19:49:28Z</dcterms:created>
  <dcterms:modified xsi:type="dcterms:W3CDTF">2019-02-12T05:26:08Z</dcterms:modified>
</cp:coreProperties>
</file>