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61" r:id="rId6"/>
    <p:sldId id="259" r:id="rId7"/>
    <p:sldId id="262" r:id="rId8"/>
    <p:sldId id="263" r:id="rId9"/>
    <p:sldId id="267" r:id="rId10"/>
    <p:sldId id="260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0076"/>
    <a:srgbClr val="EFD1FF"/>
    <a:srgbClr val="BDD5FF"/>
    <a:srgbClr val="0020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3E06F-5DFF-41BF-8E25-3C7875E763BF}" v="34" dt="2025-07-27T05:18:55.2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0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Stengl" userId="25c305be8317970e" providerId="LiveId" clId="{81D3E06F-5DFF-41BF-8E25-3C7875E763BF}"/>
    <pc:docChg chg="undo custSel addSld modSld sldOrd">
      <pc:chgData name="Kyle Stengl" userId="25c305be8317970e" providerId="LiveId" clId="{81D3E06F-5DFF-41BF-8E25-3C7875E763BF}" dt="2025-07-27T05:19:02.010" v="3003" actId="1037"/>
      <pc:docMkLst>
        <pc:docMk/>
      </pc:docMkLst>
      <pc:sldChg chg="modSp mod">
        <pc:chgData name="Kyle Stengl" userId="25c305be8317970e" providerId="LiveId" clId="{81D3E06F-5DFF-41BF-8E25-3C7875E763BF}" dt="2025-07-27T04:56:23.672" v="2682" actId="1076"/>
        <pc:sldMkLst>
          <pc:docMk/>
          <pc:sldMk cId="3554934814" sldId="258"/>
        </pc:sldMkLst>
        <pc:spChg chg="mod">
          <ac:chgData name="Kyle Stengl" userId="25c305be8317970e" providerId="LiveId" clId="{81D3E06F-5DFF-41BF-8E25-3C7875E763BF}" dt="2025-07-27T04:24:10.362" v="2356" actId="20577"/>
          <ac:spMkLst>
            <pc:docMk/>
            <pc:sldMk cId="3554934814" sldId="258"/>
            <ac:spMk id="6" creationId="{84CF3385-1569-2F8E-C5F1-18C7A453B769}"/>
          </ac:spMkLst>
        </pc:spChg>
        <pc:spChg chg="mod">
          <ac:chgData name="Kyle Stengl" userId="25c305be8317970e" providerId="LiveId" clId="{81D3E06F-5DFF-41BF-8E25-3C7875E763BF}" dt="2025-07-27T04:24:48.888" v="2394" actId="20577"/>
          <ac:spMkLst>
            <pc:docMk/>
            <pc:sldMk cId="3554934814" sldId="258"/>
            <ac:spMk id="25" creationId="{C7E6F574-E593-9EA7-6952-0EDB1B2B05A1}"/>
          </ac:spMkLst>
        </pc:spChg>
        <pc:spChg chg="mod">
          <ac:chgData name="Kyle Stengl" userId="25c305be8317970e" providerId="LiveId" clId="{81D3E06F-5DFF-41BF-8E25-3C7875E763BF}" dt="2025-07-27T04:56:20.881" v="2681" actId="1076"/>
          <ac:spMkLst>
            <pc:docMk/>
            <pc:sldMk cId="3554934814" sldId="258"/>
            <ac:spMk id="29" creationId="{57B5073E-9FC4-A046-4489-95B8D511F869}"/>
          </ac:spMkLst>
        </pc:spChg>
        <pc:spChg chg="mod">
          <ac:chgData name="Kyle Stengl" userId="25c305be8317970e" providerId="LiveId" clId="{81D3E06F-5DFF-41BF-8E25-3C7875E763BF}" dt="2025-07-27T04:56:17.048" v="2680" actId="1076"/>
          <ac:spMkLst>
            <pc:docMk/>
            <pc:sldMk cId="3554934814" sldId="258"/>
            <ac:spMk id="32" creationId="{7C9AA808-0E8B-15C0-91AB-3E3CB830B47A}"/>
          </ac:spMkLst>
        </pc:spChg>
        <pc:spChg chg="mod">
          <ac:chgData name="Kyle Stengl" userId="25c305be8317970e" providerId="LiveId" clId="{81D3E06F-5DFF-41BF-8E25-3C7875E763BF}" dt="2025-07-27T04:56:23.672" v="2682" actId="1076"/>
          <ac:spMkLst>
            <pc:docMk/>
            <pc:sldMk cId="3554934814" sldId="258"/>
            <ac:spMk id="33" creationId="{DC114A1F-7F0F-B758-6411-22B1915FF676}"/>
          </ac:spMkLst>
        </pc:spChg>
        <pc:spChg chg="mod">
          <ac:chgData name="Kyle Stengl" userId="25c305be8317970e" providerId="LiveId" clId="{81D3E06F-5DFF-41BF-8E25-3C7875E763BF}" dt="2025-07-27T04:28:44.501" v="2395" actId="1036"/>
          <ac:spMkLst>
            <pc:docMk/>
            <pc:sldMk cId="3554934814" sldId="258"/>
            <ac:spMk id="34" creationId="{FCE02B00-9DE5-5D80-F8A0-8E17DA80467B}"/>
          </ac:spMkLst>
        </pc:spChg>
      </pc:sldChg>
      <pc:sldChg chg="modSp mod ord">
        <pc:chgData name="Kyle Stengl" userId="25c305be8317970e" providerId="LiveId" clId="{81D3E06F-5DFF-41BF-8E25-3C7875E763BF}" dt="2025-07-27T04:17:17.233" v="2074" actId="20577"/>
        <pc:sldMkLst>
          <pc:docMk/>
          <pc:sldMk cId="1350614249" sldId="259"/>
        </pc:sldMkLst>
        <pc:spChg chg="mod">
          <ac:chgData name="Kyle Stengl" userId="25c305be8317970e" providerId="LiveId" clId="{81D3E06F-5DFF-41BF-8E25-3C7875E763BF}" dt="2025-07-27T04:17:17.233" v="2074" actId="20577"/>
          <ac:spMkLst>
            <pc:docMk/>
            <pc:sldMk cId="1350614249" sldId="259"/>
            <ac:spMk id="17" creationId="{0F8CAD41-52BC-8209-7FEC-273B18DFF532}"/>
          </ac:spMkLst>
        </pc:spChg>
      </pc:sldChg>
      <pc:sldChg chg="addSp delSp modSp mod ord">
        <pc:chgData name="Kyle Stengl" userId="25c305be8317970e" providerId="LiveId" clId="{81D3E06F-5DFF-41BF-8E25-3C7875E763BF}" dt="2025-07-27T04:48:33.950" v="2614" actId="1035"/>
        <pc:sldMkLst>
          <pc:docMk/>
          <pc:sldMk cId="3097868961" sldId="261"/>
        </pc:sldMkLst>
        <pc:spChg chg="add mod">
          <ac:chgData name="Kyle Stengl" userId="25c305be8317970e" providerId="LiveId" clId="{81D3E06F-5DFF-41BF-8E25-3C7875E763BF}" dt="2025-07-27T03:28:00.934" v="1068" actId="1076"/>
          <ac:spMkLst>
            <pc:docMk/>
            <pc:sldMk cId="3097868961" sldId="261"/>
            <ac:spMk id="2" creationId="{33C34714-A962-946D-533C-C40FFD8E8B0B}"/>
          </ac:spMkLst>
        </pc:spChg>
        <pc:spChg chg="add mod">
          <ac:chgData name="Kyle Stengl" userId="25c305be8317970e" providerId="LiveId" clId="{81D3E06F-5DFF-41BF-8E25-3C7875E763BF}" dt="2025-07-27T04:48:27.142" v="2600" actId="1035"/>
          <ac:spMkLst>
            <pc:docMk/>
            <pc:sldMk cId="3097868961" sldId="261"/>
            <ac:spMk id="3" creationId="{F3278387-7093-A4C8-0A23-E6A781DFC387}"/>
          </ac:spMkLst>
        </pc:spChg>
        <pc:spChg chg="add mod">
          <ac:chgData name="Kyle Stengl" userId="25c305be8317970e" providerId="LiveId" clId="{81D3E06F-5DFF-41BF-8E25-3C7875E763BF}" dt="2025-07-27T04:48:33.950" v="2614" actId="1035"/>
          <ac:spMkLst>
            <pc:docMk/>
            <pc:sldMk cId="3097868961" sldId="261"/>
            <ac:spMk id="5" creationId="{787CB014-62A3-FFDC-FD71-23D0AD29E0B3}"/>
          </ac:spMkLst>
        </pc:spChg>
        <pc:spChg chg="add del">
          <ac:chgData name="Kyle Stengl" userId="25c305be8317970e" providerId="LiveId" clId="{81D3E06F-5DFF-41BF-8E25-3C7875E763BF}" dt="2025-07-27T03:25:44.171" v="1033" actId="11529"/>
          <ac:spMkLst>
            <pc:docMk/>
            <pc:sldMk cId="3097868961" sldId="261"/>
            <ac:spMk id="6" creationId="{83FE9FC4-4959-CA0A-4982-EB23A986A697}"/>
          </ac:spMkLst>
        </pc:spChg>
        <pc:spChg chg="add mod">
          <ac:chgData name="Kyle Stengl" userId="25c305be8317970e" providerId="LiveId" clId="{81D3E06F-5DFF-41BF-8E25-3C7875E763BF}" dt="2025-07-27T04:48:21.265" v="2588" actId="14100"/>
          <ac:spMkLst>
            <pc:docMk/>
            <pc:sldMk cId="3097868961" sldId="261"/>
            <ac:spMk id="7" creationId="{C65B8D2D-1E70-FD6E-842F-32A4B6445734}"/>
          </ac:spMkLst>
        </pc:spChg>
        <pc:spChg chg="add mod">
          <ac:chgData name="Kyle Stengl" userId="25c305be8317970e" providerId="LiveId" clId="{81D3E06F-5DFF-41BF-8E25-3C7875E763BF}" dt="2025-07-27T04:48:08.247" v="2586" actId="1036"/>
          <ac:spMkLst>
            <pc:docMk/>
            <pc:sldMk cId="3097868961" sldId="261"/>
            <ac:spMk id="8" creationId="{AB4DE034-B9A7-09F3-57CE-3F895E12D86D}"/>
          </ac:spMkLst>
        </pc:spChg>
        <pc:spChg chg="add mod">
          <ac:chgData name="Kyle Stengl" userId="25c305be8317970e" providerId="LiveId" clId="{81D3E06F-5DFF-41BF-8E25-3C7875E763BF}" dt="2025-07-27T03:28:21.849" v="1074" actId="692"/>
          <ac:spMkLst>
            <pc:docMk/>
            <pc:sldMk cId="3097868961" sldId="261"/>
            <ac:spMk id="11" creationId="{93B772F1-B4E2-66DA-412D-CB1F46B94700}"/>
          </ac:spMkLst>
        </pc:spChg>
        <pc:graphicFrameChg chg="mod modGraphic">
          <ac:chgData name="Kyle Stengl" userId="25c305be8317970e" providerId="LiveId" clId="{81D3E06F-5DFF-41BF-8E25-3C7875E763BF}" dt="2025-07-27T04:47:57.212" v="2559" actId="20577"/>
          <ac:graphicFrameMkLst>
            <pc:docMk/>
            <pc:sldMk cId="3097868961" sldId="261"/>
            <ac:graphicFrameMk id="9" creationId="{AA0681B5-9B4E-7E80-0B66-EC68903458F4}"/>
          </ac:graphicFrameMkLst>
        </pc:graphicFrameChg>
      </pc:sldChg>
      <pc:sldChg chg="addSp delSp modSp mod">
        <pc:chgData name="Kyle Stengl" userId="25c305be8317970e" providerId="LiveId" clId="{81D3E06F-5DFF-41BF-8E25-3C7875E763BF}" dt="2025-07-26T09:50:38.131" v="12" actId="692"/>
        <pc:sldMkLst>
          <pc:docMk/>
          <pc:sldMk cId="4016249481" sldId="262"/>
        </pc:sldMkLst>
        <pc:picChg chg="add mod modCrop">
          <ac:chgData name="Kyle Stengl" userId="25c305be8317970e" providerId="LiveId" clId="{81D3E06F-5DFF-41BF-8E25-3C7875E763BF}" dt="2025-07-26T09:50:38.131" v="12" actId="692"/>
          <ac:picMkLst>
            <pc:docMk/>
            <pc:sldMk cId="4016249481" sldId="262"/>
            <ac:picMk id="3" creationId="{6DA675A8-9F98-59E3-E59F-10CFE5BACBB3}"/>
          </ac:picMkLst>
        </pc:picChg>
        <pc:picChg chg="del">
          <ac:chgData name="Kyle Stengl" userId="25c305be8317970e" providerId="LiveId" clId="{81D3E06F-5DFF-41BF-8E25-3C7875E763BF}" dt="2025-07-26T09:50:16.068" v="7" actId="478"/>
          <ac:picMkLst>
            <pc:docMk/>
            <pc:sldMk cId="4016249481" sldId="262"/>
            <ac:picMk id="6" creationId="{F9E2AD54-AC3A-BA8B-56A9-577FE36C0021}"/>
          </ac:picMkLst>
        </pc:picChg>
      </pc:sldChg>
      <pc:sldChg chg="addSp delSp modSp mod">
        <pc:chgData name="Kyle Stengl" userId="25c305be8317970e" providerId="LiveId" clId="{81D3E06F-5DFF-41BF-8E25-3C7875E763BF}" dt="2025-07-27T04:47:08.325" v="2433" actId="14100"/>
        <pc:sldMkLst>
          <pc:docMk/>
          <pc:sldMk cId="1268801725" sldId="263"/>
        </pc:sldMkLst>
        <pc:picChg chg="add mod">
          <ac:chgData name="Kyle Stengl" userId="25c305be8317970e" providerId="LiveId" clId="{81D3E06F-5DFF-41BF-8E25-3C7875E763BF}" dt="2025-07-27T04:47:08.325" v="2433" actId="14100"/>
          <ac:picMkLst>
            <pc:docMk/>
            <pc:sldMk cId="1268801725" sldId="263"/>
            <ac:picMk id="5" creationId="{EF582BFA-8EF9-1BCF-3C53-339175CA916B}"/>
          </ac:picMkLst>
        </pc:picChg>
        <pc:picChg chg="del">
          <ac:chgData name="Kyle Stengl" userId="25c305be8317970e" providerId="LiveId" clId="{81D3E06F-5DFF-41BF-8E25-3C7875E763BF}" dt="2025-07-27T04:46:59.922" v="2430" actId="478"/>
          <ac:picMkLst>
            <pc:docMk/>
            <pc:sldMk cId="1268801725" sldId="263"/>
            <ac:picMk id="9" creationId="{8AE25505-4218-362A-2F56-C023233FA8BB}"/>
          </ac:picMkLst>
        </pc:picChg>
      </pc:sldChg>
      <pc:sldChg chg="addSp modSp mod">
        <pc:chgData name="Kyle Stengl" userId="25c305be8317970e" providerId="LiveId" clId="{81D3E06F-5DFF-41BF-8E25-3C7875E763BF}" dt="2025-07-27T04:52:02.551" v="2620" actId="20577"/>
        <pc:sldMkLst>
          <pc:docMk/>
          <pc:sldMk cId="59422444" sldId="264"/>
        </pc:sldMkLst>
        <pc:spChg chg="add mod">
          <ac:chgData name="Kyle Stengl" userId="25c305be8317970e" providerId="LiveId" clId="{81D3E06F-5DFF-41BF-8E25-3C7875E763BF}" dt="2025-07-27T04:52:02.551" v="2620" actId="20577"/>
          <ac:spMkLst>
            <pc:docMk/>
            <pc:sldMk cId="59422444" sldId="264"/>
            <ac:spMk id="2" creationId="{BDD847B5-5FAF-A43C-EC2D-22B98BD60466}"/>
          </ac:spMkLst>
        </pc:spChg>
        <pc:spChg chg="mod">
          <ac:chgData name="Kyle Stengl" userId="25c305be8317970e" providerId="LiveId" clId="{81D3E06F-5DFF-41BF-8E25-3C7875E763BF}" dt="2025-07-27T04:20:43.262" v="2325" actId="20577"/>
          <ac:spMkLst>
            <pc:docMk/>
            <pc:sldMk cId="59422444" sldId="264"/>
            <ac:spMk id="4" creationId="{6D42B18C-8E9F-0B41-7AA0-A1E0486062D1}"/>
          </ac:spMkLst>
        </pc:spChg>
      </pc:sldChg>
      <pc:sldChg chg="modSp mod">
        <pc:chgData name="Kyle Stengl" userId="25c305be8317970e" providerId="LiveId" clId="{81D3E06F-5DFF-41BF-8E25-3C7875E763BF}" dt="2025-07-27T03:30:29.107" v="1105" actId="20577"/>
        <pc:sldMkLst>
          <pc:docMk/>
          <pc:sldMk cId="3200716438" sldId="265"/>
        </pc:sldMkLst>
        <pc:spChg chg="mod">
          <ac:chgData name="Kyle Stengl" userId="25c305be8317970e" providerId="LiveId" clId="{81D3E06F-5DFF-41BF-8E25-3C7875E763BF}" dt="2025-07-27T03:30:29.107" v="1105" actId="20577"/>
          <ac:spMkLst>
            <pc:docMk/>
            <pc:sldMk cId="3200716438" sldId="265"/>
            <ac:spMk id="4" creationId="{DD835142-86F5-DE42-5DA6-5A4F0BC674CD}"/>
          </ac:spMkLst>
        </pc:spChg>
      </pc:sldChg>
      <pc:sldChg chg="modSp mod">
        <pc:chgData name="Kyle Stengl" userId="25c305be8317970e" providerId="LiveId" clId="{81D3E06F-5DFF-41BF-8E25-3C7875E763BF}" dt="2025-07-27T03:30:21.335" v="1087" actId="20577"/>
        <pc:sldMkLst>
          <pc:docMk/>
          <pc:sldMk cId="3481614893" sldId="266"/>
        </pc:sldMkLst>
        <pc:spChg chg="mod">
          <ac:chgData name="Kyle Stengl" userId="25c305be8317970e" providerId="LiveId" clId="{81D3E06F-5DFF-41BF-8E25-3C7875E763BF}" dt="2025-07-27T03:30:21.335" v="1087" actId="20577"/>
          <ac:spMkLst>
            <pc:docMk/>
            <pc:sldMk cId="3481614893" sldId="266"/>
            <ac:spMk id="6" creationId="{B3D34214-94BB-B26E-C6E5-F3F272E2D4BC}"/>
          </ac:spMkLst>
        </pc:spChg>
      </pc:sldChg>
      <pc:sldChg chg="addSp delSp modSp new mod">
        <pc:chgData name="Kyle Stengl" userId="25c305be8317970e" providerId="LiveId" clId="{81D3E06F-5DFF-41BF-8E25-3C7875E763BF}" dt="2025-07-27T05:19:02.010" v="3003" actId="1037"/>
        <pc:sldMkLst>
          <pc:docMk/>
          <pc:sldMk cId="610622011" sldId="267"/>
        </pc:sldMkLst>
        <pc:spChg chg="del">
          <ac:chgData name="Kyle Stengl" userId="25c305be8317970e" providerId="LiveId" clId="{81D3E06F-5DFF-41BF-8E25-3C7875E763BF}" dt="2025-07-26T10:30:00.674" v="14" actId="478"/>
          <ac:spMkLst>
            <pc:docMk/>
            <pc:sldMk cId="610622011" sldId="267"/>
            <ac:spMk id="2" creationId="{AE8A72DF-47CA-611B-3978-2878A85252D6}"/>
          </ac:spMkLst>
        </pc:spChg>
        <pc:spChg chg="del">
          <ac:chgData name="Kyle Stengl" userId="25c305be8317970e" providerId="LiveId" clId="{81D3E06F-5DFF-41BF-8E25-3C7875E763BF}" dt="2025-07-26T10:30:00.674" v="14" actId="478"/>
          <ac:spMkLst>
            <pc:docMk/>
            <pc:sldMk cId="610622011" sldId="267"/>
            <ac:spMk id="3" creationId="{222E0D9A-EB80-4AE2-F093-92A7217D5179}"/>
          </ac:spMkLst>
        </pc:spChg>
        <pc:spChg chg="add mod">
          <ac:chgData name="Kyle Stengl" userId="25c305be8317970e" providerId="LiveId" clId="{81D3E06F-5DFF-41BF-8E25-3C7875E763BF}" dt="2025-07-27T04:18:17.841" v="2094" actId="1076"/>
          <ac:spMkLst>
            <pc:docMk/>
            <pc:sldMk cId="610622011" sldId="267"/>
            <ac:spMk id="4" creationId="{D0B1892B-5196-1439-B28E-6BDAD87AE2C0}"/>
          </ac:spMkLst>
        </pc:spChg>
        <pc:spChg chg="add del mod">
          <ac:chgData name="Kyle Stengl" userId="25c305be8317970e" providerId="LiveId" clId="{81D3E06F-5DFF-41BF-8E25-3C7875E763BF}" dt="2025-07-27T03:34:54.379" v="1189"/>
          <ac:spMkLst>
            <pc:docMk/>
            <pc:sldMk cId="610622011" sldId="267"/>
            <ac:spMk id="7" creationId="{F8A57598-5F6F-565D-69FD-1AA57E135B35}"/>
          </ac:spMkLst>
        </pc:spChg>
        <pc:spChg chg="add mod">
          <ac:chgData name="Kyle Stengl" userId="25c305be8317970e" providerId="LiveId" clId="{81D3E06F-5DFF-41BF-8E25-3C7875E763BF}" dt="2025-07-27T05:13:21.357" v="2685" actId="20577"/>
          <ac:spMkLst>
            <pc:docMk/>
            <pc:sldMk cId="610622011" sldId="267"/>
            <ac:spMk id="8" creationId="{AC304221-0948-E41F-994D-935BB201027A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9" creationId="{999C806B-4D26-9070-958A-00B48E01C4FF}"/>
          </ac:spMkLst>
        </pc:spChg>
        <pc:spChg chg="add mod">
          <ac:chgData name="Kyle Stengl" userId="25c305be8317970e" providerId="LiveId" clId="{81D3E06F-5DFF-41BF-8E25-3C7875E763BF}" dt="2025-07-27T04:21:38.240" v="2350" actId="1038"/>
          <ac:spMkLst>
            <pc:docMk/>
            <pc:sldMk cId="610622011" sldId="267"/>
            <ac:spMk id="10" creationId="{75680457-EEC6-C2E4-195C-DD2E5334741A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11" creationId="{0A8F3C19-4D75-FDF5-E79F-F70EFE815FD9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12" creationId="{DD768E24-4CDF-1194-D97D-3426B5121A42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13" creationId="{39860DF5-ED63-33C4-8532-5D458E860BA3}"/>
          </ac:spMkLst>
        </pc:spChg>
        <pc:spChg chg="add mod">
          <ac:chgData name="Kyle Stengl" userId="25c305be8317970e" providerId="LiveId" clId="{81D3E06F-5DFF-41BF-8E25-3C7875E763BF}" dt="2025-07-27T04:15:04.685" v="2048" actId="1035"/>
          <ac:spMkLst>
            <pc:docMk/>
            <pc:sldMk cId="610622011" sldId="267"/>
            <ac:spMk id="14" creationId="{917623AA-0991-FEEA-2A5F-6568C24574F9}"/>
          </ac:spMkLst>
        </pc:spChg>
        <pc:spChg chg="add mod">
          <ac:chgData name="Kyle Stengl" userId="25c305be8317970e" providerId="LiveId" clId="{81D3E06F-5DFF-41BF-8E25-3C7875E763BF}" dt="2025-07-27T03:57:00.066" v="1402"/>
          <ac:spMkLst>
            <pc:docMk/>
            <pc:sldMk cId="610622011" sldId="267"/>
            <ac:spMk id="15" creationId="{F73AC724-57B7-7C47-4BDE-3BC57D8EFF9D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16" creationId="{61887D7D-A994-1DB6-9CF0-99A0F99BB7D7}"/>
          </ac:spMkLst>
        </pc:spChg>
        <pc:spChg chg="add mod">
          <ac:chgData name="Kyle Stengl" userId="25c305be8317970e" providerId="LiveId" clId="{81D3E06F-5DFF-41BF-8E25-3C7875E763BF}" dt="2025-07-27T04:12:05.494" v="1938" actId="1036"/>
          <ac:spMkLst>
            <pc:docMk/>
            <pc:sldMk cId="610622011" sldId="267"/>
            <ac:spMk id="17" creationId="{3D465600-F1A6-0AF0-265D-433FD996679A}"/>
          </ac:spMkLst>
        </pc:spChg>
        <pc:spChg chg="add mod">
          <ac:chgData name="Kyle Stengl" userId="25c305be8317970e" providerId="LiveId" clId="{81D3E06F-5DFF-41BF-8E25-3C7875E763BF}" dt="2025-07-27T04:14:54.430" v="2041" actId="1037"/>
          <ac:spMkLst>
            <pc:docMk/>
            <pc:sldMk cId="610622011" sldId="267"/>
            <ac:spMk id="55" creationId="{8186552D-B08D-999F-1F13-E2D4628D4552}"/>
          </ac:spMkLst>
        </pc:spChg>
        <pc:spChg chg="add mod">
          <ac:chgData name="Kyle Stengl" userId="25c305be8317970e" providerId="LiveId" clId="{81D3E06F-5DFF-41BF-8E25-3C7875E763BF}" dt="2025-07-27T04:17:09.269" v="2062" actId="20577"/>
          <ac:spMkLst>
            <pc:docMk/>
            <pc:sldMk cId="610622011" sldId="267"/>
            <ac:spMk id="72" creationId="{77F8AAA4-2F0C-5F49-9835-A9C49794BBB5}"/>
          </ac:spMkLst>
        </pc:spChg>
        <pc:spChg chg="add del mod">
          <ac:chgData name="Kyle Stengl" userId="25c305be8317970e" providerId="LiveId" clId="{81D3E06F-5DFF-41BF-8E25-3C7875E763BF}" dt="2025-07-27T04:13:25" v="1967" actId="478"/>
          <ac:spMkLst>
            <pc:docMk/>
            <pc:sldMk cId="610622011" sldId="267"/>
            <ac:spMk id="73" creationId="{035EE388-83D7-EAAB-211D-B01D63CFF148}"/>
          </ac:spMkLst>
        </pc:spChg>
        <pc:spChg chg="add mod">
          <ac:chgData name="Kyle Stengl" userId="25c305be8317970e" providerId="LiveId" clId="{81D3E06F-5DFF-41BF-8E25-3C7875E763BF}" dt="2025-07-27T05:14:23.801" v="2698" actId="14100"/>
          <ac:spMkLst>
            <pc:docMk/>
            <pc:sldMk cId="610622011" sldId="267"/>
            <ac:spMk id="74" creationId="{3E73F981-BDA6-C0A2-43C6-18203DF47CBA}"/>
          </ac:spMkLst>
        </pc:spChg>
        <pc:spChg chg="add mod ord">
          <ac:chgData name="Kyle Stengl" userId="25c305be8317970e" providerId="LiveId" clId="{81D3E06F-5DFF-41BF-8E25-3C7875E763BF}" dt="2025-07-27T04:14:29.989" v="2003" actId="14100"/>
          <ac:spMkLst>
            <pc:docMk/>
            <pc:sldMk cId="610622011" sldId="267"/>
            <ac:spMk id="75" creationId="{46664B90-EC40-F091-A46D-217A8867FCCD}"/>
          </ac:spMkLst>
        </pc:spChg>
        <pc:spChg chg="add mod">
          <ac:chgData name="Kyle Stengl" userId="25c305be8317970e" providerId="LiveId" clId="{81D3E06F-5DFF-41BF-8E25-3C7875E763BF}" dt="2025-07-27T05:17:21.092" v="2780" actId="207"/>
          <ac:spMkLst>
            <pc:docMk/>
            <pc:sldMk cId="610622011" sldId="267"/>
            <ac:spMk id="79" creationId="{5D495368-B3A0-B012-235B-85076ACC16AC}"/>
          </ac:spMkLst>
        </pc:spChg>
        <pc:spChg chg="add mod">
          <ac:chgData name="Kyle Stengl" userId="25c305be8317970e" providerId="LiveId" clId="{81D3E06F-5DFF-41BF-8E25-3C7875E763BF}" dt="2025-07-27T05:17:35.584" v="2787" actId="1036"/>
          <ac:spMkLst>
            <pc:docMk/>
            <pc:sldMk cId="610622011" sldId="267"/>
            <ac:spMk id="80" creationId="{15D7014C-F4F9-C505-0C2D-A61D1CE2BAD6}"/>
          </ac:spMkLst>
        </pc:spChg>
        <pc:picChg chg="add mod">
          <ac:chgData name="Kyle Stengl" userId="25c305be8317970e" providerId="LiveId" clId="{81D3E06F-5DFF-41BF-8E25-3C7875E763BF}" dt="2025-07-27T04:19:18.906" v="2228" actId="1035"/>
          <ac:picMkLst>
            <pc:docMk/>
            <pc:sldMk cId="610622011" sldId="267"/>
            <ac:picMk id="5" creationId="{802ED2AE-ADC3-61AE-DBC1-50DB13FC3AFD}"/>
          </ac:picMkLst>
        </pc:picChg>
        <pc:picChg chg="add mod">
          <ac:chgData name="Kyle Stengl" userId="25c305be8317970e" providerId="LiveId" clId="{81D3E06F-5DFF-41BF-8E25-3C7875E763BF}" dt="2025-07-27T03:33:59.587" v="1113"/>
          <ac:picMkLst>
            <pc:docMk/>
            <pc:sldMk cId="610622011" sldId="267"/>
            <ac:picMk id="6" creationId="{95CF3CA9-84E7-ACA8-20AF-DE24267CF7A7}"/>
          </ac:picMkLst>
        </pc:picChg>
        <pc:cxnChg chg="add del mod">
          <ac:chgData name="Kyle Stengl" userId="25c305be8317970e" providerId="LiveId" clId="{81D3E06F-5DFF-41BF-8E25-3C7875E763BF}" dt="2025-07-27T04:02:34.906" v="1559" actId="11529"/>
          <ac:cxnSpMkLst>
            <pc:docMk/>
            <pc:sldMk cId="610622011" sldId="267"/>
            <ac:cxnSpMk id="19" creationId="{93EE0A2B-D996-6788-AF7F-62418F5938B6}"/>
          </ac:cxnSpMkLst>
        </pc:cxnChg>
        <pc:cxnChg chg="add mod">
          <ac:chgData name="Kyle Stengl" userId="25c305be8317970e" providerId="LiveId" clId="{81D3E06F-5DFF-41BF-8E25-3C7875E763BF}" dt="2025-07-27T04:21:43.081" v="2351" actId="14100"/>
          <ac:cxnSpMkLst>
            <pc:docMk/>
            <pc:sldMk cId="610622011" sldId="267"/>
            <ac:cxnSpMk id="21" creationId="{B457BF96-BBAF-6B96-7E0E-F4270098DB57}"/>
          </ac:cxnSpMkLst>
        </pc:cxnChg>
        <pc:cxnChg chg="add mod">
          <ac:chgData name="Kyle Stengl" userId="25c305be8317970e" providerId="LiveId" clId="{81D3E06F-5DFF-41BF-8E25-3C7875E763BF}" dt="2025-07-27T04:14:54.430" v="2041" actId="1037"/>
          <ac:cxnSpMkLst>
            <pc:docMk/>
            <pc:sldMk cId="610622011" sldId="267"/>
            <ac:cxnSpMk id="25" creationId="{7E799CA4-A36E-7CCD-3522-2B7105152B63}"/>
          </ac:cxnSpMkLst>
        </pc:cxnChg>
        <pc:cxnChg chg="add mod">
          <ac:chgData name="Kyle Stengl" userId="25c305be8317970e" providerId="LiveId" clId="{81D3E06F-5DFF-41BF-8E25-3C7875E763BF}" dt="2025-07-27T04:21:46.379" v="2352" actId="14100"/>
          <ac:cxnSpMkLst>
            <pc:docMk/>
            <pc:sldMk cId="610622011" sldId="267"/>
            <ac:cxnSpMk id="28" creationId="{AC51F557-49C9-13A3-35C5-CEB6D617330F}"/>
          </ac:cxnSpMkLst>
        </pc:cxnChg>
        <pc:cxnChg chg="add mod">
          <ac:chgData name="Kyle Stengl" userId="25c305be8317970e" providerId="LiveId" clId="{81D3E06F-5DFF-41BF-8E25-3C7875E763BF}" dt="2025-07-27T04:14:54.430" v="2041" actId="1037"/>
          <ac:cxnSpMkLst>
            <pc:docMk/>
            <pc:sldMk cId="610622011" sldId="267"/>
            <ac:cxnSpMk id="30" creationId="{6A7EBBEC-E9DE-1644-E98C-A23382CF97AA}"/>
          </ac:cxnSpMkLst>
        </pc:cxnChg>
        <pc:cxnChg chg="add del mod">
          <ac:chgData name="Kyle Stengl" userId="25c305be8317970e" providerId="LiveId" clId="{81D3E06F-5DFF-41BF-8E25-3C7875E763BF}" dt="2025-07-27T04:06:00.557" v="1656" actId="478"/>
          <ac:cxnSpMkLst>
            <pc:docMk/>
            <pc:sldMk cId="610622011" sldId="267"/>
            <ac:cxnSpMk id="34" creationId="{FE2A627D-57A5-FD32-F748-0A3CD0CFEF64}"/>
          </ac:cxnSpMkLst>
        </pc:cxnChg>
        <pc:cxnChg chg="add del mod">
          <ac:chgData name="Kyle Stengl" userId="25c305be8317970e" providerId="LiveId" clId="{81D3E06F-5DFF-41BF-8E25-3C7875E763BF}" dt="2025-07-27T04:04:59.022" v="1625" actId="478"/>
          <ac:cxnSpMkLst>
            <pc:docMk/>
            <pc:sldMk cId="610622011" sldId="267"/>
            <ac:cxnSpMk id="38" creationId="{BECD548F-848F-E1E1-2C5F-E210677ADE6E}"/>
          </ac:cxnSpMkLst>
        </pc:cxnChg>
        <pc:cxnChg chg="add mod">
          <ac:chgData name="Kyle Stengl" userId="25c305be8317970e" providerId="LiveId" clId="{81D3E06F-5DFF-41BF-8E25-3C7875E763BF}" dt="2025-07-27T04:14:54.430" v="2041" actId="1037"/>
          <ac:cxnSpMkLst>
            <pc:docMk/>
            <pc:sldMk cId="610622011" sldId="267"/>
            <ac:cxnSpMk id="40" creationId="{5A418E03-C55C-8484-E5EC-C9A4D2469E03}"/>
          </ac:cxnSpMkLst>
        </pc:cxnChg>
        <pc:cxnChg chg="add mod">
          <ac:chgData name="Kyle Stengl" userId="25c305be8317970e" providerId="LiveId" clId="{81D3E06F-5DFF-41BF-8E25-3C7875E763BF}" dt="2025-07-27T04:15:04.685" v="2048" actId="1035"/>
          <ac:cxnSpMkLst>
            <pc:docMk/>
            <pc:sldMk cId="610622011" sldId="267"/>
            <ac:cxnSpMk id="42" creationId="{AE280EC3-9772-6BC2-AA5A-443C7C23E616}"/>
          </ac:cxnSpMkLst>
        </pc:cxnChg>
        <pc:cxnChg chg="add mod">
          <ac:chgData name="Kyle Stengl" userId="25c305be8317970e" providerId="LiveId" clId="{81D3E06F-5DFF-41BF-8E25-3C7875E763BF}" dt="2025-07-27T04:14:54.430" v="2041" actId="1037"/>
          <ac:cxnSpMkLst>
            <pc:docMk/>
            <pc:sldMk cId="610622011" sldId="267"/>
            <ac:cxnSpMk id="45" creationId="{8BA08BB1-6AD9-BCD9-3CDC-8B36715E2419}"/>
          </ac:cxnSpMkLst>
        </pc:cxnChg>
        <pc:cxnChg chg="add mod">
          <ac:chgData name="Kyle Stengl" userId="25c305be8317970e" providerId="LiveId" clId="{81D3E06F-5DFF-41BF-8E25-3C7875E763BF}" dt="2025-07-27T04:10:13.436" v="1869" actId="14100"/>
          <ac:cxnSpMkLst>
            <pc:docMk/>
            <pc:sldMk cId="610622011" sldId="267"/>
            <ac:cxnSpMk id="48" creationId="{A876CF30-27B7-E2C9-D894-C9C3B402E6BE}"/>
          </ac:cxnSpMkLst>
        </pc:cxnChg>
        <pc:cxnChg chg="add mod">
          <ac:chgData name="Kyle Stengl" userId="25c305be8317970e" providerId="LiveId" clId="{81D3E06F-5DFF-41BF-8E25-3C7875E763BF}" dt="2025-07-27T04:10:37.241" v="1892" actId="1036"/>
          <ac:cxnSpMkLst>
            <pc:docMk/>
            <pc:sldMk cId="610622011" sldId="267"/>
            <ac:cxnSpMk id="60" creationId="{3B6DC42F-D786-A7BE-9333-56FEB2DCC1D0}"/>
          </ac:cxnSpMkLst>
        </pc:cxnChg>
        <pc:cxnChg chg="add mod">
          <ac:chgData name="Kyle Stengl" userId="25c305be8317970e" providerId="LiveId" clId="{81D3E06F-5DFF-41BF-8E25-3C7875E763BF}" dt="2025-07-27T04:15:04.685" v="2048" actId="1035"/>
          <ac:cxnSpMkLst>
            <pc:docMk/>
            <pc:sldMk cId="610622011" sldId="267"/>
            <ac:cxnSpMk id="69" creationId="{AE8E7F94-814E-89E8-3A89-E4C4067BE293}"/>
          </ac:cxnSpMkLst>
        </pc:cxnChg>
        <pc:cxnChg chg="add mod">
          <ac:chgData name="Kyle Stengl" userId="25c305be8317970e" providerId="LiveId" clId="{81D3E06F-5DFF-41BF-8E25-3C7875E763BF}" dt="2025-07-27T05:18:22.611" v="2916" actId="1037"/>
          <ac:cxnSpMkLst>
            <pc:docMk/>
            <pc:sldMk cId="610622011" sldId="267"/>
            <ac:cxnSpMk id="82" creationId="{1AEB6B3D-E34C-5E29-7859-4BF2264C07EA}"/>
          </ac:cxnSpMkLst>
        </pc:cxnChg>
        <pc:cxnChg chg="add del mod">
          <ac:chgData name="Kyle Stengl" userId="25c305be8317970e" providerId="LiveId" clId="{81D3E06F-5DFF-41BF-8E25-3C7875E763BF}" dt="2025-07-27T05:18:44.129" v="2992" actId="478"/>
          <ac:cxnSpMkLst>
            <pc:docMk/>
            <pc:sldMk cId="610622011" sldId="267"/>
            <ac:cxnSpMk id="83" creationId="{1D28B095-D58A-6260-E706-65F7C67DA06E}"/>
          </ac:cxnSpMkLst>
        </pc:cxnChg>
        <pc:cxnChg chg="add mod">
          <ac:chgData name="Kyle Stengl" userId="25c305be8317970e" providerId="LiveId" clId="{81D3E06F-5DFF-41BF-8E25-3C7875E763BF}" dt="2025-07-27T05:19:02.010" v="3003" actId="1037"/>
          <ac:cxnSpMkLst>
            <pc:docMk/>
            <pc:sldMk cId="610622011" sldId="267"/>
            <ac:cxnSpMk id="84" creationId="{FB284145-F048-2B0D-9B03-5CC9BAE3122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C9D2B-4F18-4D67-DEA4-C7AB86E33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891BF7-38C5-B63A-8B34-29B2AC717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D12AA-AC29-E858-A74A-81A1E9621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17BCE-0E48-47B6-D9C2-F2587126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0302E-8910-4CBA-AA7A-5EC81C7D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1894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A651D-F876-F1F5-74E8-3FFD75E6D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73ECF7-6D1D-49BF-7A94-48AA2682CF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8CF3B-EF23-D109-320A-CC0FEF8BC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718B-AE98-F77E-05ED-809ED3563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448D8-A01A-7661-E8FE-0CD0BFE8C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93507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50D06E-E315-653B-DA21-3A1445D263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7E74A-48B8-268D-627D-5B735F5D9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D1268-02AB-A6C5-AF3E-F2293CC1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507A8-F929-9141-A969-E70B02B7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1FDC9-FF73-DE81-723C-3F6EA93D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63176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91082-534F-9041-9E25-30A5ECA2B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B7757-0680-BDCC-7E61-EEEA5788F9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133FD-13A0-3D21-75D9-595957672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8B023-7B19-01B9-A7C4-CA80EBD5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724F4-C411-D496-1EE2-0D94CB10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257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47490-B604-7B13-9CB6-38A2E420F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F3D1FF-DDEF-1E91-0467-6A8248577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5BD1B-9A0B-EF02-8028-C3CBDCB63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91DDE-660D-32DD-0817-8F8939DFB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6DE19-2CED-4ECB-AA54-3EF4C6FA2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2638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EF77F-3051-0CBB-18AA-C823445BB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1F1D0-ADEB-ED18-6E62-75B570407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DF539B-0D32-4993-02FF-88E2BAA69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97088-70A4-3D7C-4B8A-C65828F1A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9F1F0-52A5-B403-7D1D-DB86BBE6F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1356B-8D39-85DD-1401-6954DA885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99156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8D2D-AD95-7BAB-2C50-A42E79165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F38E8-1BB7-CEA4-4932-F92B3333D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2D17E-1F3E-4691-E5B6-83F5655A9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DA8AB-634B-C143-B331-553AA25FF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745822-CA43-5BF8-91C5-78D3299725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1501B-3A0C-CB5D-44C9-8B23B8C5C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8FE5BF-001D-D3FD-62C4-B7F90B6B9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34209F-A0DD-B5C8-B5D8-5EBD6B0E1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64253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3DD2-2D95-6EBE-02F6-6EA66BDC7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3EED6-75B0-0F8D-34F5-2C2F20CB4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00762B-123F-512B-05C7-418269D5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E56CD7-ED85-C9AD-80FB-CDAC7570F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3663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63D52-5F92-8948-AC7A-950072CCF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E5D5A-35FF-F002-5F51-C558ED05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34A58-18B6-A3F4-7A57-B2DA0849D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12277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537E-083F-3C1E-9714-430D92F58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627EB-0898-4EA0-9E37-5C6B20D9C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7B9C8-33F3-FDE6-2A99-2A9F379BEE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EF383-E4CC-187B-EA84-666F38E45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3FC582-0088-0D3E-456D-AC297C101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B57D1-6D96-8F37-EBDD-1C874388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54697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372E4-CF48-5C61-3490-C7559F3EA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B702E5-F588-F493-7327-4C86F53D01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22EFD-1EB5-181A-A497-04CE5A9A9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4AAD32-4E41-5FD1-6477-E65788AF7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40BDAF-9138-5F53-E83F-AB9831CC5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88B05-431C-7E46-FDB8-5D12100B0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81166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1CFA1C-50C6-55BD-5D53-ACF62A238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311990-D748-5C72-5567-586B59BB2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E89CC-B328-25B6-38D3-E0F16583B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56F327-63C9-4D50-B79F-C07E3D196B1F}" type="datetimeFigureOut">
              <a:rPr lang="en-CA" smtClean="0"/>
              <a:t>2025-07-26</a:t>
            </a:fld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936AF-730B-D69C-48F5-1CD79AEA06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CB558-7E31-5642-C55A-BC42E1766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E5EB7-EA37-4857-BA7F-05ADDB34D24D}" type="slidenum">
              <a:rPr lang="en-CA" smtClean="0"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2855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38426A-E3B9-252D-32B8-64B16B7E0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400" dirty="0"/>
              <a:t>IAG Take Home Exercise</a:t>
            </a:r>
            <a:endParaRPr lang="en-CA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535D-E49A-C32F-2ED3-EDAE6AEFC0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Analytics Engineer</a:t>
            </a:r>
          </a:p>
          <a:p>
            <a:pPr algn="l"/>
            <a:r>
              <a:rPr lang="en-US" sz="2000" dirty="0"/>
              <a:t>Carol Moynham</a:t>
            </a:r>
          </a:p>
          <a:p>
            <a:pPr algn="l"/>
            <a:r>
              <a:rPr lang="en-US" sz="2000" dirty="0"/>
              <a:t>July 2025</a:t>
            </a:r>
            <a:endParaRPr lang="en-CA" sz="2000" dirty="0"/>
          </a:p>
        </p:txBody>
      </p:sp>
      <p:sp>
        <p:nvSpPr>
          <p:cNvPr id="4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E484A-1F90-E8FD-B801-FE4F638CF7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702" r="20863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6138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87312CE-9D91-4938-0573-A587F72087F2}"/>
              </a:ext>
            </a:extLst>
          </p:cNvPr>
          <p:cNvSpPr txBox="1">
            <a:spLocks/>
          </p:cNvSpPr>
          <p:nvPr/>
        </p:nvSpPr>
        <p:spPr>
          <a:xfrm>
            <a:off x="638882" y="3577456"/>
            <a:ext cx="10909640" cy="16878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4" name="Picture 3" descr="A yellow cone with confetti and text&#10;&#10;AI-generated content may be incorrect.">
            <a:extLst>
              <a:ext uri="{FF2B5EF4-FFF2-40B4-BE49-F238E27FC236}">
                <a16:creationId xmlns:a16="http://schemas.microsoft.com/office/drawing/2014/main" id="{87463551-08BD-3A0D-B99F-3C393C1B9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3908" y="1181872"/>
            <a:ext cx="6439588" cy="1561599"/>
          </a:xfrm>
          <a:prstGeom prst="rect">
            <a:avLst/>
          </a:prstGeom>
        </p:spPr>
      </p:pic>
      <p:sp>
        <p:nvSpPr>
          <p:cNvPr id="13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urple circle with letters in it&#10;&#10;AI-generated content may be incorrect.">
            <a:extLst>
              <a:ext uri="{FF2B5EF4-FFF2-40B4-BE49-F238E27FC236}">
                <a16:creationId xmlns:a16="http://schemas.microsoft.com/office/drawing/2014/main" id="{45D4E19E-B26F-5ABE-158E-CA62898A9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33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835142-86F5-DE42-5DA6-5A4F0BC67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Appendix 1: Policy Lifecycle Model Sample Data</a:t>
            </a:r>
            <a:endParaRPr lang="en-CA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EAE5E-4348-71C6-7056-08813FDF4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798" y="1387623"/>
            <a:ext cx="11132725" cy="25098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177419-3623-4897-25A2-0DE42B5549F4}"/>
              </a:ext>
            </a:extLst>
          </p:cNvPr>
          <p:cNvSpPr txBox="1"/>
          <p:nvPr/>
        </p:nvSpPr>
        <p:spPr>
          <a:xfrm>
            <a:off x="895294" y="6537960"/>
            <a:ext cx="86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Models located here: https://github.com/C-Monsta/IAG-Take-Home-Test/tree/main/models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200716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E82190-572F-FCF1-396C-D39EE8CCC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387" y="1628776"/>
            <a:ext cx="9614330" cy="426754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3D34214-94BB-B26E-C6E5-F3F272E2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Appendix 2: Quote Bind Model Sample Data</a:t>
            </a:r>
            <a:endParaRPr lang="en-CA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7FDD86-E920-BA2E-E692-41040A76F711}"/>
              </a:ext>
            </a:extLst>
          </p:cNvPr>
          <p:cNvSpPr txBox="1"/>
          <p:nvPr/>
        </p:nvSpPr>
        <p:spPr>
          <a:xfrm>
            <a:off x="895294" y="6537960"/>
            <a:ext cx="86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Models located here: https://github.com/C-Monsta/IAG-Take-Home-Test/tree/main/models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3481614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5A8C35-F6BB-D842-50E0-67806C3D2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95" y="643467"/>
            <a:ext cx="10129210" cy="5571065"/>
          </a:xfrm>
          <a:prstGeom prst="rect">
            <a:avLst/>
          </a:prstGeom>
          <a:ln>
            <a:noFill/>
          </a:ln>
        </p:spPr>
      </p:pic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82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0726513-647A-4459-9DFD-11C96ED00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4C9C60D-9D77-45E7-A7AA-45806B23E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B34D742C-1AE5-4925-9160-7224E37A2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24FF0A4B-3ADB-4A0F-B8EE-7785F27752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9EAD2C6-89D0-435B-9B8C-E3240DEABD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585" y="0"/>
            <a:ext cx="10237785" cy="685799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2B18C-8E9F-0B41-7AA0-A1E04860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613" y="0"/>
            <a:ext cx="5257799" cy="3438159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r>
              <a:rPr lang="en-US" sz="4200" dirty="0"/>
              <a:t>The ask: transform raw data into a clean, queryable, meaningful source for downstream users*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879429-FA80-5290-7FE6-F68736BD0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5788" y="688927"/>
            <a:ext cx="3893835" cy="3905495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B84A02-AB95-D6C8-C5EA-B313F4661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056" y="4903886"/>
            <a:ext cx="6055812" cy="938649"/>
          </a:xfrm>
          <a:prstGeom prst="rect">
            <a:avLst/>
          </a:prstGeom>
          <a:effectLst>
            <a:outerShdw blurRad="508000" dist="101600" dir="5400000" algn="tl" rotWithShape="0">
              <a:prstClr val="black">
                <a:alpha val="1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D847B5-5FAF-A43C-EC2D-22B98BD60466}"/>
              </a:ext>
            </a:extLst>
          </p:cNvPr>
          <p:cNvSpPr txBox="1"/>
          <p:nvPr/>
        </p:nvSpPr>
        <p:spPr>
          <a:xfrm>
            <a:off x="404257" y="6334779"/>
            <a:ext cx="9737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 Note: Models (SQL), Documentation (.</a:t>
            </a:r>
            <a:r>
              <a:rPr lang="en-US" sz="1400" dirty="0" err="1"/>
              <a:t>yml</a:t>
            </a:r>
            <a:r>
              <a:rPr lang="en-US" sz="1400" dirty="0"/>
              <a:t>) and sample Airflow DAG (Python) located here:</a:t>
            </a:r>
          </a:p>
          <a:p>
            <a:r>
              <a:rPr lang="en-US" sz="1400" dirty="0"/>
              <a:t>https://github.com/C-Monsta/IAG-Take-Home-Test/tree/main/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59422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CF3F982B-4AFF-9443-3A72-36963E16F9FB}"/>
              </a:ext>
            </a:extLst>
          </p:cNvPr>
          <p:cNvSpPr/>
          <p:nvPr/>
        </p:nvSpPr>
        <p:spPr>
          <a:xfrm>
            <a:off x="9146166" y="1697654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86FA66-C779-4007-6B47-1AC285F31BD0}"/>
              </a:ext>
            </a:extLst>
          </p:cNvPr>
          <p:cNvSpPr/>
          <p:nvPr/>
        </p:nvSpPr>
        <p:spPr>
          <a:xfrm>
            <a:off x="6133531" y="1673103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BF332A69-D5E5-CB14-A9DC-0B99923EC888}"/>
              </a:ext>
            </a:extLst>
          </p:cNvPr>
          <p:cNvSpPr/>
          <p:nvPr/>
        </p:nvSpPr>
        <p:spPr>
          <a:xfrm>
            <a:off x="3151937" y="1674171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3862F689-5CDC-40BA-DD49-ACDAEE2CD384}"/>
              </a:ext>
            </a:extLst>
          </p:cNvPr>
          <p:cNvSpPr/>
          <p:nvPr/>
        </p:nvSpPr>
        <p:spPr>
          <a:xfrm>
            <a:off x="170343" y="1649620"/>
            <a:ext cx="2895672" cy="433880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0BDEE56F-6AFD-82CA-A919-45DD5FDB6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0696" y="3291240"/>
            <a:ext cx="1408535" cy="8626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8DCB660-3B70-C1EC-A964-9BE067CFD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161965"/>
            <a:ext cx="10515600" cy="1325563"/>
          </a:xfrm>
        </p:spPr>
        <p:txBody>
          <a:bodyPr>
            <a:noAutofit/>
          </a:bodyPr>
          <a:lstStyle/>
          <a:p>
            <a:r>
              <a:rPr lang="en-US" sz="2800" dirty="0"/>
              <a:t>Four steps to transform raw data into a clean, queryable, meaningful source for downstream users</a:t>
            </a:r>
            <a:endParaRPr lang="en-CA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0DAB8D-1FF3-42B3-26A9-BF53FA70BDA6}"/>
              </a:ext>
            </a:extLst>
          </p:cNvPr>
          <p:cNvSpPr txBox="1"/>
          <p:nvPr/>
        </p:nvSpPr>
        <p:spPr>
          <a:xfrm>
            <a:off x="417812" y="1464954"/>
            <a:ext cx="9311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Set 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F3385-1569-2F8E-C5F1-18C7A453B769}"/>
              </a:ext>
            </a:extLst>
          </p:cNvPr>
          <p:cNvSpPr txBox="1"/>
          <p:nvPr/>
        </p:nvSpPr>
        <p:spPr>
          <a:xfrm>
            <a:off x="6497963" y="1464954"/>
            <a:ext cx="8543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D75F4-7FBB-3615-13E2-B70B538A8B6D}"/>
              </a:ext>
            </a:extLst>
          </p:cNvPr>
          <p:cNvSpPr txBox="1"/>
          <p:nvPr/>
        </p:nvSpPr>
        <p:spPr>
          <a:xfrm>
            <a:off x="9393635" y="1464954"/>
            <a:ext cx="187379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Query and Share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C2BE49-899F-3790-E8B3-AA03A2CFF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857" y="3812200"/>
            <a:ext cx="1032855" cy="5809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CA0B42C-4A03-F061-9574-CED61106FF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177" b="17176"/>
          <a:stretch>
            <a:fillRect/>
          </a:stretch>
        </p:blipFill>
        <p:spPr>
          <a:xfrm>
            <a:off x="1133857" y="2170686"/>
            <a:ext cx="1035839" cy="67999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F4CF10-500F-A29B-E97F-16BAA5B26BD6}"/>
              </a:ext>
            </a:extLst>
          </p:cNvPr>
          <p:cNvCxnSpPr>
            <a:cxnSpLocks/>
          </p:cNvCxnSpPr>
          <p:nvPr/>
        </p:nvCxnSpPr>
        <p:spPr>
          <a:xfrm flipV="1">
            <a:off x="1921982" y="2959655"/>
            <a:ext cx="0" cy="7445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95B9FDB-7C99-4549-7A93-8FB682E4D17B}"/>
              </a:ext>
            </a:extLst>
          </p:cNvPr>
          <p:cNvCxnSpPr>
            <a:cxnSpLocks/>
          </p:cNvCxnSpPr>
          <p:nvPr/>
        </p:nvCxnSpPr>
        <p:spPr>
          <a:xfrm>
            <a:off x="1440834" y="2966186"/>
            <a:ext cx="0" cy="74458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7E6F574-E593-9EA7-6952-0EDB1B2B05A1}"/>
              </a:ext>
            </a:extLst>
          </p:cNvPr>
          <p:cNvSpPr txBox="1"/>
          <p:nvPr/>
        </p:nvSpPr>
        <p:spPr>
          <a:xfrm>
            <a:off x="282972" y="4794976"/>
            <a:ext cx="28042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accounts for DBT, DataBricks,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Create workspace and schema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Load Policy data into Databricks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Connect DBT, Data Bricks, 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Credentials stored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profile.yml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DF0C6B-1B8A-B8E7-FFE9-52C61B635E00}"/>
              </a:ext>
            </a:extLst>
          </p:cNvPr>
          <p:cNvSpPr txBox="1"/>
          <p:nvPr/>
        </p:nvSpPr>
        <p:spPr>
          <a:xfrm>
            <a:off x="2033020" y="3051605"/>
            <a:ext cx="855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Profile.yml</a:t>
            </a:r>
          </a:p>
          <a:p>
            <a:r>
              <a:rPr lang="en-US" sz="1100" dirty="0"/>
              <a:t>DB Token</a:t>
            </a:r>
            <a:endParaRPr lang="en-CA" sz="11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B28EFC6-5DF4-2B5B-9545-A00475269641}"/>
              </a:ext>
            </a:extLst>
          </p:cNvPr>
          <p:cNvSpPr txBox="1"/>
          <p:nvPr/>
        </p:nvSpPr>
        <p:spPr>
          <a:xfrm>
            <a:off x="3477251" y="1464954"/>
            <a:ext cx="74834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Think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30FF6A19-A269-B50A-762A-512A210173E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9001" t="18708" r="18985" b="17365"/>
          <a:stretch>
            <a:fillRect/>
          </a:stretch>
        </p:blipFill>
        <p:spPr>
          <a:xfrm>
            <a:off x="3632446" y="2109772"/>
            <a:ext cx="1528355" cy="1515292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7B5073E-9FC4-A046-4489-95B8D511F869}"/>
              </a:ext>
            </a:extLst>
          </p:cNvPr>
          <p:cNvSpPr txBox="1"/>
          <p:nvPr/>
        </p:nvSpPr>
        <p:spPr>
          <a:xfrm>
            <a:off x="3388606" y="4519980"/>
            <a:ext cx="20160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Re-read the exercise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Explore the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Conceptualise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Assumptions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513D055-520C-CD1E-D605-4433987FF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6263" y="2136679"/>
            <a:ext cx="1581248" cy="134788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C9AA808-0E8B-15C0-91AB-3E3CB830B47A}"/>
              </a:ext>
            </a:extLst>
          </p:cNvPr>
          <p:cNvSpPr txBox="1"/>
          <p:nvPr/>
        </p:nvSpPr>
        <p:spPr>
          <a:xfrm>
            <a:off x="6185786" y="4492399"/>
            <a:ext cx="286349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Start by creating a source table with the raw data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Build the quote bind model to address need for specific journeys in this space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Summary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profile_lifcycle_model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Documentation in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schema.yml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114A1F-7F0F-B758-6411-22B1915FF676}"/>
              </a:ext>
            </a:extLst>
          </p:cNvPr>
          <p:cNvSpPr txBox="1"/>
          <p:nvPr/>
        </p:nvSpPr>
        <p:spPr>
          <a:xfrm>
            <a:off x="9393635" y="4519980"/>
            <a:ext cx="2016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Queries in DataBricks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Self-serve dashboard</a:t>
            </a:r>
            <a:endParaRPr lang="en-CA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CE02B00-9DE5-5D80-F8A0-8E17DA80467B}"/>
              </a:ext>
            </a:extLst>
          </p:cNvPr>
          <p:cNvSpPr txBox="1"/>
          <p:nvPr/>
        </p:nvSpPr>
        <p:spPr>
          <a:xfrm>
            <a:off x="251821" y="6208278"/>
            <a:ext cx="1168762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Document and Test across every stage</a:t>
            </a:r>
            <a:endParaRPr lang="en-CA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975A34C6-4789-15A0-966C-A420FB8934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92794" y="0"/>
            <a:ext cx="999831" cy="963251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6F6A6C27-13C1-E419-7CEB-C241A67967B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090" y="2226063"/>
            <a:ext cx="565114" cy="527440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6F50D2D-36FB-3F94-8AE4-43E332065E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610696" y="2135901"/>
            <a:ext cx="1336758" cy="104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34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3C5503-86C5-93DD-0538-8C6963D65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Data Anomalies and Assumptions</a:t>
            </a:r>
            <a:endParaRPr lang="en-CA" sz="28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0681B5-9B4E-7E80-0B66-EC68903458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371711"/>
              </p:ext>
            </p:extLst>
          </p:nvPr>
        </p:nvGraphicFramePr>
        <p:xfrm>
          <a:off x="2096363" y="1274107"/>
          <a:ext cx="9703288" cy="52222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83692">
                  <a:extLst>
                    <a:ext uri="{9D8B030D-6E8A-4147-A177-3AD203B41FA5}">
                      <a16:colId xmlns:a16="http://schemas.microsoft.com/office/drawing/2014/main" val="189807313"/>
                    </a:ext>
                  </a:extLst>
                </a:gridCol>
                <a:gridCol w="6119596">
                  <a:extLst>
                    <a:ext uri="{9D8B030D-6E8A-4147-A177-3AD203B41FA5}">
                      <a16:colId xmlns:a16="http://schemas.microsoft.com/office/drawing/2014/main" val="4226184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Issue/ Anomaly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Action/ Assumptions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055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Policy Lifecycle is one line per policy. Some of the more granular detail will be lost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more detailed querying the deeper models can be used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633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State of the sale can vary by quote and bind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 reporting use the most recent quote/ bind. For historic performance, the larger src table can be referenced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6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Some cancels have no bind action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Investigate these and determine why, for now exclude or flag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581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Some bind premiums values will be null as not all policies were bound. Should these be reformatted to 0?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Leaving as null so it’s clear the policy wasn’t bound, as opposed to having 0 premium. Can be defaulted to 0 during calculated fields as needed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695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How to manage multiple quotes on the same day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Currently this field is date only. DateTime would show different quotes on the same day. A unique quote ID may be another option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385456"/>
                  </a:ext>
                </a:extLst>
              </a:tr>
              <a:tr h="425639">
                <a:tc>
                  <a:txBody>
                    <a:bodyPr/>
                    <a:lstStyle/>
                    <a:p>
                      <a:r>
                        <a:rPr lang="en-US" sz="1400" dirty="0"/>
                        <a:t>Data source structure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These are currently set to create a materialized view. Would need to explore how often policy details change, incremental or </a:t>
                      </a:r>
                      <a:r>
                        <a:rPr lang="en-US" sz="1400" dirty="0" err="1"/>
                        <a:t>upsert</a:t>
                      </a:r>
                      <a:r>
                        <a:rPr lang="en-US" sz="1400" dirty="0"/>
                        <a:t> may be more efficient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3423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PII and access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Assuming all analysts need access to PII like policy numbers. If not these can be hashed or managed with access permissions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Access details sorted in </a:t>
                      </a:r>
                      <a:r>
                        <a:rPr lang="en-US" sz="1400" dirty="0" err="1"/>
                        <a:t>profile.yml</a:t>
                      </a:r>
                      <a:r>
                        <a:rPr lang="en-US" sz="1400" dirty="0"/>
                        <a:t> or similar. Not hard-coded</a:t>
                      </a:r>
                      <a:endParaRPr lang="en-CA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497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Automated checks</a:t>
                      </a:r>
                      <a:endParaRPr lang="en-C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Some checks are built into </a:t>
                      </a:r>
                      <a:r>
                        <a:rPr lang="en-US" sz="1400" dirty="0" err="1"/>
                        <a:t>schema.yml</a:t>
                      </a:r>
                      <a:r>
                        <a:rPr lang="en-US" sz="1400" dirty="0"/>
                        <a:t> to ensure data accuracy, e.g. policy number must be a unique value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400" dirty="0"/>
                        <a:t>Notifications can be set up during orchestration in case of data fail or re-run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32384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3398A3A5-342A-D386-48BF-FD513E58A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C34714-A962-946D-533C-C40FFD8E8B0B}"/>
              </a:ext>
            </a:extLst>
          </p:cNvPr>
          <p:cNvSpPr txBox="1"/>
          <p:nvPr/>
        </p:nvSpPr>
        <p:spPr>
          <a:xfrm>
            <a:off x="92360" y="1638171"/>
            <a:ext cx="1498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B0076"/>
                </a:solidFill>
              </a:rPr>
              <a:t>End goal based on use case</a:t>
            </a:r>
            <a:endParaRPr lang="en-CA" sz="1400" dirty="0">
              <a:solidFill>
                <a:srgbClr val="4B0076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278387-7093-A4C8-0A23-E6A781DFC387}"/>
              </a:ext>
            </a:extLst>
          </p:cNvPr>
          <p:cNvSpPr txBox="1"/>
          <p:nvPr/>
        </p:nvSpPr>
        <p:spPr>
          <a:xfrm>
            <a:off x="87547" y="3175752"/>
            <a:ext cx="1746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B0076"/>
                </a:solidFill>
              </a:rPr>
              <a:t>Data management and enrichment</a:t>
            </a:r>
            <a:endParaRPr lang="en-CA" sz="1400" dirty="0">
              <a:solidFill>
                <a:srgbClr val="4B007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7CB014-62A3-FFDC-FD71-23D0AD29E0B3}"/>
              </a:ext>
            </a:extLst>
          </p:cNvPr>
          <p:cNvSpPr txBox="1"/>
          <p:nvPr/>
        </p:nvSpPr>
        <p:spPr>
          <a:xfrm>
            <a:off x="92360" y="5440673"/>
            <a:ext cx="1254869" cy="30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B0076"/>
                </a:solidFill>
              </a:rPr>
              <a:t>Governance</a:t>
            </a:r>
            <a:endParaRPr lang="en-CA" dirty="0">
              <a:solidFill>
                <a:srgbClr val="4B0076"/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C65B8D2D-1E70-FD6E-842F-32A4B6445734}"/>
              </a:ext>
            </a:extLst>
          </p:cNvPr>
          <p:cNvSpPr/>
          <p:nvPr/>
        </p:nvSpPr>
        <p:spPr>
          <a:xfrm>
            <a:off x="1682886" y="2243135"/>
            <a:ext cx="321064" cy="2542873"/>
          </a:xfrm>
          <a:prstGeom prst="leftBrace">
            <a:avLst/>
          </a:prstGeom>
          <a:ln w="12700">
            <a:solidFill>
              <a:srgbClr val="0020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B0076"/>
              </a:solidFill>
            </a:endParaRP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AB4DE034-B9A7-09F3-57CE-3F895E12D86D}"/>
              </a:ext>
            </a:extLst>
          </p:cNvPr>
          <p:cNvSpPr/>
          <p:nvPr/>
        </p:nvSpPr>
        <p:spPr>
          <a:xfrm>
            <a:off x="1682884" y="4863827"/>
            <a:ext cx="340469" cy="1600168"/>
          </a:xfrm>
          <a:prstGeom prst="leftBrace">
            <a:avLst/>
          </a:prstGeom>
          <a:ln w="12700">
            <a:solidFill>
              <a:srgbClr val="0020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93B772F1-B4E2-66DA-412D-CB1F46B94700}"/>
              </a:ext>
            </a:extLst>
          </p:cNvPr>
          <p:cNvSpPr/>
          <p:nvPr/>
        </p:nvSpPr>
        <p:spPr>
          <a:xfrm>
            <a:off x="1663480" y="1638171"/>
            <a:ext cx="340469" cy="523220"/>
          </a:xfrm>
          <a:prstGeom prst="leftBrace">
            <a:avLst/>
          </a:prstGeom>
          <a:ln w="12700">
            <a:solidFill>
              <a:srgbClr val="00205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B007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868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9DA563D-21B1-D111-450B-45206E2C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Three models built in DBT: </a:t>
            </a:r>
            <a:r>
              <a:rPr lang="en-US" sz="2800" dirty="0" err="1"/>
              <a:t>src_policy_events</a:t>
            </a:r>
            <a:r>
              <a:rPr lang="en-US" sz="2800" dirty="0"/>
              <a:t>, quote_bind and policy_lifecycle_model, documentation in schema.yml*</a:t>
            </a:r>
            <a:endParaRPr lang="en-CA" sz="28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C697D-B2D7-15E4-59F3-53A6206BDB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969" b="4530"/>
          <a:stretch>
            <a:fillRect/>
          </a:stretch>
        </p:blipFill>
        <p:spPr>
          <a:xfrm>
            <a:off x="1064853" y="4813301"/>
            <a:ext cx="9489223" cy="132289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F5E796C-82C2-6B45-1135-030A57B2B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853" y="1695450"/>
            <a:ext cx="2030096" cy="196136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29A3850-EE1A-ECF1-8C11-3DC3B09E5AA8}"/>
              </a:ext>
            </a:extLst>
          </p:cNvPr>
          <p:cNvSpPr txBox="1"/>
          <p:nvPr/>
        </p:nvSpPr>
        <p:spPr>
          <a:xfrm>
            <a:off x="3391176" y="1695450"/>
            <a:ext cx="690217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b="1" dirty="0" err="1">
                <a:solidFill>
                  <a:srgbClr val="4B0076"/>
                </a:solidFill>
              </a:rPr>
              <a:t>SRC_Policy_Events</a:t>
            </a:r>
            <a:endParaRPr lang="en-US" sz="1400" b="1" dirty="0">
              <a:solidFill>
                <a:srgbClr val="4B0076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B0076"/>
                </a:solidFill>
              </a:rPr>
              <a:t>Raw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4B0076"/>
                </a:solidFill>
              </a:rPr>
              <a:t>Could be cleaned or updated at this level if needed</a:t>
            </a:r>
            <a:endParaRPr lang="en-CA" sz="1400" dirty="0">
              <a:solidFill>
                <a:srgbClr val="4B0076"/>
              </a:solidFill>
            </a:endParaRPr>
          </a:p>
          <a:p>
            <a:pPr marL="342900" indent="-342900">
              <a:buAutoNum type="arabicPeriod"/>
            </a:pPr>
            <a:r>
              <a:rPr lang="en-CA" sz="1400" b="1" dirty="0">
                <a:solidFill>
                  <a:srgbClr val="4B0076"/>
                </a:solidFill>
              </a:rPr>
              <a:t>Quote_Bind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To address the need for average time from quote to 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Splits each quote-bind cycle into it’s own event, by policy</a:t>
            </a:r>
          </a:p>
          <a:p>
            <a:pPr marL="342900" indent="-342900">
              <a:buAutoNum type="arabicPeriod"/>
            </a:pPr>
            <a:r>
              <a:rPr lang="en-CA" sz="1400" b="1" dirty="0">
                <a:solidFill>
                  <a:srgbClr val="4B0076"/>
                </a:solidFill>
              </a:rPr>
              <a:t>Policy_Lifecycle_Model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Summary combining data from source table and quote_bind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Single line per policy</a:t>
            </a:r>
          </a:p>
          <a:p>
            <a:pPr marL="342900" indent="-342900">
              <a:buAutoNum type="arabicPeriod"/>
            </a:pPr>
            <a:r>
              <a:rPr lang="en-CA" sz="1400" b="1" dirty="0">
                <a:solidFill>
                  <a:srgbClr val="4B0076"/>
                </a:solidFill>
              </a:rPr>
              <a:t>Schema.yml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Documents metadata for models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Can also be used to document for seeds, sources and 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CA" sz="1400" dirty="0">
                <a:solidFill>
                  <a:srgbClr val="4B0076"/>
                </a:solidFill>
              </a:rPr>
              <a:t>Option to automate .yml creation using AI tools like DBT Copilot (Cloud only)</a:t>
            </a:r>
            <a:endParaRPr lang="en-US" sz="1400" dirty="0">
              <a:solidFill>
                <a:srgbClr val="4B0076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CC19B2A-D4D5-323B-A78E-8BB14A892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F8CAD41-52BC-8209-7FEC-273B18DFF532}"/>
              </a:ext>
            </a:extLst>
          </p:cNvPr>
          <p:cNvSpPr txBox="1"/>
          <p:nvPr/>
        </p:nvSpPr>
        <p:spPr>
          <a:xfrm>
            <a:off x="895294" y="6537960"/>
            <a:ext cx="86561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Models (SQL) located here: https://github.com/C-Monsta/IAG-Take-Home-Test/tree/main/models</a:t>
            </a:r>
            <a:endParaRPr lang="en-CA" sz="1600" dirty="0"/>
          </a:p>
        </p:txBody>
      </p:sp>
    </p:spTree>
    <p:extLst>
      <p:ext uri="{BB962C8B-B14F-4D97-AF65-F5344CB8AC3E}">
        <p14:creationId xmlns:p14="http://schemas.microsoft.com/office/powerpoint/2010/main" val="1350614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1A060E1-C3AA-C7E4-88A8-6F337BE6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Exploring the data in Tableau</a:t>
            </a:r>
            <a:endParaRPr lang="en-CA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0B4AA79-C20F-FAF1-B990-0CC7BF5B1B23}"/>
              </a:ext>
            </a:extLst>
          </p:cNvPr>
          <p:cNvCxnSpPr/>
          <p:nvPr/>
        </p:nvCxnSpPr>
        <p:spPr>
          <a:xfrm>
            <a:off x="579419" y="1179714"/>
            <a:ext cx="107917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B96591A-82A3-F297-1342-8D55BBEA18A3}"/>
              </a:ext>
            </a:extLst>
          </p:cNvPr>
          <p:cNvSpPr txBox="1"/>
          <p:nvPr/>
        </p:nvSpPr>
        <p:spPr>
          <a:xfrm>
            <a:off x="579419" y="1516169"/>
            <a:ext cx="3688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4B0076"/>
                </a:solidFill>
              </a:rPr>
              <a:t>Visualisations can quickly explore and report on policy data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255A2FC-5649-380A-3F20-6D285D921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DA675A8-9F98-59E3-E59F-10CFE5BACB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3"/>
          <a:stretch>
            <a:fillRect/>
          </a:stretch>
        </p:blipFill>
        <p:spPr>
          <a:xfrm>
            <a:off x="5031412" y="1516169"/>
            <a:ext cx="6160979" cy="4932902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6249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15655-A9ED-535D-1696-0FB86B61B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C4A59C-E987-6CF0-A3C2-6B93904E4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Exploring the data in SQL</a:t>
            </a:r>
            <a:endParaRPr lang="en-CA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4B828D-8A46-1F73-A7FA-947AC1958C51}"/>
              </a:ext>
            </a:extLst>
          </p:cNvPr>
          <p:cNvCxnSpPr/>
          <p:nvPr/>
        </p:nvCxnSpPr>
        <p:spPr>
          <a:xfrm>
            <a:off x="579419" y="1179714"/>
            <a:ext cx="10791731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39D9E853-E13F-E99F-B961-F53D973E5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91" y="4173553"/>
            <a:ext cx="4507994" cy="25824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C42FB87-ACA7-062C-5A1B-2DDAC64C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043" y="1299247"/>
            <a:ext cx="4494193" cy="275477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EF51BD-1759-AEE4-96F1-BB60FA9C6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582BFA-8EF9-1BCF-3C53-339175CA91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50620" y="1299246"/>
            <a:ext cx="4232682" cy="54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80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6664B90-EC40-F091-A46D-217A8867FCCD}"/>
              </a:ext>
            </a:extLst>
          </p:cNvPr>
          <p:cNvSpPr/>
          <p:nvPr/>
        </p:nvSpPr>
        <p:spPr>
          <a:xfrm>
            <a:off x="155643" y="2240393"/>
            <a:ext cx="11877472" cy="3674024"/>
          </a:xfrm>
          <a:prstGeom prst="round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0B1892B-5196-1439-B28E-6BDAD87AE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90" y="320040"/>
            <a:ext cx="10515600" cy="1167488"/>
          </a:xfrm>
        </p:spPr>
        <p:txBody>
          <a:bodyPr>
            <a:noAutofit/>
          </a:bodyPr>
          <a:lstStyle/>
          <a:p>
            <a:r>
              <a:rPr lang="en-US" sz="2800" dirty="0"/>
              <a:t>Orchestration to automate and coordinate the data pipeline*</a:t>
            </a:r>
            <a:endParaRPr lang="en-CA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ED2AE-ADC3-61AE-DBC1-50DB13FC3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20" y="1264741"/>
            <a:ext cx="377303" cy="3773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5CF3CA9-84E7-ACA8-20AF-DE24267CF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2391" y="0"/>
            <a:ext cx="999609" cy="96146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04221-0948-E41F-994D-935BB201027A}"/>
              </a:ext>
            </a:extLst>
          </p:cNvPr>
          <p:cNvSpPr txBox="1"/>
          <p:nvPr/>
        </p:nvSpPr>
        <p:spPr>
          <a:xfrm>
            <a:off x="1021123" y="1275464"/>
            <a:ext cx="7908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Airflow: </a:t>
            </a:r>
            <a:r>
              <a:rPr lang="en-US" dirty="0"/>
              <a:t>Open source, flexible, widely used, python based, strong community</a:t>
            </a:r>
            <a:endParaRPr lang="en-CA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99C806B-4D26-9070-958A-00B48E01C4FF}"/>
              </a:ext>
            </a:extLst>
          </p:cNvPr>
          <p:cNvSpPr/>
          <p:nvPr/>
        </p:nvSpPr>
        <p:spPr>
          <a:xfrm>
            <a:off x="436428" y="3161390"/>
            <a:ext cx="1309538" cy="836114"/>
          </a:xfrm>
          <a:prstGeom prst="ellipse">
            <a:avLst/>
          </a:prstGeom>
          <a:solidFill>
            <a:srgbClr val="4B00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Start</a:t>
            </a:r>
            <a:endParaRPr lang="en-CA" sz="16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680457-EEC6-C2E4-195C-DD2E5334741A}"/>
              </a:ext>
            </a:extLst>
          </p:cNvPr>
          <p:cNvSpPr/>
          <p:nvPr/>
        </p:nvSpPr>
        <p:spPr>
          <a:xfrm>
            <a:off x="4139339" y="2580766"/>
            <a:ext cx="1612525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</a:t>
            </a:r>
            <a:r>
              <a:rPr lang="en-US" sz="1400" dirty="0" err="1">
                <a:solidFill>
                  <a:schemeClr val="tx1"/>
                </a:solidFill>
              </a:rPr>
              <a:t>quote_bind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8F3C19-4D75-FDF5-E79F-F70EFE815FD9}"/>
              </a:ext>
            </a:extLst>
          </p:cNvPr>
          <p:cNvSpPr/>
          <p:nvPr/>
        </p:nvSpPr>
        <p:spPr>
          <a:xfrm>
            <a:off x="4119883" y="3910185"/>
            <a:ext cx="1628920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additional base tables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768E24-4CDF-1194-D97D-3426B5121A42}"/>
              </a:ext>
            </a:extLst>
          </p:cNvPr>
          <p:cNvSpPr/>
          <p:nvPr/>
        </p:nvSpPr>
        <p:spPr>
          <a:xfrm>
            <a:off x="6383189" y="3112517"/>
            <a:ext cx="1612526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</a:t>
            </a:r>
            <a:r>
              <a:rPr lang="en-US" sz="1400" dirty="0" err="1">
                <a:solidFill>
                  <a:schemeClr val="tx1"/>
                </a:solidFill>
              </a:rPr>
              <a:t>policy_lifecycle_model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39860DF5-ED63-33C4-8532-5D458E860BA3}"/>
              </a:ext>
            </a:extLst>
          </p:cNvPr>
          <p:cNvSpPr/>
          <p:nvPr/>
        </p:nvSpPr>
        <p:spPr>
          <a:xfrm>
            <a:off x="8257831" y="3021721"/>
            <a:ext cx="1578161" cy="1019651"/>
          </a:xfrm>
          <a:prstGeom prst="diamond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BDD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Failed tasks?</a:t>
            </a:r>
            <a:endParaRPr lang="en-CA" sz="1400" dirty="0">
              <a:solidFill>
                <a:schemeClr val="tx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7623AA-0991-FEEA-2A5F-6568C24574F9}"/>
              </a:ext>
            </a:extLst>
          </p:cNvPr>
          <p:cNvSpPr/>
          <p:nvPr/>
        </p:nvSpPr>
        <p:spPr>
          <a:xfrm>
            <a:off x="10474815" y="3109271"/>
            <a:ext cx="1309538" cy="836114"/>
          </a:xfrm>
          <a:prstGeom prst="ellipse">
            <a:avLst/>
          </a:prstGeom>
          <a:solidFill>
            <a:srgbClr val="4B007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End</a:t>
            </a:r>
            <a:endParaRPr lang="en-CA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1887D7D-A994-1DB6-9CF0-99A0F99BB7D7}"/>
              </a:ext>
            </a:extLst>
          </p:cNvPr>
          <p:cNvSpPr/>
          <p:nvPr/>
        </p:nvSpPr>
        <p:spPr>
          <a:xfrm>
            <a:off x="8154217" y="4796198"/>
            <a:ext cx="1773779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Get_failed_tasks</a:t>
            </a:r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(python operator)</a:t>
            </a:r>
            <a:endParaRPr lang="en-CA" sz="16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465600-F1A6-0AF0-265D-433FD996679A}"/>
              </a:ext>
            </a:extLst>
          </p:cNvPr>
          <p:cNvSpPr/>
          <p:nvPr/>
        </p:nvSpPr>
        <p:spPr>
          <a:xfrm>
            <a:off x="10309440" y="4796198"/>
            <a:ext cx="1612526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Email task failure alert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B457BF96-BBAF-6B96-7E0E-F4270098DB57}"/>
              </a:ext>
            </a:extLst>
          </p:cNvPr>
          <p:cNvCxnSpPr>
            <a:cxnSpLocks/>
            <a:stCxn id="55" idx="3"/>
            <a:endCxn id="10" idx="1"/>
          </p:cNvCxnSpPr>
          <p:nvPr/>
        </p:nvCxnSpPr>
        <p:spPr>
          <a:xfrm flipV="1">
            <a:off x="3586872" y="2998823"/>
            <a:ext cx="552467" cy="5797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7E799CA4-A36E-7CCD-3522-2B7105152B63}"/>
              </a:ext>
            </a:extLst>
          </p:cNvPr>
          <p:cNvCxnSpPr>
            <a:cxnSpLocks/>
            <a:stCxn id="55" idx="3"/>
            <a:endCxn id="11" idx="1"/>
          </p:cNvCxnSpPr>
          <p:nvPr/>
        </p:nvCxnSpPr>
        <p:spPr>
          <a:xfrm>
            <a:off x="3586872" y="3578546"/>
            <a:ext cx="533011" cy="7496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AC51F557-49C9-13A3-35C5-CEB6D617330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>
            <a:off x="5751864" y="2998823"/>
            <a:ext cx="631325" cy="5317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6A7EBBEC-E9DE-1644-E98C-A23382CF97A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5748803" y="3530574"/>
            <a:ext cx="634386" cy="79766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A418E03-C55C-8484-E5EC-C9A4D2469E03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>
          <a:xfrm flipH="1">
            <a:off x="9041107" y="4041372"/>
            <a:ext cx="5805" cy="754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E280EC3-9772-6BC2-AA5A-443C7C23E616}"/>
              </a:ext>
            </a:extLst>
          </p:cNvPr>
          <p:cNvCxnSpPr>
            <a:cxnSpLocks/>
            <a:stCxn id="17" idx="0"/>
            <a:endCxn id="14" idx="4"/>
          </p:cNvCxnSpPr>
          <p:nvPr/>
        </p:nvCxnSpPr>
        <p:spPr>
          <a:xfrm flipV="1">
            <a:off x="11115703" y="3945385"/>
            <a:ext cx="13881" cy="8508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BA08BB1-6AD9-BCD9-3CDC-8B36715E2419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9927996" y="5214255"/>
            <a:ext cx="3814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A876CF30-27B7-E2C9-D894-C9C3B402E6BE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995715" y="3530574"/>
            <a:ext cx="262116" cy="9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186552D-B08D-999F-1F13-E2D4628D4552}"/>
              </a:ext>
            </a:extLst>
          </p:cNvPr>
          <p:cNvSpPr/>
          <p:nvPr/>
        </p:nvSpPr>
        <p:spPr>
          <a:xfrm>
            <a:off x="1957952" y="3160489"/>
            <a:ext cx="1628920" cy="83611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Run </a:t>
            </a:r>
            <a:r>
              <a:rPr lang="en-US" sz="1400" dirty="0" err="1">
                <a:solidFill>
                  <a:schemeClr val="tx1"/>
                </a:solidFill>
              </a:rPr>
              <a:t>src_policy_events</a:t>
            </a:r>
            <a:endParaRPr lang="en-CA" sz="1400" dirty="0">
              <a:solidFill>
                <a:schemeClr val="tx1"/>
              </a:solidFill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B6DC42F-D786-A7BE-9333-56FEB2DCC1D0}"/>
              </a:ext>
            </a:extLst>
          </p:cNvPr>
          <p:cNvCxnSpPr>
            <a:cxnSpLocks/>
            <a:stCxn id="9" idx="6"/>
            <a:endCxn id="55" idx="1"/>
          </p:cNvCxnSpPr>
          <p:nvPr/>
        </p:nvCxnSpPr>
        <p:spPr>
          <a:xfrm flipV="1">
            <a:off x="1745966" y="3578546"/>
            <a:ext cx="211986" cy="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E8E7F94-814E-89E8-3A89-E4C4067BE293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9835992" y="3527328"/>
            <a:ext cx="638823" cy="42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77F8AAA4-2F0C-5F49-9835-A9C49794BBB5}"/>
              </a:ext>
            </a:extLst>
          </p:cNvPr>
          <p:cNvSpPr txBox="1"/>
          <p:nvPr/>
        </p:nvSpPr>
        <p:spPr>
          <a:xfrm>
            <a:off x="253269" y="6537960"/>
            <a:ext cx="7382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* Airflow DAG (Python) located here: https://github.com/C-Monsta/IAG-Take-Home-Test/tree/main/models</a:t>
            </a:r>
            <a:endParaRPr lang="en-CA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E73F981-BDA6-C0A2-43C6-18203DF47CBA}"/>
              </a:ext>
            </a:extLst>
          </p:cNvPr>
          <p:cNvSpPr txBox="1"/>
          <p:nvPr/>
        </p:nvSpPr>
        <p:spPr>
          <a:xfrm>
            <a:off x="538200" y="2046160"/>
            <a:ext cx="265204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Sample High Level Flow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D495368-B3A0-B012-235B-85076ACC16AC}"/>
              </a:ext>
            </a:extLst>
          </p:cNvPr>
          <p:cNvSpPr txBox="1"/>
          <p:nvPr/>
        </p:nvSpPr>
        <p:spPr>
          <a:xfrm>
            <a:off x="2095308" y="5397870"/>
            <a:ext cx="1354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Schedule</a:t>
            </a:r>
            <a:endParaRPr lang="en-CA" dirty="0">
              <a:solidFill>
                <a:srgbClr val="4B007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5D7014C-F4F9-C505-0C2D-A61D1CE2BAD6}"/>
              </a:ext>
            </a:extLst>
          </p:cNvPr>
          <p:cNvSpPr txBox="1"/>
          <p:nvPr/>
        </p:nvSpPr>
        <p:spPr>
          <a:xfrm>
            <a:off x="3871599" y="5397870"/>
            <a:ext cx="4164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B0076"/>
                </a:solidFill>
              </a:rPr>
              <a:t>Sensor: dependent on src data update</a:t>
            </a:r>
            <a:endParaRPr lang="en-CA" dirty="0">
              <a:solidFill>
                <a:srgbClr val="4B0076"/>
              </a:solidFill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AEB6B3D-E34C-5E29-7859-4BF2264C07EA}"/>
              </a:ext>
            </a:extLst>
          </p:cNvPr>
          <p:cNvCxnSpPr/>
          <p:nvPr/>
        </p:nvCxnSpPr>
        <p:spPr>
          <a:xfrm>
            <a:off x="1981839" y="5397870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B284145-F048-2B0D-9B03-5CC9BAE3122A}"/>
              </a:ext>
            </a:extLst>
          </p:cNvPr>
          <p:cNvCxnSpPr/>
          <p:nvPr/>
        </p:nvCxnSpPr>
        <p:spPr>
          <a:xfrm>
            <a:off x="3576959" y="5397870"/>
            <a:ext cx="0" cy="3693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0622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1421</TotalTime>
  <Words>786</Words>
  <Application>Microsoft Office PowerPoint</Application>
  <PresentationFormat>Widescreen</PresentationFormat>
  <Paragraphs>93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IAG Take Home Exercise</vt:lpstr>
      <vt:lpstr>PowerPoint Presentation</vt:lpstr>
      <vt:lpstr>The ask: transform raw data into a clean, queryable, meaningful source for downstream users*</vt:lpstr>
      <vt:lpstr>Four steps to transform raw data into a clean, queryable, meaningful source for downstream users</vt:lpstr>
      <vt:lpstr>Data Anomalies and Assumptions</vt:lpstr>
      <vt:lpstr>Three models built in DBT: src_policy_events, quote_bind and policy_lifecycle_model, documentation in schema.yml*</vt:lpstr>
      <vt:lpstr>Exploring the data in Tableau</vt:lpstr>
      <vt:lpstr>Exploring the data in SQL</vt:lpstr>
      <vt:lpstr>Orchestration to automate and coordinate the data pipeline*</vt:lpstr>
      <vt:lpstr>PowerPoint Presentation</vt:lpstr>
      <vt:lpstr>Appendix 1: Policy Lifecycle Model Sample Data</vt:lpstr>
      <vt:lpstr>Appendix 2: Quote Bind Model Sample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Stengl</dc:creator>
  <cp:lastModifiedBy>Kyle Stengl</cp:lastModifiedBy>
  <cp:revision>6</cp:revision>
  <dcterms:created xsi:type="dcterms:W3CDTF">2025-07-24T09:32:53Z</dcterms:created>
  <dcterms:modified xsi:type="dcterms:W3CDTF">2025-07-27T05:19:06Z</dcterms:modified>
</cp:coreProperties>
</file>