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 Slab"/>
      <p:regular r:id="rId16"/>
      <p:bold r:id="rId17"/>
    </p:embeddedFon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bold.fntdata"/><Relationship Id="rId16" Type="http://schemas.openxmlformats.org/officeDocument/2006/relationships/font" Target="fonts/RobotoSlab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03fa447f8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03fa447f8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3fa447f84_0_1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03fa447f84_0_1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3fa447f84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03fa447f84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3fa447f84_0_8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3fa447f84_0_8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03fa447f84_0_1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03fa447f84_0_1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3fa447f84_0_1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03fa447f84_0_1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3fa447f84_0_1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3fa447f84_0_1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3fa447f84_0_1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3fa447f84_0_1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3fa447f84_0_1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3fa447f84_0_1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3fa447f84_0_1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3fa447f84_0_1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4’s Project </a:t>
            </a:r>
            <a:endParaRPr/>
          </a:p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CREATED BY: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Bentley Epple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Nasir Muhumed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Sam Gerend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Ryan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0688" y="95975"/>
            <a:ext cx="468261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/>
              <a:t>Reminder 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87900" y="1489825"/>
            <a:ext cx="8368200" cy="3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 Slab"/>
                <a:ea typeface="Roboto Slab"/>
                <a:cs typeface="Roboto Slab"/>
                <a:sym typeface="Roboto Slab"/>
              </a:rPr>
              <a:t>What we are building: </a:t>
            </a:r>
            <a:endParaRPr b="1" sz="2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Slab"/>
                <a:ea typeface="Roboto Slab"/>
                <a:cs typeface="Roboto Slab"/>
                <a:sym typeface="Roboto Slab"/>
              </a:rPr>
              <a:t>	A Family Feud Game made for educators that is easy to use.</a:t>
            </a:r>
            <a:endParaRPr sz="2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 Slab"/>
                <a:ea typeface="Roboto Slab"/>
                <a:cs typeface="Roboto Slab"/>
                <a:sym typeface="Roboto Slab"/>
              </a:rPr>
              <a:t>Why are we building:</a:t>
            </a:r>
            <a:endParaRPr b="1" sz="2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Slab"/>
                <a:ea typeface="Roboto Slab"/>
                <a:cs typeface="Roboto Slab"/>
                <a:sym typeface="Roboto Slab"/>
              </a:rPr>
              <a:t>	To make class participation fun and engaging. </a:t>
            </a:r>
            <a:endParaRPr sz="2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 Slab"/>
                <a:ea typeface="Roboto Slab"/>
                <a:cs typeface="Roboto Slab"/>
                <a:sym typeface="Roboto Slab"/>
              </a:rPr>
              <a:t>For Whom:</a:t>
            </a:r>
            <a:endParaRPr b="1" sz="2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Roboto Slab"/>
              <a:ea typeface="Roboto Slab"/>
              <a:cs typeface="Roboto Slab"/>
              <a:sym typeface="Roboto Slab"/>
            </a:endParaRPr>
          </a:p>
          <a:p>
            <a:pPr indent="45720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Slab"/>
                <a:ea typeface="Roboto Slab"/>
                <a:cs typeface="Roboto Slab"/>
                <a:sym typeface="Roboto Slab"/>
              </a:rPr>
              <a:t>We are built this application for Bryan Lilly, a Professor of Marketing.</a:t>
            </a:r>
            <a:endParaRPr sz="2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Slab"/>
                <a:ea typeface="Roboto Slab"/>
                <a:cs typeface="Roboto Slab"/>
                <a:sym typeface="Roboto Slab"/>
              </a:rPr>
              <a:t>	</a:t>
            </a:r>
            <a:endParaRPr sz="2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0" y="214700"/>
            <a:ext cx="87561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Big Picture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891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"/>
            <a:ext cx="914400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62475" y="1153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WALK THROUGH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036" y="869575"/>
            <a:ext cx="7787925" cy="4454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"/>
            <a:ext cx="9143999" cy="5993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5" y="25350"/>
            <a:ext cx="919989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DEMO 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