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43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7F4B1-B643-4149-9FD8-041A5B5B46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78968-5D87-4844-A621-97352D524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9FFE8-428B-4BC8-A7A7-E693790991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2598-6C1D-4699-8A71-B6F958FCBA6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DAF26-4687-495C-AC83-BAC3D660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ADC5E6-8ADA-4DF2-ABAF-58000164E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267C-BC75-4A24-8025-FFDA5471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5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F0415-0BA0-400C-B2F8-06F153743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7075FC-7044-4797-8E75-5E93BB584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8501A-DBAB-4FE7-8372-9BC97224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2598-6C1D-4699-8A71-B6F958FCBA6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875DF-CC22-4C35-A5C8-7EF8E28D4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31B667-4DDD-4254-A978-181D76A44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267C-BC75-4A24-8025-FFDA5471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215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3F367D-91F5-4796-83A4-146327F6D8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17D886-3C57-4E6C-9648-07652391B8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0BED1-71C1-4DAF-91BD-F28F1A112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2598-6C1D-4699-8A71-B6F958FCBA6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C68C50-433D-4624-9D42-4AE26E627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173750-B21A-442D-B4F7-CDF9DB0049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267C-BC75-4A24-8025-FFDA5471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17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F369C-7325-4602-BE55-513A92587F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4E73E-90E5-4675-B15E-74C283DF6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E8280A-3FEA-4100-AA63-F6628F898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2598-6C1D-4699-8A71-B6F958FCBA6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7521F-15F0-4389-814F-D49279D0F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665B3-726D-4AEC-B284-AC756A1DF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267C-BC75-4A24-8025-FFDA5471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566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CD7DB-A79D-4081-A98D-D9700E4EC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12116-9212-4D72-9560-18B1783B0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D86760-3165-4E85-A855-E1390A0DB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2598-6C1D-4699-8A71-B6F958FCBA6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DB1070-B69B-401F-8615-9C10223FA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0F653-CFCF-45BC-9F87-484A8C858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267C-BC75-4A24-8025-FFDA5471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316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E50F9-D04C-4DBF-A1BB-850FB3144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AAD4-1C7B-4BCC-868C-AD0394523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25EA27-83EC-4D2E-8981-13F801DF4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553946-B465-4A68-AD81-CD9F97676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2598-6C1D-4699-8A71-B6F958FCBA6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498FAC-D9CB-41A1-BEDA-4996B26E5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5C5D07-5015-4B42-9BED-22FB77085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267C-BC75-4A24-8025-FFDA5471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1218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11C4-F29C-4A63-9928-F49131301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3708F7-DFE9-482A-BEAF-3CFA749622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05B624-12E0-46A0-AD37-FC9FFCBD2C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3BB42A-0678-4159-8B9F-B0CF3951D6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77CAEA-DCB6-490F-B354-4F65474651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EEB234-D64E-402F-B51E-F3A74B5469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2598-6C1D-4699-8A71-B6F958FCBA6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999339-B11B-4410-B2C9-6EBE3AFD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A2D44-82E5-4F0E-B777-3CEAB3400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267C-BC75-4A24-8025-FFDA5471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0339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8B3C4-72D4-48F5-8A15-9305715F4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E5D83A-7E91-4E04-BC70-BA3DB0F31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2598-6C1D-4699-8A71-B6F958FCBA6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2513D1-983C-4225-8E43-705CDB902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1C3536-2799-436D-BB12-6E86F4929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267C-BC75-4A24-8025-FFDA5471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373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5463C-9E6C-4BF8-AAED-42488E512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2598-6C1D-4699-8A71-B6F958FCBA6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80C507-E6F8-438C-9E39-FF428A449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A75CC-86BC-4FAD-A109-A1D509B98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267C-BC75-4A24-8025-FFDA5471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261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1ABCE-428E-4763-BE6A-132BD70CA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DA362F-9B1D-44E8-B76E-3FA3FD4CC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8A4409-6F53-4770-A388-6ABFD13056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C31B4A-1222-4C5B-9458-F6452824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2598-6C1D-4699-8A71-B6F958FCBA6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295897-6A05-405A-8622-B05EA9F1F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CFF50D-AC65-4792-ABC0-C73536524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267C-BC75-4A24-8025-FFDA5471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1904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56B28-E9E1-4BA3-906B-FD3B8B306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C56FDD-949E-4512-BEB6-B091E1B793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F1FD9F-3F96-44E1-84CA-5AA4FE261D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9C2481-9664-4AEB-86CD-6AE4F385F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2598-6C1D-4699-8A71-B6F958FCBA6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B6A18-18F1-4328-A9F4-EBB7B8614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89B316-07FE-4D04-A6F6-B0BA96281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0E267C-BC75-4A24-8025-FFDA5471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18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0681F5-E3C8-42F2-A239-AC774F228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1346D9-AFEB-4598-9727-886B381B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731390-80A2-4399-9A1F-93D6CE8F1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22598-6C1D-4699-8A71-B6F958FCBA6A}" type="datetimeFigureOut">
              <a:rPr lang="en-US" smtClean="0"/>
              <a:t>6/20/2025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944787-77B9-4ED7-A58A-C7C50AD8AC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9022E-EF93-4590-9114-3FC98FC89E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0E267C-BC75-4A24-8025-FFDA5471B0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366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A029-1680-487E-B557-33C3861F83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8686" y="1483664"/>
            <a:ext cx="9144000" cy="2509838"/>
          </a:xfrm>
        </p:spPr>
        <p:txBody>
          <a:bodyPr>
            <a:normAutofit fontScale="90000"/>
          </a:bodyPr>
          <a:lstStyle/>
          <a:p>
            <a:r>
              <a:rPr lang="en-US" sz="6700" b="1" dirty="0"/>
              <a:t>Career Compass</a:t>
            </a:r>
            <a:br>
              <a:rPr lang="en-US" dirty="0"/>
            </a:br>
            <a:r>
              <a:rPr lang="en-US" sz="4900" dirty="0"/>
              <a:t>A Smart Career Guide for Ages 15–25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AFA0A0-5ECC-4C94-B061-B8C544F70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8686" y="4180536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en-US" i="1" dirty="0"/>
              <a:t>By Pruthiviraj Nepoliyan Nisshan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 Number: JF/BSCSD/16/15</a:t>
            </a:r>
          </a:p>
          <a:p>
            <a:pPr marL="0" marR="0" algn="ctr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University Number: st20250937</a:t>
            </a:r>
            <a:br>
              <a:rPr lang="en-US" dirty="0"/>
            </a:br>
            <a:r>
              <a:rPr lang="en-US" dirty="0"/>
              <a:t>International College of Business and Technology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073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CDB1-8948-4EC3-A4D5-30862BF9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4EBC-A85A-4A87-8205-B41D9B96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Weeks 1–2</a:t>
            </a:r>
            <a:r>
              <a:rPr lang="en-US" dirty="0"/>
              <a:t>: Set up Laravel, database, and data collection.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Weeks 3–6</a:t>
            </a:r>
            <a:r>
              <a:rPr lang="en-US" dirty="0"/>
              <a:t>: Build questionnaire and ML model.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Weeks 7–10</a:t>
            </a:r>
            <a:r>
              <a:rPr lang="en-US" dirty="0"/>
              <a:t>: Add quizzes, forum, and success stories.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Weeks 11–12</a:t>
            </a:r>
            <a:r>
              <a:rPr lang="en-US" dirty="0"/>
              <a:t>: Test with users, fix bugs, and finish documentation.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Ready to help young people shine by [project end date]!</a:t>
            </a:r>
          </a:p>
        </p:txBody>
      </p:sp>
    </p:spTree>
    <p:extLst>
      <p:ext uri="{BB962C8B-B14F-4D97-AF65-F5344CB8AC3E}">
        <p14:creationId xmlns:p14="http://schemas.microsoft.com/office/powerpoint/2010/main" val="28026013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CDB1-8948-4EC3-A4D5-30862BF9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4EBC-A85A-4A87-8205-B41D9B96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Uses some fake data, so it might miss real-world details.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Limited to core features due to 3-month timeline.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Runs locally, so not tested for big groups yet.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Future versions can add more data and features like a mobile app!</a:t>
            </a:r>
          </a:p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27325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CDB1-8948-4EC3-A4D5-30862BF9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Let’s Get Started!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4EBC-A85A-4A87-8205-B41D9B96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CareerCompass</a:t>
            </a:r>
            <a:r>
              <a:rPr lang="en-US" dirty="0"/>
              <a:t> makes career planning easy, fun, and personal.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Helps young people find their dream jobs.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Ready to build and test in 3 months!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Questions? Let’s talk!</a:t>
            </a:r>
          </a:p>
        </p:txBody>
      </p:sp>
    </p:spTree>
    <p:extLst>
      <p:ext uri="{BB962C8B-B14F-4D97-AF65-F5344CB8AC3E}">
        <p14:creationId xmlns:p14="http://schemas.microsoft.com/office/powerpoint/2010/main" val="7650909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DAF5F-FB9C-4E46-8C1D-F3A703FB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Why CareerCompass?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92436-0F07-4A79-8EC9-CDEB62D31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72278"/>
            <a:ext cx="10515600" cy="4351338"/>
          </a:xfrm>
        </p:spPr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Choosing a career is tough for young people!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Problems: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Too much focus on grades, not enough on personality or interests.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Online advice is confusing and not personal.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Few role models for underrepresented groups.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No clear steps to follow for a career.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CareerCompass solves this!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8462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CDB1-8948-4EC3-A4D5-30862BF9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What is CareerCompass?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4EBC-A85A-4A87-8205-B41D9B96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 web app for teens and young adults (15–25).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Helps find the </a:t>
            </a:r>
            <a:r>
              <a:rPr lang="en-US" i="1" dirty="0"/>
              <a:t>perfect</a:t>
            </a:r>
            <a:r>
              <a:rPr lang="en-US" dirty="0"/>
              <a:t> career using: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Grades, personality (RIASEC), interests, skills, and experiences.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Offers: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Personalized career suggestions.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Step-by-step career roadmaps.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Fun quizzes, success stories, and a community forum.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1214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CDB1-8948-4EC3-A4D5-30862BF9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4EBC-A85A-4A87-8205-B41D9B96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+mj-lt"/>
              <a:buAutoNum type="arabicPeriod"/>
            </a:pPr>
            <a:r>
              <a:rPr lang="en-US" b="1" dirty="0"/>
              <a:t>Fun Questionnaire</a:t>
            </a:r>
            <a:endParaRPr lang="en-US" dirty="0"/>
          </a:p>
          <a:p>
            <a:pPr marL="742950" lvl="1" indent="-285750" rtl="0">
              <a:buFont typeface="+mj-lt"/>
              <a:buAutoNum type="arabicPeriod"/>
            </a:pPr>
            <a:r>
              <a:rPr lang="en-US" dirty="0"/>
              <a:t>Asks about your grades, hobbies, skills, and more.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dirty="0"/>
              <a:t>Easy to use with progress bars and tips.</a:t>
            </a:r>
          </a:p>
          <a:p>
            <a:pPr rtl="0">
              <a:buFont typeface="+mj-lt"/>
              <a:buAutoNum type="arabicPeriod"/>
            </a:pPr>
            <a:r>
              <a:rPr lang="en-US" b="1" dirty="0"/>
              <a:t>Smart Recommendations</a:t>
            </a:r>
            <a:endParaRPr lang="en-US" dirty="0"/>
          </a:p>
          <a:p>
            <a:pPr marL="742950" lvl="1" indent="-285750" rtl="0">
              <a:buFont typeface="+mj-lt"/>
              <a:buAutoNum type="arabicPeriod"/>
            </a:pPr>
            <a:r>
              <a:rPr lang="en-US" dirty="0"/>
              <a:t>Uses machine learning (Random Forest/XGBoost).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dirty="0"/>
              <a:t>Suggests 3–5 careers with 80%+ accuracy.</a:t>
            </a:r>
          </a:p>
          <a:p>
            <a:pPr rtl="0">
              <a:buFont typeface="+mj-lt"/>
              <a:buAutoNum type="arabicPeriod"/>
            </a:pPr>
            <a:r>
              <a:rPr lang="en-US" b="1" dirty="0"/>
              <a:t>Actionable Tools</a:t>
            </a:r>
            <a:endParaRPr lang="en-US" dirty="0"/>
          </a:p>
          <a:p>
            <a:pPr marL="742950" lvl="1" indent="-285750" rtl="0">
              <a:buFont typeface="+mj-lt"/>
              <a:buAutoNum type="arabicPeriod"/>
            </a:pPr>
            <a:r>
              <a:rPr lang="en-US" dirty="0"/>
              <a:t>Career plans with free course links (e.g., Coursera).</a:t>
            </a:r>
          </a:p>
          <a:p>
            <a:pPr marL="742950" lvl="1" indent="-285750" rtl="0">
              <a:buFont typeface="+mj-lt"/>
              <a:buAutoNum type="arabicPeriod"/>
            </a:pPr>
            <a:r>
              <a:rPr lang="en-US" dirty="0"/>
              <a:t>Quizzes to build skills like problem-solving.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5638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CDB1-8948-4EC3-A4D5-30862BF9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Cool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4EBC-A85A-4A87-8205-B41D9B96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Success Stories</a:t>
            </a:r>
            <a:r>
              <a:rPr lang="en-US" dirty="0"/>
              <a:t>: Inspiring stories about people like you succeeding in careers.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Community Forum</a:t>
            </a:r>
            <a:r>
              <a:rPr lang="en-US" dirty="0"/>
              <a:t>: Ask questions, share ideas, and connect with mentors.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PDF Reports</a:t>
            </a:r>
            <a:r>
              <a:rPr lang="en-US" dirty="0"/>
              <a:t>: Download your career plan to share with advisors.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Counselor Dashboard</a:t>
            </a:r>
            <a:r>
              <a:rPr lang="en-US" dirty="0"/>
              <a:t>: Helps teachers track popular careers and trends.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96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CDB1-8948-4EC3-A4D5-30862BF9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Tech Behind 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4EBC-A85A-4A87-8205-B41D9B96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Backend</a:t>
            </a:r>
            <a:r>
              <a:rPr lang="en-US" dirty="0"/>
              <a:t>: Laravel (PHP) for user accounts and data.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Machine Learning</a:t>
            </a:r>
            <a:r>
              <a:rPr lang="en-US" dirty="0"/>
              <a:t>: Python with FastAPI for career predictions.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Database</a:t>
            </a:r>
            <a:r>
              <a:rPr lang="en-US" dirty="0"/>
              <a:t>: MySQL to store user info and stories.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Frontend</a:t>
            </a:r>
            <a:r>
              <a:rPr lang="en-US" dirty="0"/>
              <a:t>: Bootstrap CSS for a modern, mobile-friendly look.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Runs locally for this project—easy and cost-free!</a:t>
            </a:r>
          </a:p>
        </p:txBody>
      </p:sp>
    </p:spTree>
    <p:extLst>
      <p:ext uri="{BB962C8B-B14F-4D97-AF65-F5344CB8AC3E}">
        <p14:creationId xmlns:p14="http://schemas.microsoft.com/office/powerpoint/2010/main" val="3347077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CDB1-8948-4EC3-A4D5-30862BF9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Why It’s Doable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4EBC-A85A-4A87-8205-B41D9B96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Time</a:t>
            </a:r>
            <a:r>
              <a:rPr lang="en-US" dirty="0"/>
              <a:t>: Built in 3 months by one developer.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Tools</a:t>
            </a:r>
            <a:r>
              <a:rPr lang="en-US" dirty="0"/>
              <a:t>: Free and open-source (Laravel, Python, MySQL).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Data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1000 fake profiles (Faker library).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Real data from Kaggle and Google Forms.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Testing</a:t>
            </a:r>
            <a:r>
              <a:rPr lang="en-US" dirty="0"/>
              <a:t>: Easy with Laravel tools, Postman, and peer feedback.</a:t>
            </a:r>
          </a:p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449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CDB1-8948-4EC3-A4D5-30862BF9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4EBC-A85A-4A87-8205-B41D9B96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For Students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Clear, personalized career paths.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Builds confidence with practical steps and inspiring stories.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For Counselors</a:t>
            </a:r>
            <a:r>
              <a:rPr lang="en-US" dirty="0"/>
              <a:t>:</a:t>
            </a:r>
          </a:p>
          <a:p>
            <a:pPr marL="742950" lvl="1" indent="-285750" rtl="0">
              <a:buFont typeface="Arial" panose="020B0604020202020204" pitchFamily="34" charset="0"/>
              <a:buChar char="•"/>
            </a:pPr>
            <a:r>
              <a:rPr lang="en-US" dirty="0"/>
              <a:t>Analytics to understand student interests and trends.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b="1" dirty="0"/>
              <a:t>For Everyone</a:t>
            </a:r>
            <a:r>
              <a:rPr lang="en-US" dirty="0"/>
              <a:t>: Encourages smart career choices and skill growth!</a:t>
            </a:r>
          </a:p>
          <a:p>
            <a:pPr marL="0" indent="0" rtl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1205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DCDB1-8948-4EC3-A4D5-30862BF94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b="1" dirty="0"/>
              <a:t>What You Get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424EBC-A85A-4A87-8205-B41D9B969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 working web app with all features.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A smart ML model (80%+ accuracy).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Datasets: 1000 profiles + 500 success stories.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Documentation: User guides, tech details, and evaluation reports.</a:t>
            </a:r>
          </a:p>
          <a:p>
            <a:pPr rtl="0">
              <a:buFont typeface="Arial" panose="020B0604020202020204" pitchFamily="34" charset="0"/>
              <a:buChar char="•"/>
            </a:pPr>
            <a:r>
              <a:rPr lang="en-US" dirty="0"/>
              <a:t>PDF reports for career planning.</a:t>
            </a:r>
          </a:p>
        </p:txBody>
      </p:sp>
    </p:spTree>
    <p:extLst>
      <p:ext uri="{BB962C8B-B14F-4D97-AF65-F5344CB8AC3E}">
        <p14:creationId xmlns:p14="http://schemas.microsoft.com/office/powerpoint/2010/main" val="302840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293</TotalTime>
  <Words>610</Words>
  <Application>Microsoft Office PowerPoint</Application>
  <PresentationFormat>Widescreen</PresentationFormat>
  <Paragraphs>77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Times New Roman</vt:lpstr>
      <vt:lpstr>Office Theme</vt:lpstr>
      <vt:lpstr>Career Compass A Smart Career Guide for Ages 15–25 </vt:lpstr>
      <vt:lpstr>Why CareerCompass? </vt:lpstr>
      <vt:lpstr>What is CareerCompass? </vt:lpstr>
      <vt:lpstr>How It Works</vt:lpstr>
      <vt:lpstr>Cool Features</vt:lpstr>
      <vt:lpstr>Tech Behind It</vt:lpstr>
      <vt:lpstr>Why It’s Doable</vt:lpstr>
      <vt:lpstr>Benefits</vt:lpstr>
      <vt:lpstr>What You Get</vt:lpstr>
      <vt:lpstr>Next Steps</vt:lpstr>
      <vt:lpstr>Limitations</vt:lpstr>
      <vt:lpstr>Let’s Get Started!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Career Compass A Smart Career Guide for Ages 15–25</dc:title>
  <dc:creator>Nepoliyan Nisshan</dc:creator>
  <cp:lastModifiedBy>Nepoliyan Nisshan</cp:lastModifiedBy>
  <cp:revision>4</cp:revision>
  <dcterms:created xsi:type="dcterms:W3CDTF">2025-06-20T02:03:03Z</dcterms:created>
  <dcterms:modified xsi:type="dcterms:W3CDTF">2025-06-20T06:56:31Z</dcterms:modified>
</cp:coreProperties>
</file>