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9D4A0-667D-E842-B9D3-9316EA6A3603}" v="40" dt="2019-11-04T01:43:4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2F17-2CE6-B740-AE6F-0919BBCF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8DA70-B4D0-4647-A2BD-0A1D7337A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A9F1-7468-D14C-8AC6-2594EA6A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418B-F0C2-1D45-81D0-F6DA72C3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0C1C-89AA-6C47-B24C-0024C7EB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B52A-BFB8-A442-944C-0E442EE1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1C46E-0C28-E448-938C-4661BB19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E9CB-8342-FC4B-944E-D5DCAC22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A831-F4D8-B846-A5B9-64633018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D850-6D27-FD4E-8CBB-9DF2520A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30C8-3E22-5E43-BF6D-29FC9D34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ACA7-50A9-1746-A76A-E237F03A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CC73-F9E3-AC4A-BFA8-4C61E27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1238-16E6-7344-ADB8-195CCACC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7408-CF6B-4243-ADAF-310CB9F7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0DAD-83D0-E848-9992-085869B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89AF-5159-CB4A-94ED-AE482AE5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4169-6C27-AD4B-96BF-22C49072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FE5C-B92A-C548-A34E-894015D7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3781-1D0D-574A-9914-9D54D7E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5CC-7814-554E-8B41-55966026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6E41-A5FF-0240-A839-5D4A69F2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11C5-B8FB-564D-A900-A3CC370B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6BE7-6AA9-2B48-877E-B25C7EF6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4C94-3D1F-6F49-ADCC-517B0A32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0973-7846-B441-A813-07FE5062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4EEC-C691-754C-A977-D93EF7A9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BA7F-3CCB-4044-92C8-B59FFD3E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66AA-2F4D-D749-AFE1-35BAB3F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8120-45E6-4F4F-8D73-A2F7C6EE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F6A6-1FAC-2544-8A1E-00371864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6983-93F5-EA4F-87A4-0F2C86E4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1153-01E9-6D45-9FD3-34F0AC23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F059-3A3F-DF44-B1C3-B4ED0CF7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5F5AB-843E-5340-93DC-56D0D0735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9DA93-5282-DE47-851C-CE68695C5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A1C58-95F8-7C4E-97AD-3D4CCA20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B0AE-B5A5-5749-958C-01C6653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F124-E80A-904F-9804-E235CAE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DCEA-A560-D741-9606-EFA6B5C1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3D782-EE7B-9C45-98E2-1E8F69CE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AE8F-E92F-904C-B374-B8519CAE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BAFF0-1ACF-A544-98A4-97C34AA1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3BC63-4D3B-5647-86D3-DE20AF7F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C390A-CE24-654C-9AE5-2D587DD4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2F91-7744-9841-ABFF-867FD2B1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6969-96CB-1540-80EE-B9AA5E8E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5115-DE78-7F4C-ABDD-84D62069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F72DE-0172-F54F-8EAF-39CF4F1D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FF34-3774-BA46-9310-C064C126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7214-0930-4548-B308-405FEABB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9ECC-FC67-1040-B46A-E2313C84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05F3-A5FB-EF40-A0E4-BDD5D7B7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2245-ECCE-6D4B-B041-73DEE980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9CF2-A88B-0342-9AF6-7B82F70B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E0EB-99C2-F749-B107-E857662C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BACE-A863-AC48-B4BC-339A6DF3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613A-DBFE-9D4C-B85F-D7BDC9A7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98E95-B7E6-524E-B6AD-287110D3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312EA-16E4-9B47-9DA3-1D412E19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DE59-31A5-384D-B6BB-50B43B6A3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9BBE-7176-8044-8909-9FDD321C11A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F6D7-D805-334B-8B46-D83535D43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D9CC-E37A-C342-95C1-F245B482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3B3C-46A5-B347-8B19-35BA231F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67D515-6401-464C-86D4-1158FA03FF23}"/>
              </a:ext>
            </a:extLst>
          </p:cNvPr>
          <p:cNvSpPr/>
          <p:nvPr/>
        </p:nvSpPr>
        <p:spPr>
          <a:xfrm>
            <a:off x="329609" y="260498"/>
            <a:ext cx="2339163" cy="6416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UNO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852A6-34D4-2947-A2F6-95A94BB547B6}"/>
              </a:ext>
            </a:extLst>
          </p:cNvPr>
          <p:cNvSpPr/>
          <p:nvPr/>
        </p:nvSpPr>
        <p:spPr>
          <a:xfrm>
            <a:off x="5752216" y="260498"/>
            <a:ext cx="1339701" cy="136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3E9E7-1135-FD47-A8BE-EC15989369A4}"/>
              </a:ext>
            </a:extLst>
          </p:cNvPr>
          <p:cNvSpPr/>
          <p:nvPr/>
        </p:nvSpPr>
        <p:spPr>
          <a:xfrm>
            <a:off x="5752216" y="1943986"/>
            <a:ext cx="1339701" cy="136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Potentiometer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63CDE-BC5E-AD48-80B4-659476650E6E}"/>
              </a:ext>
            </a:extLst>
          </p:cNvPr>
          <p:cNvSpPr/>
          <p:nvPr/>
        </p:nvSpPr>
        <p:spPr>
          <a:xfrm>
            <a:off x="5699050" y="3627474"/>
            <a:ext cx="1392865" cy="136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6C94B-35C7-B349-8E9A-C808A01C82C1}"/>
              </a:ext>
            </a:extLst>
          </p:cNvPr>
          <p:cNvSpPr/>
          <p:nvPr/>
        </p:nvSpPr>
        <p:spPr>
          <a:xfrm>
            <a:off x="5699051" y="5310962"/>
            <a:ext cx="1392865" cy="136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Humidity Sensor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981BF-1D28-F442-BBBC-F2A7CCEC83B4}"/>
              </a:ext>
            </a:extLst>
          </p:cNvPr>
          <p:cNvCxnSpPr/>
          <p:nvPr/>
        </p:nvCxnSpPr>
        <p:spPr>
          <a:xfrm>
            <a:off x="4080933" y="260498"/>
            <a:ext cx="0" cy="6318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E4EB41-E140-B94F-9161-4AB32AFAE033}"/>
              </a:ext>
            </a:extLst>
          </p:cNvPr>
          <p:cNvSpPr txBox="1"/>
          <p:nvPr/>
        </p:nvSpPr>
        <p:spPr>
          <a:xfrm>
            <a:off x="3919086" y="89949"/>
            <a:ext cx="465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5V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1717F-3A2B-6546-AA8A-F0D42516E7C4}"/>
              </a:ext>
            </a:extLst>
          </p:cNvPr>
          <p:cNvSpPr/>
          <p:nvPr/>
        </p:nvSpPr>
        <p:spPr>
          <a:xfrm>
            <a:off x="8379439" y="2785730"/>
            <a:ext cx="1339701" cy="136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DC Relay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5731BC-2332-904D-89B0-8A9F0D97EA3B}"/>
              </a:ext>
            </a:extLst>
          </p:cNvPr>
          <p:cNvCxnSpPr/>
          <p:nvPr/>
        </p:nvCxnSpPr>
        <p:spPr>
          <a:xfrm>
            <a:off x="2668772" y="2269067"/>
            <a:ext cx="14121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36182D-3107-E14F-AB7A-784E64DAA8DD}"/>
              </a:ext>
            </a:extLst>
          </p:cNvPr>
          <p:cNvCxnSpPr>
            <a:cxnSpLocks/>
          </p:cNvCxnSpPr>
          <p:nvPr/>
        </p:nvCxnSpPr>
        <p:spPr>
          <a:xfrm>
            <a:off x="9727058" y="3363609"/>
            <a:ext cx="1239800" cy="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795D1-2A18-3D40-A9D3-5E388E1BC44F}"/>
              </a:ext>
            </a:extLst>
          </p:cNvPr>
          <p:cNvSpPr/>
          <p:nvPr/>
        </p:nvSpPr>
        <p:spPr>
          <a:xfrm>
            <a:off x="10974776" y="3060551"/>
            <a:ext cx="102623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C59F6A-FE2F-9A4A-916F-3EE776DBBA91}"/>
              </a:ext>
            </a:extLst>
          </p:cNvPr>
          <p:cNvCxnSpPr/>
          <p:nvPr/>
        </p:nvCxnSpPr>
        <p:spPr>
          <a:xfrm flipH="1">
            <a:off x="4978400" y="668867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0187D-54A5-7849-BBE0-E2F1B3068302}"/>
              </a:ext>
            </a:extLst>
          </p:cNvPr>
          <p:cNvCxnSpPr/>
          <p:nvPr/>
        </p:nvCxnSpPr>
        <p:spPr>
          <a:xfrm>
            <a:off x="4978400" y="369332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54D450-5D61-6644-9F10-A3D06D9CF8C9}"/>
              </a:ext>
            </a:extLst>
          </p:cNvPr>
          <p:cNvSpPr txBox="1"/>
          <p:nvPr/>
        </p:nvSpPr>
        <p:spPr>
          <a:xfrm>
            <a:off x="4799816" y="121998"/>
            <a:ext cx="46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A3DDCF-BAB8-EE4E-958D-0D214DA0AC14}"/>
              </a:ext>
            </a:extLst>
          </p:cNvPr>
          <p:cNvCxnSpPr>
            <a:stCxn id="5" idx="1"/>
          </p:cNvCxnSpPr>
          <p:nvPr/>
        </p:nvCxnSpPr>
        <p:spPr>
          <a:xfrm flipH="1">
            <a:off x="4343599" y="943640"/>
            <a:ext cx="1408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D60292-82B3-0145-9AD9-FC9FDC651996}"/>
              </a:ext>
            </a:extLst>
          </p:cNvPr>
          <p:cNvSpPr txBox="1"/>
          <p:nvPr/>
        </p:nvSpPr>
        <p:spPr>
          <a:xfrm>
            <a:off x="4340054" y="736600"/>
            <a:ext cx="133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Pins 12,11,10,9,8,7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9A3F84-EF99-FA46-BD72-E04F706337C9}"/>
              </a:ext>
            </a:extLst>
          </p:cNvPr>
          <p:cNvCxnSpPr>
            <a:cxnSpLocks/>
          </p:cNvCxnSpPr>
          <p:nvPr/>
        </p:nvCxnSpPr>
        <p:spPr>
          <a:xfrm flipV="1">
            <a:off x="5047907" y="1389766"/>
            <a:ext cx="0" cy="1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8B3033-556B-404F-9C50-B1A6600AEE85}"/>
              </a:ext>
            </a:extLst>
          </p:cNvPr>
          <p:cNvCxnSpPr>
            <a:cxnSpLocks/>
          </p:cNvCxnSpPr>
          <p:nvPr/>
        </p:nvCxnSpPr>
        <p:spPr>
          <a:xfrm flipH="1">
            <a:off x="5037667" y="1377016"/>
            <a:ext cx="7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4CA496-206F-F543-B8B4-9FDD8D635BEC}"/>
              </a:ext>
            </a:extLst>
          </p:cNvPr>
          <p:cNvCxnSpPr/>
          <p:nvPr/>
        </p:nvCxnSpPr>
        <p:spPr>
          <a:xfrm>
            <a:off x="4773426" y="1557867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340DF0-5799-4041-9A7F-8E9E1873087E}"/>
              </a:ext>
            </a:extLst>
          </p:cNvPr>
          <p:cNvCxnSpPr/>
          <p:nvPr/>
        </p:nvCxnSpPr>
        <p:spPr>
          <a:xfrm>
            <a:off x="4891567" y="1626782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7697DB-C7F3-6040-90EC-93F45E3C03A8}"/>
              </a:ext>
            </a:extLst>
          </p:cNvPr>
          <p:cNvCxnSpPr/>
          <p:nvPr/>
        </p:nvCxnSpPr>
        <p:spPr>
          <a:xfrm flipH="1">
            <a:off x="4953388" y="2371848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ECBE23-B03C-9D44-ABFF-152D161A2720}"/>
              </a:ext>
            </a:extLst>
          </p:cNvPr>
          <p:cNvCxnSpPr/>
          <p:nvPr/>
        </p:nvCxnSpPr>
        <p:spPr>
          <a:xfrm>
            <a:off x="4953388" y="2072313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D382712-0C05-444F-A9F1-7AE352D7511D}"/>
              </a:ext>
            </a:extLst>
          </p:cNvPr>
          <p:cNvSpPr txBox="1"/>
          <p:nvPr/>
        </p:nvSpPr>
        <p:spPr>
          <a:xfrm>
            <a:off x="4777070" y="1872084"/>
            <a:ext cx="46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8B4EF8-C35B-1845-8193-1D799AA1E7FA}"/>
              </a:ext>
            </a:extLst>
          </p:cNvPr>
          <p:cNvCxnSpPr>
            <a:cxnSpLocks/>
          </p:cNvCxnSpPr>
          <p:nvPr/>
        </p:nvCxnSpPr>
        <p:spPr>
          <a:xfrm flipV="1">
            <a:off x="5041806" y="3083099"/>
            <a:ext cx="0" cy="1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1CF4CA-6176-0C43-9E8A-55904C11EEE2}"/>
              </a:ext>
            </a:extLst>
          </p:cNvPr>
          <p:cNvCxnSpPr>
            <a:cxnSpLocks/>
          </p:cNvCxnSpPr>
          <p:nvPr/>
        </p:nvCxnSpPr>
        <p:spPr>
          <a:xfrm flipH="1">
            <a:off x="5031566" y="3070349"/>
            <a:ext cx="7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0EE47B-9DB6-164E-AB84-0414D3A63786}"/>
              </a:ext>
            </a:extLst>
          </p:cNvPr>
          <p:cNvCxnSpPr/>
          <p:nvPr/>
        </p:nvCxnSpPr>
        <p:spPr>
          <a:xfrm>
            <a:off x="4767325" y="3251200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333938-967F-8440-B458-4C301821D880}"/>
              </a:ext>
            </a:extLst>
          </p:cNvPr>
          <p:cNvCxnSpPr/>
          <p:nvPr/>
        </p:nvCxnSpPr>
        <p:spPr>
          <a:xfrm>
            <a:off x="4885466" y="3320115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0538B8-4CF9-1A43-BA25-52A01DD6D806}"/>
              </a:ext>
            </a:extLst>
          </p:cNvPr>
          <p:cNvCxnSpPr/>
          <p:nvPr/>
        </p:nvCxnSpPr>
        <p:spPr>
          <a:xfrm flipH="1">
            <a:off x="4588933" y="2785730"/>
            <a:ext cx="1163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828785F-906B-A246-8042-F3B3F72C659F}"/>
              </a:ext>
            </a:extLst>
          </p:cNvPr>
          <p:cNvSpPr txBox="1"/>
          <p:nvPr/>
        </p:nvSpPr>
        <p:spPr>
          <a:xfrm>
            <a:off x="4626144" y="2526809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PIN VO on LCD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064D59-C0C7-6D42-ACB1-4B0453579058}"/>
              </a:ext>
            </a:extLst>
          </p:cNvPr>
          <p:cNvCxnSpPr/>
          <p:nvPr/>
        </p:nvCxnSpPr>
        <p:spPr>
          <a:xfrm flipH="1">
            <a:off x="4900222" y="3946861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8EDA1-516B-204D-954C-D06668120AD6}"/>
              </a:ext>
            </a:extLst>
          </p:cNvPr>
          <p:cNvCxnSpPr/>
          <p:nvPr/>
        </p:nvCxnSpPr>
        <p:spPr>
          <a:xfrm>
            <a:off x="4900222" y="3647326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CC0BB96-9D66-434F-9896-27334ED3BCCD}"/>
              </a:ext>
            </a:extLst>
          </p:cNvPr>
          <p:cNvSpPr txBox="1"/>
          <p:nvPr/>
        </p:nvSpPr>
        <p:spPr>
          <a:xfrm>
            <a:off x="4723904" y="3447097"/>
            <a:ext cx="46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6EB99A-E01B-6641-B5A1-2266B491A6CC}"/>
              </a:ext>
            </a:extLst>
          </p:cNvPr>
          <p:cNvCxnSpPr>
            <a:cxnSpLocks/>
          </p:cNvCxnSpPr>
          <p:nvPr/>
        </p:nvCxnSpPr>
        <p:spPr>
          <a:xfrm flipV="1">
            <a:off x="4988640" y="4658112"/>
            <a:ext cx="0" cy="1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F01F37-6B6E-F44E-A5F1-E9AA7413F171}"/>
              </a:ext>
            </a:extLst>
          </p:cNvPr>
          <p:cNvCxnSpPr>
            <a:cxnSpLocks/>
          </p:cNvCxnSpPr>
          <p:nvPr/>
        </p:nvCxnSpPr>
        <p:spPr>
          <a:xfrm flipH="1">
            <a:off x="4978400" y="4645362"/>
            <a:ext cx="7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912CFF-AF94-A841-85E3-2722365E8B23}"/>
              </a:ext>
            </a:extLst>
          </p:cNvPr>
          <p:cNvCxnSpPr/>
          <p:nvPr/>
        </p:nvCxnSpPr>
        <p:spPr>
          <a:xfrm>
            <a:off x="4714159" y="4826213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B9AFBD3-34CD-B645-8E4F-684228C14D57}"/>
              </a:ext>
            </a:extLst>
          </p:cNvPr>
          <p:cNvCxnSpPr/>
          <p:nvPr/>
        </p:nvCxnSpPr>
        <p:spPr>
          <a:xfrm>
            <a:off x="4832300" y="4895128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DFB719-E5B6-A84E-9436-70A2897D4237}"/>
              </a:ext>
            </a:extLst>
          </p:cNvPr>
          <p:cNvCxnSpPr/>
          <p:nvPr/>
        </p:nvCxnSpPr>
        <p:spPr>
          <a:xfrm flipH="1">
            <a:off x="4535767" y="4360743"/>
            <a:ext cx="1163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D1F8EA-3182-174E-8768-901DF4204BCF}"/>
              </a:ext>
            </a:extLst>
          </p:cNvPr>
          <p:cNvSpPr txBox="1"/>
          <p:nvPr/>
        </p:nvSpPr>
        <p:spPr>
          <a:xfrm>
            <a:off x="4572978" y="4101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Pin 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F39A30-13DD-6C42-8DBA-F0AF041A9185}"/>
              </a:ext>
            </a:extLst>
          </p:cNvPr>
          <p:cNvCxnSpPr/>
          <p:nvPr/>
        </p:nvCxnSpPr>
        <p:spPr>
          <a:xfrm flipH="1">
            <a:off x="4903771" y="5592309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7B6985-0ECD-1840-B9BB-D1D926A0D37F}"/>
              </a:ext>
            </a:extLst>
          </p:cNvPr>
          <p:cNvCxnSpPr/>
          <p:nvPr/>
        </p:nvCxnSpPr>
        <p:spPr>
          <a:xfrm>
            <a:off x="4903771" y="5292774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3DA877B-D1D3-D141-898A-B73DF44DF5B9}"/>
              </a:ext>
            </a:extLst>
          </p:cNvPr>
          <p:cNvSpPr txBox="1"/>
          <p:nvPr/>
        </p:nvSpPr>
        <p:spPr>
          <a:xfrm>
            <a:off x="4727453" y="5092545"/>
            <a:ext cx="46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843159-886B-9E43-9FCD-C51AF08228A9}"/>
              </a:ext>
            </a:extLst>
          </p:cNvPr>
          <p:cNvCxnSpPr>
            <a:cxnSpLocks/>
          </p:cNvCxnSpPr>
          <p:nvPr/>
        </p:nvCxnSpPr>
        <p:spPr>
          <a:xfrm flipV="1">
            <a:off x="4992189" y="6303560"/>
            <a:ext cx="0" cy="1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11D791-F5A3-454E-9130-CEACCAEC67F7}"/>
              </a:ext>
            </a:extLst>
          </p:cNvPr>
          <p:cNvCxnSpPr>
            <a:cxnSpLocks/>
          </p:cNvCxnSpPr>
          <p:nvPr/>
        </p:nvCxnSpPr>
        <p:spPr>
          <a:xfrm flipH="1">
            <a:off x="4981949" y="6290810"/>
            <a:ext cx="7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12BE8E-7803-974F-A7EB-E753B8F5B87D}"/>
              </a:ext>
            </a:extLst>
          </p:cNvPr>
          <p:cNvCxnSpPr/>
          <p:nvPr/>
        </p:nvCxnSpPr>
        <p:spPr>
          <a:xfrm>
            <a:off x="4717708" y="6471661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915F8A-9596-584D-B621-CD8D216C2684}"/>
              </a:ext>
            </a:extLst>
          </p:cNvPr>
          <p:cNvCxnSpPr/>
          <p:nvPr/>
        </p:nvCxnSpPr>
        <p:spPr>
          <a:xfrm>
            <a:off x="4835849" y="6540576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4146A5-015A-0B42-9F6E-9BD59B4BB649}"/>
              </a:ext>
            </a:extLst>
          </p:cNvPr>
          <p:cNvCxnSpPr/>
          <p:nvPr/>
        </p:nvCxnSpPr>
        <p:spPr>
          <a:xfrm flipH="1">
            <a:off x="4539316" y="6006191"/>
            <a:ext cx="1163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E159F26-3A22-B749-A936-3FD4C3061FB5}"/>
              </a:ext>
            </a:extLst>
          </p:cNvPr>
          <p:cNvSpPr txBox="1"/>
          <p:nvPr/>
        </p:nvSpPr>
        <p:spPr>
          <a:xfrm>
            <a:off x="4576527" y="57472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Pin 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B15E37-2EE3-FE4E-A812-17932CD80DD8}"/>
              </a:ext>
            </a:extLst>
          </p:cNvPr>
          <p:cNvCxnSpPr/>
          <p:nvPr/>
        </p:nvCxnSpPr>
        <p:spPr>
          <a:xfrm flipH="1">
            <a:off x="7597705" y="3116914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C58753-5CAF-4A43-B677-DE1B5554955B}"/>
              </a:ext>
            </a:extLst>
          </p:cNvPr>
          <p:cNvCxnSpPr/>
          <p:nvPr/>
        </p:nvCxnSpPr>
        <p:spPr>
          <a:xfrm>
            <a:off x="7597705" y="2817379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AC9B259-F052-A64C-9B08-9C9826019D1B}"/>
              </a:ext>
            </a:extLst>
          </p:cNvPr>
          <p:cNvSpPr txBox="1"/>
          <p:nvPr/>
        </p:nvSpPr>
        <p:spPr>
          <a:xfrm>
            <a:off x="7421387" y="2617150"/>
            <a:ext cx="46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F16A658-1C2F-D34C-AB5C-CF93DAABFBBA}"/>
              </a:ext>
            </a:extLst>
          </p:cNvPr>
          <p:cNvCxnSpPr>
            <a:cxnSpLocks/>
          </p:cNvCxnSpPr>
          <p:nvPr/>
        </p:nvCxnSpPr>
        <p:spPr>
          <a:xfrm flipV="1">
            <a:off x="7686123" y="3828165"/>
            <a:ext cx="0" cy="1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D761F99-1991-594A-90D0-7BF879104391}"/>
              </a:ext>
            </a:extLst>
          </p:cNvPr>
          <p:cNvCxnSpPr>
            <a:cxnSpLocks/>
          </p:cNvCxnSpPr>
          <p:nvPr/>
        </p:nvCxnSpPr>
        <p:spPr>
          <a:xfrm flipH="1">
            <a:off x="7675883" y="3815415"/>
            <a:ext cx="72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ACEAAF3-44DD-2A4A-AEBD-AF721E5317D4}"/>
              </a:ext>
            </a:extLst>
          </p:cNvPr>
          <p:cNvCxnSpPr/>
          <p:nvPr/>
        </p:nvCxnSpPr>
        <p:spPr>
          <a:xfrm>
            <a:off x="7411642" y="3996266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06BE94-4E06-F44E-B1BE-C5C13BCB2A8A}"/>
              </a:ext>
            </a:extLst>
          </p:cNvPr>
          <p:cNvCxnSpPr/>
          <p:nvPr/>
        </p:nvCxnSpPr>
        <p:spPr>
          <a:xfrm>
            <a:off x="7529783" y="4065181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1EFC3F-8F39-F549-AEEF-AA7401E6CA6D}"/>
              </a:ext>
            </a:extLst>
          </p:cNvPr>
          <p:cNvCxnSpPr/>
          <p:nvPr/>
        </p:nvCxnSpPr>
        <p:spPr>
          <a:xfrm flipH="1">
            <a:off x="7233250" y="3530796"/>
            <a:ext cx="1163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EDBABAB-DE7A-254F-8D30-5B50CEDEAD1C}"/>
              </a:ext>
            </a:extLst>
          </p:cNvPr>
          <p:cNvSpPr txBox="1"/>
          <p:nvPr/>
        </p:nvSpPr>
        <p:spPr>
          <a:xfrm>
            <a:off x="7270461" y="327187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Pin 13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A6B57C-F39D-384C-A6EA-DDED58F26ED0}"/>
              </a:ext>
            </a:extLst>
          </p:cNvPr>
          <p:cNvCxnSpPr/>
          <p:nvPr/>
        </p:nvCxnSpPr>
        <p:spPr>
          <a:xfrm flipH="1">
            <a:off x="9719140" y="3050413"/>
            <a:ext cx="773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63E2FF-B9EF-E44F-838F-1FB10513B96C}"/>
              </a:ext>
            </a:extLst>
          </p:cNvPr>
          <p:cNvCxnSpPr/>
          <p:nvPr/>
        </p:nvCxnSpPr>
        <p:spPr>
          <a:xfrm>
            <a:off x="10492956" y="2744381"/>
            <a:ext cx="0" cy="299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9FD700C-8FF4-5747-AFD8-1DC36CD4AA78}"/>
              </a:ext>
            </a:extLst>
          </p:cNvPr>
          <p:cNvCxnSpPr/>
          <p:nvPr/>
        </p:nvCxnSpPr>
        <p:spPr>
          <a:xfrm flipH="1">
            <a:off x="9719140" y="3718042"/>
            <a:ext cx="773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DF54F2-E823-B74F-B603-3A1F9974160F}"/>
              </a:ext>
            </a:extLst>
          </p:cNvPr>
          <p:cNvCxnSpPr/>
          <p:nvPr/>
        </p:nvCxnSpPr>
        <p:spPr>
          <a:xfrm>
            <a:off x="10495712" y="3719279"/>
            <a:ext cx="0" cy="29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B038B0D-9774-6B49-962F-8571160C0DC4}"/>
              </a:ext>
            </a:extLst>
          </p:cNvPr>
          <p:cNvSpPr/>
          <p:nvPr/>
        </p:nvSpPr>
        <p:spPr>
          <a:xfrm>
            <a:off x="10371667" y="4018814"/>
            <a:ext cx="304800" cy="46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460C22-0D00-CD47-97B5-64D4AE4B9942}"/>
              </a:ext>
            </a:extLst>
          </p:cNvPr>
          <p:cNvCxnSpPr/>
          <p:nvPr/>
        </p:nvCxnSpPr>
        <p:spPr>
          <a:xfrm>
            <a:off x="10492956" y="4487333"/>
            <a:ext cx="0" cy="29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4FF9B9-BF96-4943-94CF-8A1899EB672C}"/>
              </a:ext>
            </a:extLst>
          </p:cNvPr>
          <p:cNvCxnSpPr/>
          <p:nvPr/>
        </p:nvCxnSpPr>
        <p:spPr>
          <a:xfrm>
            <a:off x="10242265" y="4778401"/>
            <a:ext cx="5749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0D966E6-BFA7-054D-B833-40BE79B68639}"/>
              </a:ext>
            </a:extLst>
          </p:cNvPr>
          <p:cNvCxnSpPr/>
          <p:nvPr/>
        </p:nvCxnSpPr>
        <p:spPr>
          <a:xfrm>
            <a:off x="10360406" y="4847316"/>
            <a:ext cx="25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6B9AF7A-D16C-D34D-8B82-2BA6E3CB3530}"/>
              </a:ext>
            </a:extLst>
          </p:cNvPr>
          <p:cNvSpPr txBox="1"/>
          <p:nvPr/>
        </p:nvSpPr>
        <p:spPr>
          <a:xfrm>
            <a:off x="10321248" y="41394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load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1F3058-54F3-554F-AD17-74DC4856BF85}"/>
              </a:ext>
            </a:extLst>
          </p:cNvPr>
          <p:cNvSpPr txBox="1"/>
          <p:nvPr/>
        </p:nvSpPr>
        <p:spPr>
          <a:xfrm>
            <a:off x="10205831" y="251960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DC/AC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6F2054-0AAD-B64E-82CE-6A750758904D}"/>
              </a:ext>
            </a:extLst>
          </p:cNvPr>
          <p:cNvCxnSpPr>
            <a:cxnSpLocks/>
          </p:cNvCxnSpPr>
          <p:nvPr/>
        </p:nvCxnSpPr>
        <p:spPr>
          <a:xfrm>
            <a:off x="3374852" y="1626782"/>
            <a:ext cx="0" cy="3684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CB44F1D-EA32-1E47-8C31-85B8AA1C4220}"/>
              </a:ext>
            </a:extLst>
          </p:cNvPr>
          <p:cNvSpPr txBox="1"/>
          <p:nvPr/>
        </p:nvSpPr>
        <p:spPr>
          <a:xfrm>
            <a:off x="3175391" y="1401662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GND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45B5594-C5C6-A74E-8947-D1706F759C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8772" y="3468872"/>
            <a:ext cx="719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nguyen</dc:creator>
  <cp:lastModifiedBy>Matthew nguyen</cp:lastModifiedBy>
  <cp:revision>2</cp:revision>
  <dcterms:created xsi:type="dcterms:W3CDTF">2019-11-04T01:12:33Z</dcterms:created>
  <dcterms:modified xsi:type="dcterms:W3CDTF">2019-11-04T01:45:37Z</dcterms:modified>
</cp:coreProperties>
</file>