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1"/>
    <p:restoredTop sz="91616"/>
  </p:normalViewPr>
  <p:slideViewPr>
    <p:cSldViewPr snapToGrid="0" snapToObjects="1">
      <p:cViewPr varScale="1">
        <p:scale>
          <a:sx n="39" d="100"/>
          <a:sy n="39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F3B90E8-3BA2-7D4D-B4FD-F457F33036DC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3292F5-E3B7-3C44-A2CD-15D294C8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90E8-3BA2-7D4D-B4FD-F457F33036DC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92F5-E3B7-3C44-A2CD-15D294C8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0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F3B90E8-3BA2-7D4D-B4FD-F457F33036DC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3292F5-E3B7-3C44-A2CD-15D294C8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6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90E8-3BA2-7D4D-B4FD-F457F33036DC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92F5-E3B7-3C44-A2CD-15D294C8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8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F3B90E8-3BA2-7D4D-B4FD-F457F33036DC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3292F5-E3B7-3C44-A2CD-15D294C8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9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F3B90E8-3BA2-7D4D-B4FD-F457F33036DC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3292F5-E3B7-3C44-A2CD-15D294C8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8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F3B90E8-3BA2-7D4D-B4FD-F457F33036DC}" type="datetimeFigureOut">
              <a:rPr lang="en-US" smtClean="0"/>
              <a:t>4/14/18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3292F5-E3B7-3C44-A2CD-15D294C8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8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90E8-3BA2-7D4D-B4FD-F457F33036DC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92F5-E3B7-3C44-A2CD-15D294C8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F3B90E8-3BA2-7D4D-B4FD-F457F33036DC}" type="datetimeFigureOut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3292F5-E3B7-3C44-A2CD-15D294C8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2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90E8-3BA2-7D4D-B4FD-F457F33036DC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92F5-E3B7-3C44-A2CD-15D294C8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3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F3B90E8-3BA2-7D4D-B4FD-F457F33036DC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B3292F5-E3B7-3C44-A2CD-15D294C8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B90E8-3BA2-7D4D-B4FD-F457F33036DC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292F5-E3B7-3C44-A2CD-15D294C8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3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tp://sccn.ucsd.edu/pub/eeglabtutorial5.00b.pdf" TargetMode="External"/><Relationship Id="rId2" Type="http://schemas.openxmlformats.org/officeDocument/2006/relationships/hyperlink" Target="https://sccn.ucsd.edu/wiki/A03:_Importing_Channel_Locations#Retrieving_standardized_channel_loca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DE84-059C-AC48-BFD6-8ED27F269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Initial Results with EEGLAB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7AC47-27F6-A149-90D0-BC74CC0FC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Cynthia Steinhardt</a:t>
            </a:r>
          </a:p>
        </p:txBody>
      </p:sp>
    </p:spTree>
    <p:extLst>
      <p:ext uri="{BB962C8B-B14F-4D97-AF65-F5344CB8AC3E}">
        <p14:creationId xmlns:p14="http://schemas.microsoft.com/office/powerpoint/2010/main" val="305144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FBF8-B070-7C43-A7FE-483DEB7D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steps – to be confirmed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61589-93DF-D249-B72C-E80DABF99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in data</a:t>
            </a:r>
          </a:p>
          <a:p>
            <a:r>
              <a:rPr lang="en-US" dirty="0"/>
              <a:t>Use channel locations (in this case a predefined set) – may not be correct names and locations, but same used for sample data</a:t>
            </a:r>
          </a:p>
          <a:p>
            <a:r>
              <a:rPr lang="en-US" dirty="0"/>
              <a:t>Performed baseline subtraction</a:t>
            </a:r>
          </a:p>
          <a:p>
            <a:r>
              <a:rPr lang="en-US" dirty="0"/>
              <a:t>Calculated ICAs</a:t>
            </a:r>
          </a:p>
          <a:p>
            <a:r>
              <a:rPr lang="en-US" dirty="0"/>
              <a:t>Plotted at the given locations on the brains</a:t>
            </a:r>
          </a:p>
          <a:p>
            <a:r>
              <a:rPr lang="en-US" dirty="0"/>
              <a:t>Tried same condition in two different locations</a:t>
            </a:r>
          </a:p>
          <a:p>
            <a:r>
              <a:rPr lang="en-US" dirty="0"/>
              <a:t>Tried same location with two conditions</a:t>
            </a:r>
          </a:p>
        </p:txBody>
      </p:sp>
    </p:spTree>
    <p:extLst>
      <p:ext uri="{BB962C8B-B14F-4D97-AF65-F5344CB8AC3E}">
        <p14:creationId xmlns:p14="http://schemas.microsoft.com/office/powerpoint/2010/main" val="297153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BE8C-AD77-2A44-9D0A-E8A87EFAB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2" y="24717"/>
            <a:ext cx="10515600" cy="1325563"/>
          </a:xfrm>
        </p:spPr>
        <p:txBody>
          <a:bodyPr/>
          <a:lstStyle/>
          <a:p>
            <a:r>
              <a:rPr lang="en-US" dirty="0"/>
              <a:t>A04_pinky_c1_1.cnt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835958-6D13-C045-A664-A6FF75CA5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94114"/>
            <a:ext cx="3604942" cy="27578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35F737-7063-F94D-ABE8-3FC703190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51942"/>
            <a:ext cx="3537857" cy="2274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6C16B2-FE54-5C47-9D63-57AAC3745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849" y="1894115"/>
            <a:ext cx="3637706" cy="27578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4AB7E1-24F7-E840-9F2D-186DB46392BC}"/>
              </a:ext>
            </a:extLst>
          </p:cNvPr>
          <p:cNvSpPr txBox="1"/>
          <p:nvPr/>
        </p:nvSpPr>
        <p:spPr>
          <a:xfrm>
            <a:off x="4665074" y="1506022"/>
            <a:ext cx="23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ERPs to average epoch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EE8742-E926-664B-A786-E7BCDD6D8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8283" y="3004457"/>
            <a:ext cx="3859802" cy="28085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7D7C7B-E2C1-FB4D-BFE2-FB17ADBFDA4D}"/>
              </a:ext>
            </a:extLst>
          </p:cNvPr>
          <p:cNvSpPr txBox="1"/>
          <p:nvPr/>
        </p:nvSpPr>
        <p:spPr>
          <a:xfrm>
            <a:off x="8556172" y="2514600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ICs of the pinky (using ICA)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079B00-E883-5146-BF6D-DC9A1BDA9F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41"/>
          <a:stretch/>
        </p:blipFill>
        <p:spPr>
          <a:xfrm>
            <a:off x="102493" y="1237631"/>
            <a:ext cx="7528061" cy="57349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A1C5CD-B84A-CB47-AC39-6CD34C9E10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1611" y="2962497"/>
            <a:ext cx="4136739" cy="389550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E4603FA-B99B-9749-BF7C-BC9277085908}"/>
              </a:ext>
            </a:extLst>
          </p:cNvPr>
          <p:cNvGrpSpPr/>
          <p:nvPr/>
        </p:nvGrpSpPr>
        <p:grpSpPr>
          <a:xfrm>
            <a:off x="2768950" y="1646100"/>
            <a:ext cx="4482456" cy="3471323"/>
            <a:chOff x="2768950" y="1646100"/>
            <a:chExt cx="4482456" cy="347132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1112BD-4E5F-DD4C-8A75-0D3445837665}"/>
                </a:ext>
              </a:extLst>
            </p:cNvPr>
            <p:cNvSpPr/>
            <p:nvPr/>
          </p:nvSpPr>
          <p:spPr>
            <a:xfrm>
              <a:off x="6255004" y="4096846"/>
              <a:ext cx="996402" cy="10205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6800BF-029A-1348-9F4B-85EEE51CC1F1}"/>
                </a:ext>
              </a:extLst>
            </p:cNvPr>
            <p:cNvSpPr/>
            <p:nvPr/>
          </p:nvSpPr>
          <p:spPr>
            <a:xfrm>
              <a:off x="2768950" y="1646100"/>
              <a:ext cx="2483533" cy="10205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492048BD-ECD5-7049-8A4B-740F83619754}"/>
              </a:ext>
            </a:extLst>
          </p:cNvPr>
          <p:cNvSpPr txBox="1">
            <a:spLocks/>
          </p:cNvSpPr>
          <p:nvPr/>
        </p:nvSpPr>
        <p:spPr>
          <a:xfrm>
            <a:off x="636636" y="-161107"/>
            <a:ext cx="5015880" cy="1478966"/>
          </a:xfrm>
          <a:prstGeom prst="rect">
            <a:avLst/>
          </a:prstGeom>
          <a:solidFill>
            <a:schemeClr val="accent1"/>
          </a:solidFill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A04_pinky_c1_1.cnt </a:t>
            </a:r>
          </a:p>
        </p:txBody>
      </p:sp>
    </p:spTree>
    <p:extLst>
      <p:ext uri="{BB962C8B-B14F-4D97-AF65-F5344CB8AC3E}">
        <p14:creationId xmlns:p14="http://schemas.microsoft.com/office/powerpoint/2010/main" val="417514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17C6A-3C4B-054A-A225-582F640D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31" y="558800"/>
            <a:ext cx="5015880" cy="1478966"/>
          </a:xfrm>
          <a:solidFill>
            <a:schemeClr val="accent1"/>
          </a:solidFill>
        </p:spPr>
        <p:txBody>
          <a:bodyPr/>
          <a:lstStyle/>
          <a:p>
            <a:r>
              <a:rPr lang="en-US" dirty="0"/>
              <a:t>A04_pinky_c2_1.cnt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832EA8-A386-8F4F-88A5-37C227CB9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7312" y="82835"/>
            <a:ext cx="3622158" cy="26061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65CC29-D8E7-F64C-B47F-E6AE15093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782" y="1803157"/>
            <a:ext cx="6702893" cy="5054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49939C-216C-E44A-B373-E86181091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880" y="2699656"/>
            <a:ext cx="5381970" cy="415834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843AC7B-1EAE-B941-84D9-52BDA72DDCFF}"/>
              </a:ext>
            </a:extLst>
          </p:cNvPr>
          <p:cNvGrpSpPr/>
          <p:nvPr/>
        </p:nvGrpSpPr>
        <p:grpSpPr>
          <a:xfrm>
            <a:off x="8461745" y="2997366"/>
            <a:ext cx="3343471" cy="2589265"/>
            <a:chOff x="2768950" y="1646100"/>
            <a:chExt cx="4482456" cy="34713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02726D-2B35-1644-B4EB-81873E8F4FF5}"/>
                </a:ext>
              </a:extLst>
            </p:cNvPr>
            <p:cNvSpPr/>
            <p:nvPr/>
          </p:nvSpPr>
          <p:spPr>
            <a:xfrm>
              <a:off x="6255004" y="4096846"/>
              <a:ext cx="996402" cy="10205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BCB5F5-7CBB-7649-8EE0-F7D13B444D5F}"/>
                </a:ext>
              </a:extLst>
            </p:cNvPr>
            <p:cNvSpPr/>
            <p:nvPr/>
          </p:nvSpPr>
          <p:spPr>
            <a:xfrm>
              <a:off x="2768950" y="1646100"/>
              <a:ext cx="2483533" cy="10205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259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BE8C-AD77-2A44-9D0A-E8A87EFAB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58800"/>
            <a:ext cx="5715000" cy="983220"/>
          </a:xfrm>
          <a:solidFill>
            <a:schemeClr val="accent1"/>
          </a:solidFill>
        </p:spPr>
        <p:txBody>
          <a:bodyPr/>
          <a:lstStyle/>
          <a:p>
            <a:r>
              <a:rPr lang="en-US" dirty="0"/>
              <a:t>A04_thumb_c1_1.cnt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28E1C4-FCD4-3C4D-A48B-107F70663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5926" y="2239226"/>
            <a:ext cx="576092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18DAE4-D893-2540-9245-08F9028E7B91}"/>
              </a:ext>
            </a:extLst>
          </p:cNvPr>
          <p:cNvSpPr txBox="1"/>
          <p:nvPr/>
        </p:nvSpPr>
        <p:spPr>
          <a:xfrm>
            <a:off x="1667884" y="1729343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Same mapping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CC33A7-7071-6342-BC40-402CB8F7B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587500"/>
            <a:ext cx="6477000" cy="527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4E9336-0B56-EB4B-87C3-31706DED290B}"/>
              </a:ext>
            </a:extLst>
          </p:cNvPr>
          <p:cNvSpPr txBox="1"/>
          <p:nvPr/>
        </p:nvSpPr>
        <p:spPr>
          <a:xfrm>
            <a:off x="8179089" y="107761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Different ERPs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EFB9F3-CD9E-ED48-AAF0-9E82DD182004}"/>
              </a:ext>
            </a:extLst>
          </p:cNvPr>
          <p:cNvSpPr/>
          <p:nvPr/>
        </p:nvSpPr>
        <p:spPr>
          <a:xfrm>
            <a:off x="7591647" y="1914009"/>
            <a:ext cx="2573079" cy="102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73441-C4B0-1949-AD57-884CB17F3F92}"/>
              </a:ext>
            </a:extLst>
          </p:cNvPr>
          <p:cNvSpPr/>
          <p:nvPr/>
        </p:nvSpPr>
        <p:spPr>
          <a:xfrm>
            <a:off x="10916093" y="4222750"/>
            <a:ext cx="875414" cy="846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7CC0-AB21-2443-A55C-02984ECE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A04_thumb_c2_1.cnt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11CC32-1F5E-1447-9DBA-7A301E3A3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2075" y="2064561"/>
            <a:ext cx="6281738" cy="483390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A60C13-8C5E-FE49-9DE6-F02F4846E3DC}"/>
              </a:ext>
            </a:extLst>
          </p:cNvPr>
          <p:cNvSpPr/>
          <p:nvPr/>
        </p:nvSpPr>
        <p:spPr>
          <a:xfrm>
            <a:off x="8165805" y="2392437"/>
            <a:ext cx="2573079" cy="102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FABA9A-C9EE-D143-81F2-389AE287C465}"/>
              </a:ext>
            </a:extLst>
          </p:cNvPr>
          <p:cNvSpPr/>
          <p:nvPr/>
        </p:nvSpPr>
        <p:spPr>
          <a:xfrm>
            <a:off x="11110082" y="4379912"/>
            <a:ext cx="875414" cy="846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0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0E1-353B-C746-A39D-2BC98DCA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EF529-818D-F444-9D88-0D8474C3B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https://sccn.ucsd.edu/wiki/A03:_Importing_Channel_Locations#Retrieving_standardized_channel_locations</a:t>
            </a:r>
            <a:endParaRPr lang="en-US" dirty="0"/>
          </a:p>
          <a:p>
            <a:r>
              <a:rPr lang="en-US" dirty="0">
                <a:hlinkClick r:id="rId2"/>
              </a:rPr>
              <a:t>https://sccn.ucsd.edu/wiki/A03:_Importing_Channel_Locations#Retrieving_standardized_channel_locations</a:t>
            </a:r>
            <a:endParaRPr lang="en-US" dirty="0"/>
          </a:p>
          <a:p>
            <a:r>
              <a:rPr lang="en-US" dirty="0">
                <a:hlinkClick r:id="rId3"/>
              </a:rPr>
              <a:t>ftp://sccn.ucsd.edu</a:t>
            </a:r>
            <a:r>
              <a:rPr lang="en-US">
                <a:hlinkClick r:id="rId3"/>
              </a:rPr>
              <a:t>/pub/eeglabtutorial5.00b.pdf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9757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{26311E9B-656A-C645-9FC1-19668ACFAAB5}tf16401369</Template>
  <TotalTime>257</TotalTime>
  <Words>182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Atlas</vt:lpstr>
      <vt:lpstr>Initial Results with EEGLAB</vt:lpstr>
      <vt:lpstr>Initial steps – to be confirmed</vt:lpstr>
      <vt:lpstr>A04_pinky_c1_1.cnt</vt:lpstr>
      <vt:lpstr>A04_pinky_c2_1.cnt </vt:lpstr>
      <vt:lpstr>A04_thumb_c1_1.cnt</vt:lpstr>
      <vt:lpstr>A04_thumb_c2_1.cnt</vt:lpstr>
      <vt:lpstr>Resources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Results with EEGLAB</dc:title>
  <dc:creator>Cynthia Steinhardt</dc:creator>
  <cp:lastModifiedBy>Cynthia Steinhardt</cp:lastModifiedBy>
  <cp:revision>27</cp:revision>
  <dcterms:created xsi:type="dcterms:W3CDTF">2018-04-14T00:02:05Z</dcterms:created>
  <dcterms:modified xsi:type="dcterms:W3CDTF">2018-04-15T03:35:26Z</dcterms:modified>
</cp:coreProperties>
</file>