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4" r:id="rId10"/>
    <p:sldId id="265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FB6E05-E4AF-48E3-9A58-4E4F9CFE0E98}" v="17" dt="2021-07-25T19:48:37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son, Cleveland D" userId="0cc8fedb-6c77-47ab-ad7d-cf1f5202985f" providerId="ADAL" clId="{A3FB6E05-E4AF-48E3-9A58-4E4F9CFE0E98}"/>
    <pc:docChg chg="undo custSel addSld modSld">
      <pc:chgData name="Johnson, Cleveland D" userId="0cc8fedb-6c77-47ab-ad7d-cf1f5202985f" providerId="ADAL" clId="{A3FB6E05-E4AF-48E3-9A58-4E4F9CFE0E98}" dt="2021-07-25T20:09:45.645" v="2333" actId="6549"/>
      <pc:docMkLst>
        <pc:docMk/>
      </pc:docMkLst>
      <pc:sldChg chg="addSp delSp modSp mod">
        <pc:chgData name="Johnson, Cleveland D" userId="0cc8fedb-6c77-47ab-ad7d-cf1f5202985f" providerId="ADAL" clId="{A3FB6E05-E4AF-48E3-9A58-4E4F9CFE0E98}" dt="2021-07-25T19:44:55.710" v="67" actId="6549"/>
        <pc:sldMkLst>
          <pc:docMk/>
          <pc:sldMk cId="4186273423" sldId="256"/>
        </pc:sldMkLst>
        <pc:spChg chg="mod">
          <ac:chgData name="Johnson, Cleveland D" userId="0cc8fedb-6c77-47ab-ad7d-cf1f5202985f" providerId="ADAL" clId="{A3FB6E05-E4AF-48E3-9A58-4E4F9CFE0E98}" dt="2021-07-25T19:44:36.747" v="12" actId="20577"/>
          <ac:spMkLst>
            <pc:docMk/>
            <pc:sldMk cId="4186273423" sldId="256"/>
            <ac:spMk id="2" creationId="{2FF04E6D-BB43-4540-831C-9D148D0B8F20}"/>
          </ac:spMkLst>
        </pc:spChg>
        <pc:spChg chg="mod">
          <ac:chgData name="Johnson, Cleveland D" userId="0cc8fedb-6c77-47ab-ad7d-cf1f5202985f" providerId="ADAL" clId="{A3FB6E05-E4AF-48E3-9A58-4E4F9CFE0E98}" dt="2021-07-25T19:44:55.710" v="67" actId="6549"/>
          <ac:spMkLst>
            <pc:docMk/>
            <pc:sldMk cId="4186273423" sldId="256"/>
            <ac:spMk id="3" creationId="{B6AC838C-BD2C-4993-B683-DE0F82E0C93A}"/>
          </ac:spMkLst>
        </pc:spChg>
        <pc:spChg chg="add del mod">
          <ac:chgData name="Johnson, Cleveland D" userId="0cc8fedb-6c77-47ab-ad7d-cf1f5202985f" providerId="ADAL" clId="{A3FB6E05-E4AF-48E3-9A58-4E4F9CFE0E98}" dt="2021-07-25T19:44:26.132" v="5"/>
          <ac:spMkLst>
            <pc:docMk/>
            <pc:sldMk cId="4186273423" sldId="256"/>
            <ac:spMk id="5" creationId="{BB4F7E06-5FBE-4D86-862D-58A770D6E7A4}"/>
          </ac:spMkLst>
        </pc:spChg>
        <pc:graphicFrameChg chg="add del mod">
          <ac:chgData name="Johnson, Cleveland D" userId="0cc8fedb-6c77-47ab-ad7d-cf1f5202985f" providerId="ADAL" clId="{A3FB6E05-E4AF-48E3-9A58-4E4F9CFE0E98}" dt="2021-07-25T19:44:26.132" v="5"/>
          <ac:graphicFrameMkLst>
            <pc:docMk/>
            <pc:sldMk cId="4186273423" sldId="256"/>
            <ac:graphicFrameMk id="4" creationId="{0D087629-16AB-4736-AFD4-6DCBD8C902CD}"/>
          </ac:graphicFrameMkLst>
        </pc:graphicFrameChg>
      </pc:sldChg>
      <pc:sldChg chg="addSp delSp modSp mod">
        <pc:chgData name="Johnson, Cleveland D" userId="0cc8fedb-6c77-47ab-ad7d-cf1f5202985f" providerId="ADAL" clId="{A3FB6E05-E4AF-48E3-9A58-4E4F9CFE0E98}" dt="2021-07-25T19:58:12.372" v="896" actId="20577"/>
        <pc:sldMkLst>
          <pc:docMk/>
          <pc:sldMk cId="4170323712" sldId="257"/>
        </pc:sldMkLst>
        <pc:spChg chg="mod">
          <ac:chgData name="Johnson, Cleveland D" userId="0cc8fedb-6c77-47ab-ad7d-cf1f5202985f" providerId="ADAL" clId="{A3FB6E05-E4AF-48E3-9A58-4E4F9CFE0E98}" dt="2021-07-25T19:53:07.315" v="430" actId="20577"/>
          <ac:spMkLst>
            <pc:docMk/>
            <pc:sldMk cId="4170323712" sldId="257"/>
            <ac:spMk id="2" creationId="{2FF04E6D-BB43-4540-831C-9D148D0B8F20}"/>
          </ac:spMkLst>
        </pc:spChg>
        <pc:spChg chg="add del mod">
          <ac:chgData name="Johnson, Cleveland D" userId="0cc8fedb-6c77-47ab-ad7d-cf1f5202985f" providerId="ADAL" clId="{A3FB6E05-E4AF-48E3-9A58-4E4F9CFE0E98}" dt="2021-07-25T19:47:38.719" v="218" actId="478"/>
          <ac:spMkLst>
            <pc:docMk/>
            <pc:sldMk cId="4170323712" sldId="257"/>
            <ac:spMk id="5" creationId="{257C873C-166A-4CB0-AD71-1B91F6B08046}"/>
          </ac:spMkLst>
        </pc:spChg>
        <pc:spChg chg="add del mod">
          <ac:chgData name="Johnson, Cleveland D" userId="0cc8fedb-6c77-47ab-ad7d-cf1f5202985f" providerId="ADAL" clId="{A3FB6E05-E4AF-48E3-9A58-4E4F9CFE0E98}" dt="2021-07-25T19:47:36.552" v="217"/>
          <ac:spMkLst>
            <pc:docMk/>
            <pc:sldMk cId="4170323712" sldId="257"/>
            <ac:spMk id="6" creationId="{BECC637C-0501-41E6-99C9-45FA85610A3A}"/>
          </ac:spMkLst>
        </pc:spChg>
        <pc:spChg chg="add mod">
          <ac:chgData name="Johnson, Cleveland D" userId="0cc8fedb-6c77-47ab-ad7d-cf1f5202985f" providerId="ADAL" clId="{A3FB6E05-E4AF-48E3-9A58-4E4F9CFE0E98}" dt="2021-07-25T19:58:12.372" v="896" actId="20577"/>
          <ac:spMkLst>
            <pc:docMk/>
            <pc:sldMk cId="4170323712" sldId="257"/>
            <ac:spMk id="7" creationId="{722C5109-980F-4EE8-B5D0-BBF16DC7E337}"/>
          </ac:spMkLst>
        </pc:spChg>
        <pc:picChg chg="del">
          <ac:chgData name="Johnson, Cleveland D" userId="0cc8fedb-6c77-47ab-ad7d-cf1f5202985f" providerId="ADAL" clId="{A3FB6E05-E4AF-48E3-9A58-4E4F9CFE0E98}" dt="2021-07-25T19:47:34.773" v="215" actId="478"/>
          <ac:picMkLst>
            <pc:docMk/>
            <pc:sldMk cId="4170323712" sldId="257"/>
            <ac:picMk id="4" creationId="{15675073-5040-44CB-BB36-7984EC3A1A72}"/>
          </ac:picMkLst>
        </pc:picChg>
      </pc:sldChg>
      <pc:sldChg chg="modSp mod">
        <pc:chgData name="Johnson, Cleveland D" userId="0cc8fedb-6c77-47ab-ad7d-cf1f5202985f" providerId="ADAL" clId="{A3FB6E05-E4AF-48E3-9A58-4E4F9CFE0E98}" dt="2021-07-25T20:00:45.397" v="1151" actId="20577"/>
        <pc:sldMkLst>
          <pc:docMk/>
          <pc:sldMk cId="4265227745" sldId="258"/>
        </pc:sldMkLst>
        <pc:spChg chg="mod">
          <ac:chgData name="Johnson, Cleveland D" userId="0cc8fedb-6c77-47ab-ad7d-cf1f5202985f" providerId="ADAL" clId="{A3FB6E05-E4AF-48E3-9A58-4E4F9CFE0E98}" dt="2021-07-25T19:45:43.155" v="109" actId="20577"/>
          <ac:spMkLst>
            <pc:docMk/>
            <pc:sldMk cId="4265227745" sldId="258"/>
            <ac:spMk id="2" creationId="{2FF04E6D-BB43-4540-831C-9D148D0B8F20}"/>
          </ac:spMkLst>
        </pc:spChg>
        <pc:spChg chg="mod">
          <ac:chgData name="Johnson, Cleveland D" userId="0cc8fedb-6c77-47ab-ad7d-cf1f5202985f" providerId="ADAL" clId="{A3FB6E05-E4AF-48E3-9A58-4E4F9CFE0E98}" dt="2021-07-25T20:00:45.397" v="1151" actId="20577"/>
          <ac:spMkLst>
            <pc:docMk/>
            <pc:sldMk cId="4265227745" sldId="258"/>
            <ac:spMk id="5" creationId="{FFAA18F1-418D-40C0-B48F-FB88BDCDFF05}"/>
          </ac:spMkLst>
        </pc:spChg>
      </pc:sldChg>
      <pc:sldChg chg="addSp delSp modSp mod">
        <pc:chgData name="Johnson, Cleveland D" userId="0cc8fedb-6c77-47ab-ad7d-cf1f5202985f" providerId="ADAL" clId="{A3FB6E05-E4AF-48E3-9A58-4E4F9CFE0E98}" dt="2021-07-25T20:04:41.167" v="1688" actId="20577"/>
        <pc:sldMkLst>
          <pc:docMk/>
          <pc:sldMk cId="1594153186" sldId="259"/>
        </pc:sldMkLst>
        <pc:spChg chg="mod">
          <ac:chgData name="Johnson, Cleveland D" userId="0cc8fedb-6c77-47ab-ad7d-cf1f5202985f" providerId="ADAL" clId="{A3FB6E05-E4AF-48E3-9A58-4E4F9CFE0E98}" dt="2021-07-25T19:46:09.840" v="142" actId="20577"/>
          <ac:spMkLst>
            <pc:docMk/>
            <pc:sldMk cId="1594153186" sldId="259"/>
            <ac:spMk id="2" creationId="{2FF04E6D-BB43-4540-831C-9D148D0B8F20}"/>
          </ac:spMkLst>
        </pc:spChg>
        <pc:spChg chg="add mod">
          <ac:chgData name="Johnson, Cleveland D" userId="0cc8fedb-6c77-47ab-ad7d-cf1f5202985f" providerId="ADAL" clId="{A3FB6E05-E4AF-48E3-9A58-4E4F9CFE0E98}" dt="2021-07-25T20:04:41.167" v="1688" actId="20577"/>
          <ac:spMkLst>
            <pc:docMk/>
            <pc:sldMk cId="1594153186" sldId="259"/>
            <ac:spMk id="5" creationId="{BFEDC25F-C30D-4D33-964B-0AA22ACD3272}"/>
          </ac:spMkLst>
        </pc:spChg>
        <pc:spChg chg="del">
          <ac:chgData name="Johnson, Cleveland D" userId="0cc8fedb-6c77-47ab-ad7d-cf1f5202985f" providerId="ADAL" clId="{A3FB6E05-E4AF-48E3-9A58-4E4F9CFE0E98}" dt="2021-07-25T19:47:46.932" v="221" actId="478"/>
          <ac:spMkLst>
            <pc:docMk/>
            <pc:sldMk cId="1594153186" sldId="259"/>
            <ac:spMk id="8" creationId="{7F9C1F20-6B76-4B79-80BA-5B81849FE35A}"/>
          </ac:spMkLst>
        </pc:spChg>
        <pc:picChg chg="del">
          <ac:chgData name="Johnson, Cleveland D" userId="0cc8fedb-6c77-47ab-ad7d-cf1f5202985f" providerId="ADAL" clId="{A3FB6E05-E4AF-48E3-9A58-4E4F9CFE0E98}" dt="2021-07-25T19:47:45.065" v="220" actId="478"/>
          <ac:picMkLst>
            <pc:docMk/>
            <pc:sldMk cId="1594153186" sldId="259"/>
            <ac:picMk id="6" creationId="{C7711A45-C70F-48B4-B77C-9B4BBB840E57}"/>
          </ac:picMkLst>
        </pc:picChg>
      </pc:sldChg>
      <pc:sldChg chg="addSp delSp modSp mod modTransition">
        <pc:chgData name="Johnson, Cleveland D" userId="0cc8fedb-6c77-47ab-ad7d-cf1f5202985f" providerId="ADAL" clId="{A3FB6E05-E4AF-48E3-9A58-4E4F9CFE0E98}" dt="2021-07-25T19:47:24.220" v="214" actId="478"/>
        <pc:sldMkLst>
          <pc:docMk/>
          <pc:sldMk cId="185366725" sldId="261"/>
        </pc:sldMkLst>
        <pc:spChg chg="mod">
          <ac:chgData name="Johnson, Cleveland D" userId="0cc8fedb-6c77-47ab-ad7d-cf1f5202985f" providerId="ADAL" clId="{A3FB6E05-E4AF-48E3-9A58-4E4F9CFE0E98}" dt="2021-07-25T19:47:21.856" v="213"/>
          <ac:spMkLst>
            <pc:docMk/>
            <pc:sldMk cId="185366725" sldId="261"/>
            <ac:spMk id="2" creationId="{2FF04E6D-BB43-4540-831C-9D148D0B8F20}"/>
          </ac:spMkLst>
        </pc:spChg>
        <pc:spChg chg="add del mod">
          <ac:chgData name="Johnson, Cleveland D" userId="0cc8fedb-6c77-47ab-ad7d-cf1f5202985f" providerId="ADAL" clId="{A3FB6E05-E4AF-48E3-9A58-4E4F9CFE0E98}" dt="2021-07-25T19:47:02.052" v="208" actId="478"/>
          <ac:spMkLst>
            <pc:docMk/>
            <pc:sldMk cId="185366725" sldId="261"/>
            <ac:spMk id="4" creationId="{BD567A1B-A51C-4F9A-A03E-B0F29D06CC5D}"/>
          </ac:spMkLst>
        </pc:spChg>
        <pc:spChg chg="add del mod">
          <ac:chgData name="Johnson, Cleveland D" userId="0cc8fedb-6c77-47ab-ad7d-cf1f5202985f" providerId="ADAL" clId="{A3FB6E05-E4AF-48E3-9A58-4E4F9CFE0E98}" dt="2021-07-25T19:47:24.220" v="214" actId="478"/>
          <ac:spMkLst>
            <pc:docMk/>
            <pc:sldMk cId="185366725" sldId="261"/>
            <ac:spMk id="5" creationId="{505E24F6-02B8-4A76-AE39-C5E2BD63878D}"/>
          </ac:spMkLst>
        </pc:spChg>
        <pc:spChg chg="del mod">
          <ac:chgData name="Johnson, Cleveland D" userId="0cc8fedb-6c77-47ab-ad7d-cf1f5202985f" providerId="ADAL" clId="{A3FB6E05-E4AF-48E3-9A58-4E4F9CFE0E98}" dt="2021-07-25T19:46:55.414" v="206" actId="478"/>
          <ac:spMkLst>
            <pc:docMk/>
            <pc:sldMk cId="185366725" sldId="261"/>
            <ac:spMk id="8" creationId="{7F9C1F20-6B76-4B79-80BA-5B81849FE35A}"/>
          </ac:spMkLst>
        </pc:spChg>
        <pc:picChg chg="del">
          <ac:chgData name="Johnson, Cleveland D" userId="0cc8fedb-6c77-47ab-ad7d-cf1f5202985f" providerId="ADAL" clId="{A3FB6E05-E4AF-48E3-9A58-4E4F9CFE0E98}" dt="2021-07-25T19:46:53.850" v="204" actId="478"/>
          <ac:picMkLst>
            <pc:docMk/>
            <pc:sldMk cId="185366725" sldId="261"/>
            <ac:picMk id="3" creationId="{D5CA6D48-58DE-44D9-BD91-EFF5F4C5F496}"/>
          </ac:picMkLst>
        </pc:picChg>
      </pc:sldChg>
      <pc:sldChg chg="addSp delSp modSp mod">
        <pc:chgData name="Johnson, Cleveland D" userId="0cc8fedb-6c77-47ab-ad7d-cf1f5202985f" providerId="ADAL" clId="{A3FB6E05-E4AF-48E3-9A58-4E4F9CFE0E98}" dt="2021-07-25T20:09:45.645" v="2333" actId="6549"/>
        <pc:sldMkLst>
          <pc:docMk/>
          <pc:sldMk cId="3063667529" sldId="262"/>
        </pc:sldMkLst>
        <pc:spChg chg="mod">
          <ac:chgData name="Johnson, Cleveland D" userId="0cc8fedb-6c77-47ab-ad7d-cf1f5202985f" providerId="ADAL" clId="{A3FB6E05-E4AF-48E3-9A58-4E4F9CFE0E98}" dt="2021-07-25T19:48:10.443" v="256" actId="20577"/>
          <ac:spMkLst>
            <pc:docMk/>
            <pc:sldMk cId="3063667529" sldId="262"/>
            <ac:spMk id="2" creationId="{2FF04E6D-BB43-4540-831C-9D148D0B8F20}"/>
          </ac:spMkLst>
        </pc:spChg>
        <pc:spChg chg="add mod">
          <ac:chgData name="Johnson, Cleveland D" userId="0cc8fedb-6c77-47ab-ad7d-cf1f5202985f" providerId="ADAL" clId="{A3FB6E05-E4AF-48E3-9A58-4E4F9CFE0E98}" dt="2021-07-25T20:09:45.645" v="2333" actId="6549"/>
          <ac:spMkLst>
            <pc:docMk/>
            <pc:sldMk cId="3063667529" sldId="262"/>
            <ac:spMk id="5" creationId="{2AABB359-E5F0-4E8B-90E8-137C0AF4BCF5}"/>
          </ac:spMkLst>
        </pc:spChg>
        <pc:spChg chg="del">
          <ac:chgData name="Johnson, Cleveland D" userId="0cc8fedb-6c77-47ab-ad7d-cf1f5202985f" providerId="ADAL" clId="{A3FB6E05-E4AF-48E3-9A58-4E4F9CFE0E98}" dt="2021-07-25T19:48:16.926" v="258" actId="478"/>
          <ac:spMkLst>
            <pc:docMk/>
            <pc:sldMk cId="3063667529" sldId="262"/>
            <ac:spMk id="8" creationId="{7F9C1F20-6B76-4B79-80BA-5B81849FE35A}"/>
          </ac:spMkLst>
        </pc:spChg>
        <pc:picChg chg="del">
          <ac:chgData name="Johnson, Cleveland D" userId="0cc8fedb-6c77-47ab-ad7d-cf1f5202985f" providerId="ADAL" clId="{A3FB6E05-E4AF-48E3-9A58-4E4F9CFE0E98}" dt="2021-07-25T19:48:13.685" v="257" actId="478"/>
          <ac:picMkLst>
            <pc:docMk/>
            <pc:sldMk cId="3063667529" sldId="262"/>
            <ac:picMk id="4" creationId="{EAE08F21-380B-48C5-92D0-CBD08F3E1F54}"/>
          </ac:picMkLst>
        </pc:picChg>
      </pc:sldChg>
      <pc:sldChg chg="addSp delSp modSp mod">
        <pc:chgData name="Johnson, Cleveland D" userId="0cc8fedb-6c77-47ab-ad7d-cf1f5202985f" providerId="ADAL" clId="{A3FB6E05-E4AF-48E3-9A58-4E4F9CFE0E98}" dt="2021-07-25T19:48:42.147" v="274" actId="478"/>
        <pc:sldMkLst>
          <pc:docMk/>
          <pc:sldMk cId="2568440106" sldId="263"/>
        </pc:sldMkLst>
        <pc:spChg chg="mod">
          <ac:chgData name="Johnson, Cleveland D" userId="0cc8fedb-6c77-47ab-ad7d-cf1f5202985f" providerId="ADAL" clId="{A3FB6E05-E4AF-48E3-9A58-4E4F9CFE0E98}" dt="2021-07-25T19:48:37.394" v="273"/>
          <ac:spMkLst>
            <pc:docMk/>
            <pc:sldMk cId="2568440106" sldId="263"/>
            <ac:spMk id="2" creationId="{2FF04E6D-BB43-4540-831C-9D148D0B8F20}"/>
          </ac:spMkLst>
        </pc:spChg>
        <pc:spChg chg="add del mod">
          <ac:chgData name="Johnson, Cleveland D" userId="0cc8fedb-6c77-47ab-ad7d-cf1f5202985f" providerId="ADAL" clId="{A3FB6E05-E4AF-48E3-9A58-4E4F9CFE0E98}" dt="2021-07-25T19:48:42.147" v="274" actId="478"/>
          <ac:spMkLst>
            <pc:docMk/>
            <pc:sldMk cId="2568440106" sldId="263"/>
            <ac:spMk id="3" creationId="{3203E7AB-3BBA-41D6-BDBE-4239B73E6DBF}"/>
          </ac:spMkLst>
        </pc:spChg>
        <pc:spChg chg="del">
          <ac:chgData name="Johnson, Cleveland D" userId="0cc8fedb-6c77-47ab-ad7d-cf1f5202985f" providerId="ADAL" clId="{A3FB6E05-E4AF-48E3-9A58-4E4F9CFE0E98}" dt="2021-07-25T19:48:33.789" v="272" actId="478"/>
          <ac:spMkLst>
            <pc:docMk/>
            <pc:sldMk cId="2568440106" sldId="263"/>
            <ac:spMk id="8" creationId="{7F9C1F20-6B76-4B79-80BA-5B81849FE35A}"/>
          </ac:spMkLst>
        </pc:spChg>
        <pc:picChg chg="del">
          <ac:chgData name="Johnson, Cleveland D" userId="0cc8fedb-6c77-47ab-ad7d-cf1f5202985f" providerId="ADAL" clId="{A3FB6E05-E4AF-48E3-9A58-4E4F9CFE0E98}" dt="2021-07-25T19:48:31.177" v="271" actId="478"/>
          <ac:picMkLst>
            <pc:docMk/>
            <pc:sldMk cId="2568440106" sldId="263"/>
            <ac:picMk id="5" creationId="{15083D06-ED6B-4FF5-9B88-0896ECFF8749}"/>
          </ac:picMkLst>
        </pc:picChg>
      </pc:sldChg>
      <pc:sldChg chg="addSp delSp modSp add mod">
        <pc:chgData name="Johnson, Cleveland D" userId="0cc8fedb-6c77-47ab-ad7d-cf1f5202985f" providerId="ADAL" clId="{A3FB6E05-E4AF-48E3-9A58-4E4F9CFE0E98}" dt="2021-07-25T20:05:55.338" v="1882" actId="20577"/>
        <pc:sldMkLst>
          <pc:docMk/>
          <pc:sldMk cId="4219891319" sldId="264"/>
        </pc:sldMkLst>
        <pc:spChg chg="mod">
          <ac:chgData name="Johnson, Cleveland D" userId="0cc8fedb-6c77-47ab-ad7d-cf1f5202985f" providerId="ADAL" clId="{A3FB6E05-E4AF-48E3-9A58-4E4F9CFE0E98}" dt="2021-07-25T19:46:38.302" v="197" actId="20577"/>
          <ac:spMkLst>
            <pc:docMk/>
            <pc:sldMk cId="4219891319" sldId="264"/>
            <ac:spMk id="2" creationId="{2FF04E6D-BB43-4540-831C-9D148D0B8F20}"/>
          </ac:spMkLst>
        </pc:spChg>
        <pc:spChg chg="add mod">
          <ac:chgData name="Johnson, Cleveland D" userId="0cc8fedb-6c77-47ab-ad7d-cf1f5202985f" providerId="ADAL" clId="{A3FB6E05-E4AF-48E3-9A58-4E4F9CFE0E98}" dt="2021-07-25T20:05:55.338" v="1882" actId="20577"/>
          <ac:spMkLst>
            <pc:docMk/>
            <pc:sldMk cId="4219891319" sldId="264"/>
            <ac:spMk id="5" creationId="{5B8EC833-1564-4256-B84A-1F99A46956AC}"/>
          </ac:spMkLst>
        </pc:spChg>
        <pc:spChg chg="del">
          <ac:chgData name="Johnson, Cleveland D" userId="0cc8fedb-6c77-47ab-ad7d-cf1f5202985f" providerId="ADAL" clId="{A3FB6E05-E4AF-48E3-9A58-4E4F9CFE0E98}" dt="2021-07-25T19:47:53.977" v="224" actId="478"/>
          <ac:spMkLst>
            <pc:docMk/>
            <pc:sldMk cId="4219891319" sldId="264"/>
            <ac:spMk id="8" creationId="{7F9C1F20-6B76-4B79-80BA-5B81849FE35A}"/>
          </ac:spMkLst>
        </pc:spChg>
        <pc:picChg chg="del">
          <ac:chgData name="Johnson, Cleveland D" userId="0cc8fedb-6c77-47ab-ad7d-cf1f5202985f" providerId="ADAL" clId="{A3FB6E05-E4AF-48E3-9A58-4E4F9CFE0E98}" dt="2021-07-25T19:47:51.324" v="223" actId="478"/>
          <ac:picMkLst>
            <pc:docMk/>
            <pc:sldMk cId="4219891319" sldId="264"/>
            <ac:picMk id="3" creationId="{D5CA6D48-58DE-44D9-BD91-EFF5F4C5F496}"/>
          </ac:picMkLst>
        </pc:picChg>
      </pc:sldChg>
      <pc:sldChg chg="addSp delSp modSp add mod">
        <pc:chgData name="Johnson, Cleveland D" userId="0cc8fedb-6c77-47ab-ad7d-cf1f5202985f" providerId="ADAL" clId="{A3FB6E05-E4AF-48E3-9A58-4E4F9CFE0E98}" dt="2021-07-25T19:47:16.019" v="211" actId="478"/>
        <pc:sldMkLst>
          <pc:docMk/>
          <pc:sldMk cId="3230525921" sldId="265"/>
        </pc:sldMkLst>
        <pc:spChg chg="mod">
          <ac:chgData name="Johnson, Cleveland D" userId="0cc8fedb-6c77-47ab-ad7d-cf1f5202985f" providerId="ADAL" clId="{A3FB6E05-E4AF-48E3-9A58-4E4F9CFE0E98}" dt="2021-07-25T19:47:11.339" v="210"/>
          <ac:spMkLst>
            <pc:docMk/>
            <pc:sldMk cId="3230525921" sldId="265"/>
            <ac:spMk id="2" creationId="{2FF04E6D-BB43-4540-831C-9D148D0B8F20}"/>
          </ac:spMkLst>
        </pc:spChg>
        <pc:spChg chg="add del mod">
          <ac:chgData name="Johnson, Cleveland D" userId="0cc8fedb-6c77-47ab-ad7d-cf1f5202985f" providerId="ADAL" clId="{A3FB6E05-E4AF-48E3-9A58-4E4F9CFE0E98}" dt="2021-07-25T19:47:11.339" v="210"/>
          <ac:spMkLst>
            <pc:docMk/>
            <pc:sldMk cId="3230525921" sldId="265"/>
            <ac:spMk id="4" creationId="{B11B9066-2D4A-495A-A552-CACD439DA2D6}"/>
          </ac:spMkLst>
        </pc:spChg>
        <pc:spChg chg="add del mod">
          <ac:chgData name="Johnson, Cleveland D" userId="0cc8fedb-6c77-47ab-ad7d-cf1f5202985f" providerId="ADAL" clId="{A3FB6E05-E4AF-48E3-9A58-4E4F9CFE0E98}" dt="2021-07-25T19:47:16.019" v="211" actId="478"/>
          <ac:spMkLst>
            <pc:docMk/>
            <pc:sldMk cId="3230525921" sldId="265"/>
            <ac:spMk id="5" creationId="{FD8B7BF9-FCB0-4273-89EE-BC3AFD54445C}"/>
          </ac:spMkLst>
        </pc:spChg>
        <pc:spChg chg="del">
          <ac:chgData name="Johnson, Cleveland D" userId="0cc8fedb-6c77-47ab-ad7d-cf1f5202985f" providerId="ADAL" clId="{A3FB6E05-E4AF-48E3-9A58-4E4F9CFE0E98}" dt="2021-07-25T19:46:50.822" v="203" actId="478"/>
          <ac:spMkLst>
            <pc:docMk/>
            <pc:sldMk cId="3230525921" sldId="265"/>
            <ac:spMk id="8" creationId="{7F9C1F20-6B76-4B79-80BA-5B81849FE35A}"/>
          </ac:spMkLst>
        </pc:spChg>
        <pc:picChg chg="del">
          <ac:chgData name="Johnson, Cleveland D" userId="0cc8fedb-6c77-47ab-ad7d-cf1f5202985f" providerId="ADAL" clId="{A3FB6E05-E4AF-48E3-9A58-4E4F9CFE0E98}" dt="2021-07-25T19:46:49.128" v="202" actId="478"/>
          <ac:picMkLst>
            <pc:docMk/>
            <pc:sldMk cId="3230525921" sldId="265"/>
            <ac:picMk id="3" creationId="{D5CA6D48-58DE-44D9-BD91-EFF5F4C5F49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96EE6-D360-4565-A236-1ED331A23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25934-F61E-4449-8FDC-D6EE9F7BE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25CCA-3C73-46EB-8F10-B2928D93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98BD8-2C13-4527-9BED-C1FF17FF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BF81A-B4E4-4BF2-B0E3-ADCD0FCD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0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81D9-98ED-4EB1-BE65-C0EE99E7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029C7-22B3-4880-88BE-432983332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8129A-27C2-4826-9A3A-79F76378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09BEB-2A3D-41DC-8927-6F216CBE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D38E2-FF35-4B1E-AB75-C38A7B05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5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B38EA-4D67-4A93-8353-39B992EF4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D2166-EC57-4B6C-821E-D11292A73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5327A-3D89-4037-8C69-0612684C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641AB-4882-427B-BA4D-999B0D98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D1A70-FD1E-4C24-8CCB-13838F4C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6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94D52-7BC6-4A51-9A5D-9024434F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B5485-682C-4752-ADD7-069793911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27559-BE90-48DE-8265-7D1D76CA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EE638-7804-40C2-8284-B624D83CF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ADCE9-0F65-49CA-8E4B-3EECD4B7D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7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A6E3C-09B1-447E-8648-1F7D418FC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0157A-B9B4-4A14-A2A3-B75629A32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70C81-1046-42F6-84BC-7FD35782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C8530-1366-4759-81FA-5BB44E94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374E7-F763-4417-A5C7-975339E8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5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0FDD4-55D8-482A-9EF6-CF42CE9E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91FD4-A086-4B64-80B9-169990E23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F879-CDFF-49B6-BD24-28CA64619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56775-6B5B-4D87-9F8A-2EF76836A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F70B0-B954-46BD-A348-F023FC2D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F270B-562D-4067-82AB-CA0B0D34B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9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F025-948F-4746-B6E6-F0195866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CD9E3-9524-4663-814C-14D68D334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639BE-C79F-44EF-A164-C21E6D7B8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23BC3-C014-4139-BC85-92C33619C9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CB190-903F-42BE-B49D-D3C495342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12B6E0-31CD-4E00-8824-C8299C5F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C3962-70F3-49BD-9D3C-58F856DB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D6F07-16DF-4A47-AB5D-7A041CB0E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9F334-E7D9-449C-A2F3-1377CE26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C513D-BA18-4651-B699-9A319C123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2B721-F6FB-4ECD-BB81-FFA80EE7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A2F57-0548-448B-B2E9-2A1A606F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1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17340-77E6-4186-BAB0-32B7822C0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7DAC49-BF1C-4FED-907B-6DF29662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2146E-AB3C-4989-B6E1-8C8F3BC6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6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E495-AECF-4CFF-9BAF-604D4AE52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74F87-62B5-463E-A384-7181E2F13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B5198-9A25-492F-A653-07D10E77C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4FEBE-A7A3-4EC8-990F-F6F8981A7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23BE3-021B-40A4-9EE2-4CD698F3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09F69-8A24-4D93-81CB-54D1F8CCD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B581A-10C0-4135-BD57-8B386468F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D5F795-33FB-46BA-B938-8AFC08710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D90A9-634A-4562-9EE6-1EBE12DA4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6348F-7592-420F-8BE4-E5998BB1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8394-273E-4810-B1DA-87B0942588B0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C45CF-7401-4BE3-8252-843C6289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A3AF1-5DE6-4B11-8D7C-05EF0018D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8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518A5F-C168-4953-BE69-0ADEC08C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4F7C4-F62D-4649-91EC-CAC3D2018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1C20F-179F-4E19-8A0A-AE7F81CDCD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38394-273E-4810-B1DA-87B0942588B0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5B40C-A3E8-4517-9686-1770CE3CC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ABA96-9FCF-42F5-B65C-B269A390D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4717E-DE44-42B2-AFA0-C6899609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8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When To Use A Data Lake Vs Data Warehouse?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C838C-BD2C-4993-B683-DE0F82E0C9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Cameron Stewart, Nathan Deinlein, Cleveland Johnson</a:t>
            </a:r>
          </a:p>
        </p:txBody>
      </p:sp>
    </p:spTree>
    <p:extLst>
      <p:ext uri="{BB962C8B-B14F-4D97-AF65-F5344CB8AC3E}">
        <p14:creationId xmlns:p14="http://schemas.microsoft.com/office/powerpoint/2010/main" val="4186273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Problem/Approach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22C5109-980F-4EE8-B5D0-BBF16DC7E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What is a Data Lake and why should we use it? </a:t>
            </a:r>
          </a:p>
          <a:p>
            <a:pPr lvl="1"/>
            <a:r>
              <a:rPr lang="en-US" dirty="0"/>
              <a:t>Questions we asked ourselves:</a:t>
            </a:r>
          </a:p>
          <a:p>
            <a:pPr lvl="2"/>
            <a:r>
              <a:rPr lang="en-US" dirty="0"/>
              <a:t>What do we compare?</a:t>
            </a:r>
          </a:p>
          <a:p>
            <a:pPr lvl="2"/>
            <a:r>
              <a:rPr lang="en-US" dirty="0"/>
              <a:t>How do we compare?</a:t>
            </a:r>
          </a:p>
          <a:p>
            <a:pPr lvl="2"/>
            <a:r>
              <a:rPr lang="en-US" dirty="0"/>
              <a:t>Where do we start?</a:t>
            </a:r>
          </a:p>
          <a:p>
            <a:pPr lvl="1"/>
            <a:r>
              <a:rPr lang="en-US" dirty="0"/>
              <a:t>Opposites attract</a:t>
            </a:r>
          </a:p>
          <a:p>
            <a:pPr lvl="2"/>
            <a:r>
              <a:rPr lang="en-US" dirty="0"/>
              <a:t>Compare to Data Warehouse</a:t>
            </a:r>
          </a:p>
          <a:p>
            <a:pPr lvl="2"/>
            <a:r>
              <a:rPr lang="en-US" dirty="0"/>
              <a:t>Compare using structure of data and big data</a:t>
            </a:r>
          </a:p>
          <a:p>
            <a:pPr lvl="2"/>
            <a:r>
              <a:rPr lang="en-US" dirty="0"/>
              <a:t>Tools from class – MySQL, MongoDB, Twitter API</a:t>
            </a:r>
          </a:p>
        </p:txBody>
      </p:sp>
    </p:spTree>
    <p:extLst>
      <p:ext uri="{BB962C8B-B14F-4D97-AF65-F5344CB8AC3E}">
        <p14:creationId xmlns:p14="http://schemas.microsoft.com/office/powerpoint/2010/main" val="417032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Goals / 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AA18F1-418D-40C0-B48F-FB88BDCDF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Goal: Define appropriate use cases for data warehouse and data lake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What is the difference between the data warehouse and data lake?</a:t>
            </a:r>
          </a:p>
          <a:p>
            <a:pPr lvl="1"/>
            <a:r>
              <a:rPr lang="en-US" dirty="0"/>
              <a:t>When does it make sense to use a data lake instead of a data warehouse?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22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 Observations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EDC25F-C30D-4D33-964B-0AA22ACD3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Data Ingestions – Twitter API to </a:t>
            </a:r>
            <a:r>
              <a:rPr lang="en-US" dirty="0" err="1"/>
              <a:t>mySQL</a:t>
            </a:r>
            <a:endParaRPr lang="en-US" dirty="0"/>
          </a:p>
          <a:p>
            <a:pPr lvl="1"/>
            <a:r>
              <a:rPr lang="en-US" dirty="0"/>
              <a:t>Inconsistent mapping of headers led to anomalies in location field</a:t>
            </a:r>
          </a:p>
          <a:p>
            <a:pPr lvl="1"/>
            <a:r>
              <a:rPr lang="en-US" dirty="0"/>
              <a:t>Table structure needed ahead of time.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Big Data Query</a:t>
            </a:r>
          </a:p>
          <a:p>
            <a:pPr lvl="1"/>
            <a:r>
              <a:rPr lang="en-US" dirty="0"/>
              <a:t>Large text fields to hold tweet led to strange “where” clauses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5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 Demo</a:t>
            </a:r>
          </a:p>
        </p:txBody>
      </p:sp>
    </p:spTree>
    <p:extLst>
      <p:ext uri="{BB962C8B-B14F-4D97-AF65-F5344CB8AC3E}">
        <p14:creationId xmlns:p14="http://schemas.microsoft.com/office/powerpoint/2010/main" val="185366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 Observations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8EC833-1564-4256-B84A-1F99A4695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Ingestion – Twitter API to </a:t>
            </a:r>
            <a:r>
              <a:rPr lang="en-US" dirty="0" err="1"/>
              <a:t>MongDB</a:t>
            </a:r>
            <a:endParaRPr lang="en-US" dirty="0"/>
          </a:p>
          <a:p>
            <a:pPr lvl="1"/>
            <a:r>
              <a:rPr lang="en-US" dirty="0"/>
              <a:t>Relatively easy to use</a:t>
            </a:r>
          </a:p>
          <a:p>
            <a:pPr lvl="1"/>
            <a:r>
              <a:rPr lang="en-US" dirty="0"/>
              <a:t>No specific definition required ahead of time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Data Lake Creation</a:t>
            </a:r>
          </a:p>
          <a:p>
            <a:pPr lvl="1"/>
            <a:r>
              <a:rPr lang="en-US" dirty="0"/>
              <a:t>Simple couple click process</a:t>
            </a:r>
          </a:p>
          <a:p>
            <a:pPr lvl="1"/>
            <a:r>
              <a:rPr lang="en-US" dirty="0"/>
              <a:t>Multiple data sources – MongoDB, S3, HTTP URL</a:t>
            </a:r>
          </a:p>
          <a:p>
            <a:pPr lvl="1"/>
            <a:endParaRPr lang="en-US" dirty="0"/>
          </a:p>
          <a:p>
            <a:r>
              <a:rPr lang="en-US" dirty="0"/>
              <a:t>Query – Big Data</a:t>
            </a:r>
          </a:p>
          <a:p>
            <a:pPr lvl="1"/>
            <a:r>
              <a:rPr lang="en-US" dirty="0"/>
              <a:t>Able to query all data together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9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 Demo</a:t>
            </a:r>
          </a:p>
        </p:txBody>
      </p:sp>
    </p:spTree>
    <p:extLst>
      <p:ext uri="{BB962C8B-B14F-4D97-AF65-F5344CB8AC3E}">
        <p14:creationId xmlns:p14="http://schemas.microsoft.com/office/powerpoint/2010/main" val="3230525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 vs Data Lake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ABB359-E5F0-4E8B-90E8-137C0AF4B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Could boil down to problem solution relationship</a:t>
            </a:r>
          </a:p>
          <a:p>
            <a:pPr lvl="1"/>
            <a:r>
              <a:rPr lang="en-US" dirty="0"/>
              <a:t>Data Warehouse</a:t>
            </a:r>
          </a:p>
          <a:p>
            <a:pPr lvl="2"/>
            <a:r>
              <a:rPr lang="en-US" dirty="0"/>
              <a:t>Problem Known</a:t>
            </a:r>
          </a:p>
          <a:p>
            <a:pPr lvl="2"/>
            <a:r>
              <a:rPr lang="en-US" dirty="0"/>
              <a:t>Solution Known and Used Routinely (i.e. reporting)</a:t>
            </a:r>
          </a:p>
          <a:p>
            <a:pPr lvl="2"/>
            <a:r>
              <a:rPr lang="en-US" dirty="0"/>
              <a:t>Example: Start of Day for Investment Bankers</a:t>
            </a:r>
          </a:p>
          <a:p>
            <a:pPr lvl="1"/>
            <a:r>
              <a:rPr lang="en-US" dirty="0"/>
              <a:t>Data Lake</a:t>
            </a:r>
          </a:p>
          <a:p>
            <a:pPr lvl="2"/>
            <a:r>
              <a:rPr lang="en-US" dirty="0"/>
              <a:t>Problem Unknown / Known</a:t>
            </a:r>
          </a:p>
          <a:p>
            <a:pPr lvl="2"/>
            <a:r>
              <a:rPr lang="en-US" dirty="0"/>
              <a:t>Solution Unknown or Solution Needs Improved</a:t>
            </a:r>
          </a:p>
          <a:p>
            <a:pPr lvl="2"/>
            <a:r>
              <a:rPr lang="en-US" dirty="0"/>
              <a:t>Example: What we are training to do.</a:t>
            </a:r>
          </a:p>
          <a:p>
            <a:pPr lvl="1"/>
            <a:endParaRPr lang="en-US" dirty="0"/>
          </a:p>
          <a:p>
            <a:r>
              <a:rPr lang="en-US"/>
              <a:t>Agriculture vs Hunting/Gathering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67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4E6D-BB43-4540-831C-9D148D0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568440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64CDFB56E89048996B9D42780A3BDE" ma:contentTypeVersion="13" ma:contentTypeDescription="Create a new document." ma:contentTypeScope="" ma:versionID="6472c24e9a2860b9704fbbc953954a69">
  <xsd:schema xmlns:xsd="http://www.w3.org/2001/XMLSchema" xmlns:xs="http://www.w3.org/2001/XMLSchema" xmlns:p="http://schemas.microsoft.com/office/2006/metadata/properties" xmlns:ns3="35360bb6-9540-4669-93c9-f83b5cf64b17" xmlns:ns4="919ba9b7-33ce-4f35-9da8-90aec4a4a8fd" targetNamespace="http://schemas.microsoft.com/office/2006/metadata/properties" ma:root="true" ma:fieldsID="f192efb67945574c45a9cce2afb337e5" ns3:_="" ns4:_="">
    <xsd:import namespace="35360bb6-9540-4669-93c9-f83b5cf64b17"/>
    <xsd:import namespace="919ba9b7-33ce-4f35-9da8-90aec4a4a8f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360bb6-9540-4669-93c9-f83b5cf64b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9ba9b7-33ce-4f35-9da8-90aec4a4a8f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1299D9-B721-4CD0-8033-1AF17C67B8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3F237E-861E-4A45-91C7-DDB684D0BEA6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919ba9b7-33ce-4f35-9da8-90aec4a4a8fd"/>
    <ds:schemaRef ds:uri="35360bb6-9540-4669-93c9-f83b5cf64b17"/>
  </ds:schemaRefs>
</ds:datastoreItem>
</file>

<file path=customXml/itemProps3.xml><?xml version="1.0" encoding="utf-8"?>
<ds:datastoreItem xmlns:ds="http://schemas.openxmlformats.org/officeDocument/2006/customXml" ds:itemID="{2143147A-AAED-473A-B4CC-B93BCB6E4E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360bb6-9540-4669-93c9-f83b5cf64b17"/>
    <ds:schemaRef ds:uri="919ba9b7-33ce-4f35-9da8-90aec4a4a8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285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When To Use A Data Lake Vs Data Warehouse?</vt:lpstr>
      <vt:lpstr>Problem/Approach</vt:lpstr>
      <vt:lpstr>Key Goals / Questions</vt:lpstr>
      <vt:lpstr>Data Warehouse Observations</vt:lpstr>
      <vt:lpstr>Data Warehouse Demo</vt:lpstr>
      <vt:lpstr>Data Lake Observations</vt:lpstr>
      <vt:lpstr>Data Lake Demo</vt:lpstr>
      <vt:lpstr>Data Warehouse vs Data Lake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Johnson, Cleveland D</dc:creator>
  <cp:lastModifiedBy>Johnson, Cleveland D</cp:lastModifiedBy>
  <cp:revision>6</cp:revision>
  <dcterms:created xsi:type="dcterms:W3CDTF">2021-01-09T16:28:01Z</dcterms:created>
  <dcterms:modified xsi:type="dcterms:W3CDTF">2021-07-25T20:09:47Z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0x0101006C64CDFB56E89048996B9D42780A3BDE</vt:lpwstr>
  </property>
</Properties>
</file>