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72" r:id="rId4"/>
    <p:sldId id="263" r:id="rId5"/>
    <p:sldId id="266" r:id="rId6"/>
    <p:sldId id="271" r:id="rId7"/>
    <p:sldId id="264" r:id="rId8"/>
    <p:sldId id="262" r:id="rId9"/>
    <p:sldId id="26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72BCE-BFA5-4ED4-A00A-78E1E238C637}" v="7" dt="2021-11-11T02:04:10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9" autoAdjust="0"/>
    <p:restoredTop sz="86420"/>
  </p:normalViewPr>
  <p:slideViewPr>
    <p:cSldViewPr snapToGrid="0">
      <p:cViewPr>
        <p:scale>
          <a:sx n="135" d="100"/>
          <a:sy n="135" d="100"/>
        </p:scale>
        <p:origin x="128" y="-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ovid19/mobility/" TargetMode="External"/><Relationship Id="rId2" Type="http://schemas.openxmlformats.org/officeDocument/2006/relationships/hyperlink" Target="https://www.arcgis.com/apps/dashboards/45e18cba105c478697c76acbbf86a6b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6D7D-AFDC-4C93-9F29-84EE7A0F1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 Series Project</a:t>
            </a:r>
            <a:br>
              <a:rPr lang="en-US" sz="4800" dirty="0"/>
            </a:br>
            <a:r>
              <a:rPr lang="en-US" sz="4800" dirty="0"/>
              <a:t>Texas Covid-19 Case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EF33-604E-452A-B4A4-4D9EA7037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Stewart &amp; Ana Elsa Glaser</a:t>
            </a:r>
          </a:p>
        </p:txBody>
      </p:sp>
    </p:spTree>
    <p:extLst>
      <p:ext uri="{BB962C8B-B14F-4D97-AF65-F5344CB8AC3E}">
        <p14:creationId xmlns:p14="http://schemas.microsoft.com/office/powerpoint/2010/main" val="21140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184" y="2520854"/>
            <a:ext cx="7343194" cy="13591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Youtube</a:t>
            </a:r>
            <a:r>
              <a:rPr lang="en-US" dirty="0"/>
              <a:t> Link: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/jST1Y_r0Z64</a:t>
            </a:r>
          </a:p>
        </p:txBody>
      </p:sp>
    </p:spTree>
    <p:extLst>
      <p:ext uri="{BB962C8B-B14F-4D97-AF65-F5344CB8AC3E}">
        <p14:creationId xmlns:p14="http://schemas.microsoft.com/office/powerpoint/2010/main" val="319362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6540-36B3-467D-9F49-1FA11276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222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342" y="1398049"/>
            <a:ext cx="8595360" cy="48138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COVID-19 Case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March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Vaccination Doses Administered</a:t>
            </a:r>
          </a:p>
          <a:p>
            <a:pPr lvl="1"/>
            <a:r>
              <a:rPr lang="en-US" dirty="0"/>
              <a:t>Texas Department of State Health Services</a:t>
            </a:r>
            <a:endParaRPr lang="en-US" b="1" dirty="0"/>
          </a:p>
          <a:p>
            <a:pPr lvl="1"/>
            <a:r>
              <a:rPr lang="en-US" dirty="0"/>
              <a:t>Date Range: December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COVID Test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September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b="1" dirty="0"/>
          </a:p>
          <a:p>
            <a:r>
              <a:rPr lang="en-US" dirty="0"/>
              <a:t>Google Mobility Data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Date Range: February 2020 – present</a:t>
            </a:r>
          </a:p>
          <a:p>
            <a:pPr lvl="1"/>
            <a:r>
              <a:rPr lang="en-US" u="sng" dirty="0">
                <a:hlinkClick r:id="rId3"/>
              </a:rPr>
              <a:t>https://www.google.com/covid19/mobility/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7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Case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4BC78-0124-E248-8437-719B631EE9C3}"/>
              </a:ext>
            </a:extLst>
          </p:cNvPr>
          <p:cNvSpPr txBox="1"/>
          <p:nvPr/>
        </p:nvSpPr>
        <p:spPr>
          <a:xfrm>
            <a:off x="6842615" y="5987662"/>
            <a:ext cx="330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and Second Half ACFs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D43AE-5988-7A40-A117-A36D4B52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56" y="4036851"/>
            <a:ext cx="5181187" cy="19508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3A99B-564C-C04A-BDD9-F75206A03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r="49659"/>
          <a:stretch/>
        </p:blipFill>
        <p:spPr>
          <a:xfrm>
            <a:off x="726460" y="1363118"/>
            <a:ext cx="4759940" cy="235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7B3B5-FEDA-244F-A601-5711740FE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04" t="49292" b="1662"/>
          <a:stretch/>
        </p:blipFill>
        <p:spPr>
          <a:xfrm>
            <a:off x="5644056" y="1236187"/>
            <a:ext cx="5168579" cy="2482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A4BB2-4605-0541-9314-697CFB2DF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0" y="3933336"/>
            <a:ext cx="4557218" cy="23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Seasonal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489916" y="2372038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Seasonality of 7 Days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ECBC1-90F0-9342-AC98-543CCED5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6" y="1308161"/>
            <a:ext cx="7200899" cy="249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9AD455-2C5C-0047-867F-1122C48C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3" y="4089231"/>
            <a:ext cx="3505200" cy="219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6B59BF-3CAB-6D4F-885C-D643F608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5" y="3918454"/>
            <a:ext cx="7200899" cy="25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2 - Differencing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1453980" y="2428006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(1-B) term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ADCD6-5178-774A-82D6-D70F0404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4" y="1447368"/>
            <a:ext cx="7200899" cy="2471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94909-3666-A84B-B1B2-1901D84A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030391"/>
            <a:ext cx="3532909" cy="2035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FB804-9A03-7F43-95BD-6BC2A767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3" y="3918454"/>
            <a:ext cx="7200900" cy="25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Rolling Window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3457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4271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C5FBA-EDEE-BB45-AE9D-9CEF4062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824979"/>
            <a:ext cx="4351283" cy="2994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2981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3806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F4819-CBC8-0C49-8204-6D8AA273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824979"/>
            <a:ext cx="4336907" cy="299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6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ARIMA(21,0,8) with s =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448138" y="142674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ARIMA(6,1,14)</a:t>
            </a:r>
          </a:p>
        </p:txBody>
      </p:sp>
    </p:spTree>
    <p:extLst>
      <p:ext uri="{BB962C8B-B14F-4D97-AF65-F5344CB8AC3E}">
        <p14:creationId xmlns:p14="http://schemas.microsoft.com/office/powerpoint/2010/main" val="291334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3988" cy="777240"/>
          </a:xfrm>
        </p:spPr>
        <p:txBody>
          <a:bodyPr>
            <a:normAutofit fontScale="90000"/>
          </a:bodyPr>
          <a:lstStyle/>
          <a:p>
            <a:r>
              <a:rPr lang="en-US"/>
              <a:t>Compare Randomly Generated Plots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744A7-2E1B-7B44-8267-0B7D030A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68" y="737630"/>
            <a:ext cx="6443663" cy="2160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295C64-BF37-9843-BFDD-352DC9831A20}"/>
              </a:ext>
            </a:extLst>
          </p:cNvPr>
          <p:cNvSpPr txBox="1"/>
          <p:nvPr/>
        </p:nvSpPr>
        <p:spPr>
          <a:xfrm>
            <a:off x="257175" y="145732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Realization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389B6-F55B-AF42-B754-52586B128986}"/>
              </a:ext>
            </a:extLst>
          </p:cNvPr>
          <p:cNvSpPr txBox="1"/>
          <p:nvPr/>
        </p:nvSpPr>
        <p:spPr>
          <a:xfrm>
            <a:off x="257175" y="3472990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ARIMA(21,0,8)</a:t>
            </a:r>
          </a:p>
          <a:p>
            <a:r>
              <a:rPr lang="en-US" dirty="0"/>
              <a:t>with s =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494C9-E36E-704F-9CEE-B58953EDF19C}"/>
              </a:ext>
            </a:extLst>
          </p:cNvPr>
          <p:cNvSpPr txBox="1"/>
          <p:nvPr/>
        </p:nvSpPr>
        <p:spPr>
          <a:xfrm>
            <a:off x="257175" y="540067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ARIMA(6,1,14)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41656-DFC1-FC4E-99AB-84A5723B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68" y="2776377"/>
            <a:ext cx="6443663" cy="2184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D45FD-1BEA-DF4A-99DB-9391FAE7EE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85"/>
          <a:stretch/>
        </p:blipFill>
        <p:spPr>
          <a:xfrm>
            <a:off x="2874168" y="4839987"/>
            <a:ext cx="6443663" cy="20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the rest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F72-4F34-4A62-A945-98EB2A6B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how to deal with periods of high realization variability</a:t>
            </a:r>
          </a:p>
          <a:p>
            <a:pPr lvl="1"/>
            <a:r>
              <a:rPr lang="en-US" dirty="0"/>
              <a:t>Moving Average Smoothing</a:t>
            </a:r>
          </a:p>
          <a:p>
            <a:pPr lvl="1"/>
            <a:r>
              <a:rPr lang="en-US" dirty="0"/>
              <a:t>Ensemble Modeling</a:t>
            </a:r>
          </a:p>
          <a:p>
            <a:r>
              <a:rPr lang="en-US" dirty="0"/>
              <a:t>Explore models with regressors such as:</a:t>
            </a:r>
          </a:p>
          <a:p>
            <a:pPr lvl="1"/>
            <a:r>
              <a:rPr lang="en-US" dirty="0"/>
              <a:t>Google Mobility Data</a:t>
            </a:r>
          </a:p>
          <a:p>
            <a:pPr lvl="1"/>
            <a:r>
              <a:rPr lang="en-US" dirty="0"/>
              <a:t>Vaccination Doses</a:t>
            </a:r>
          </a:p>
          <a:p>
            <a:pPr lvl="1"/>
            <a:r>
              <a:rPr lang="en-US" dirty="0"/>
              <a:t>Covid Tests Taken</a:t>
            </a:r>
          </a:p>
          <a:p>
            <a:r>
              <a:rPr lang="en-US" dirty="0"/>
              <a:t>Develop forecasts with models such as:</a:t>
            </a:r>
          </a:p>
          <a:p>
            <a:pPr lvl="1"/>
            <a:r>
              <a:rPr lang="en-US" dirty="0"/>
              <a:t>Vector AR Models</a:t>
            </a:r>
          </a:p>
          <a:p>
            <a:pPr lvl="1"/>
            <a:r>
              <a:rPr lang="en-US" dirty="0"/>
              <a:t>Neural Network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8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790" y="2256904"/>
            <a:ext cx="3912801" cy="135913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59725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13740</TotalTime>
  <Words>301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Time Series Project Texas Covid-19 Case Prediction</vt:lpstr>
      <vt:lpstr>Data Description</vt:lpstr>
      <vt:lpstr>Texas Covid Case Data</vt:lpstr>
      <vt:lpstr>Model 1 - Seasonal Model</vt:lpstr>
      <vt:lpstr>Model 2 - Differencing Model</vt:lpstr>
      <vt:lpstr>Rolling Window RMSE Comparison</vt:lpstr>
      <vt:lpstr>Compare Randomly Generated Plots</vt:lpstr>
      <vt:lpstr>Strategy for the rest of the analysis</vt:lpstr>
      <vt:lpstr>THANK YOU!</vt:lpstr>
      <vt:lpstr>Youtube Link: https://youtu.be/jST1Y_r0Z64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1</dc:title>
  <dc:creator>Ana Alfaro</dc:creator>
  <cp:lastModifiedBy>Cameron Stewart</cp:lastModifiedBy>
  <cp:revision>17</cp:revision>
  <dcterms:created xsi:type="dcterms:W3CDTF">2021-05-04T03:26:15Z</dcterms:created>
  <dcterms:modified xsi:type="dcterms:W3CDTF">2021-11-13T21:53:21Z</dcterms:modified>
</cp:coreProperties>
</file>