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72" r:id="rId4"/>
    <p:sldId id="263" r:id="rId5"/>
    <p:sldId id="266" r:id="rId6"/>
    <p:sldId id="271" r:id="rId7"/>
    <p:sldId id="264" r:id="rId8"/>
    <p:sldId id="262" r:id="rId9"/>
    <p:sldId id="268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172BCE-BFA5-4ED4-A00A-78E1E238C637}" v="7" dt="2021-11-11T02:04:10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9" autoAdjust="0"/>
    <p:restoredTop sz="86420"/>
  </p:normalViewPr>
  <p:slideViewPr>
    <p:cSldViewPr snapToGrid="0">
      <p:cViewPr>
        <p:scale>
          <a:sx n="135" d="100"/>
          <a:sy n="135" d="100"/>
        </p:scale>
        <p:origin x="128" y="-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Alfaro" userId="ae37a96306b086c5" providerId="LiveId" clId="{95172BCE-BFA5-4ED4-A00A-78E1E238C637}"/>
    <pc:docChg chg="undo custSel addSld delSld modSld">
      <pc:chgData name="Ana Alfaro" userId="ae37a96306b086c5" providerId="LiveId" clId="{95172BCE-BFA5-4ED4-A00A-78E1E238C637}" dt="2021-11-11T02:21:50.280" v="1010" actId="20577"/>
      <pc:docMkLst>
        <pc:docMk/>
      </pc:docMkLst>
      <pc:sldChg chg="modSp mod">
        <pc:chgData name="Ana Alfaro" userId="ae37a96306b086c5" providerId="LiveId" clId="{95172BCE-BFA5-4ED4-A00A-78E1E238C637}" dt="2021-11-11T00:04:42.600" v="36" actId="20577"/>
        <pc:sldMkLst>
          <pc:docMk/>
          <pc:sldMk cId="211404212" sldId="256"/>
        </pc:sldMkLst>
        <pc:spChg chg="mod">
          <ac:chgData name="Ana Alfaro" userId="ae37a96306b086c5" providerId="LiveId" clId="{95172BCE-BFA5-4ED4-A00A-78E1E238C637}" dt="2021-11-11T00:04:32.801" v="18" actId="20577"/>
          <ac:spMkLst>
            <pc:docMk/>
            <pc:sldMk cId="211404212" sldId="256"/>
            <ac:spMk id="2" creationId="{58246D7D-AFDC-4C93-9F29-84EE7A0F1493}"/>
          </ac:spMkLst>
        </pc:spChg>
        <pc:spChg chg="mod">
          <ac:chgData name="Ana Alfaro" userId="ae37a96306b086c5" providerId="LiveId" clId="{95172BCE-BFA5-4ED4-A00A-78E1E238C637}" dt="2021-11-11T00:04:42.600" v="36" actId="20577"/>
          <ac:spMkLst>
            <pc:docMk/>
            <pc:sldMk cId="211404212" sldId="256"/>
            <ac:spMk id="3" creationId="{53F0EF33-604E-452A-B4A4-4D9EA7037CD1}"/>
          </ac:spMkLst>
        </pc:spChg>
      </pc:sldChg>
      <pc:sldChg chg="del">
        <pc:chgData name="Ana Alfaro" userId="ae37a96306b086c5" providerId="LiveId" clId="{95172BCE-BFA5-4ED4-A00A-78E1E238C637}" dt="2021-11-11T00:04:54.960" v="37" actId="47"/>
        <pc:sldMkLst>
          <pc:docMk/>
          <pc:sldMk cId="300198868" sldId="257"/>
        </pc:sldMkLst>
      </pc:sldChg>
      <pc:sldChg chg="addSp delSp modSp new mod">
        <pc:chgData name="Ana Alfaro" userId="ae37a96306b086c5" providerId="LiveId" clId="{95172BCE-BFA5-4ED4-A00A-78E1E238C637}" dt="2021-11-11T01:08:56.270" v="750" actId="1076"/>
        <pc:sldMkLst>
          <pc:docMk/>
          <pc:sldMk cId="415378457" sldId="257"/>
        </pc:sldMkLst>
        <pc:spChg chg="mod">
          <ac:chgData name="Ana Alfaro" userId="ae37a96306b086c5" providerId="LiveId" clId="{95172BCE-BFA5-4ED4-A00A-78E1E238C637}" dt="2021-11-11T00:58:45.380" v="413" actId="20577"/>
          <ac:spMkLst>
            <pc:docMk/>
            <pc:sldMk cId="415378457" sldId="257"/>
            <ac:spMk id="2" creationId="{F0BE831C-69BC-4F1C-B719-C47438E0D9C0}"/>
          </ac:spMkLst>
        </pc:spChg>
        <pc:spChg chg="del">
          <ac:chgData name="Ana Alfaro" userId="ae37a96306b086c5" providerId="LiveId" clId="{95172BCE-BFA5-4ED4-A00A-78E1E238C637}" dt="2021-11-11T00:18:08.455" v="39" actId="478"/>
          <ac:spMkLst>
            <pc:docMk/>
            <pc:sldMk cId="415378457" sldId="257"/>
            <ac:spMk id="3" creationId="{69D523E8-B313-4C83-B7B0-39CD5A32853D}"/>
          </ac:spMkLst>
        </pc:spChg>
        <pc:spChg chg="add del mod">
          <ac:chgData name="Ana Alfaro" userId="ae37a96306b086c5" providerId="LiveId" clId="{95172BCE-BFA5-4ED4-A00A-78E1E238C637}" dt="2021-11-11T01:03:00.371" v="493" actId="478"/>
          <ac:spMkLst>
            <pc:docMk/>
            <pc:sldMk cId="415378457" sldId="257"/>
            <ac:spMk id="6" creationId="{1D179F8B-0B3D-4ED1-9AB5-EC916B3B3D8E}"/>
          </ac:spMkLst>
        </pc:spChg>
        <pc:spChg chg="add del mod">
          <ac:chgData name="Ana Alfaro" userId="ae37a96306b086c5" providerId="LiveId" clId="{95172BCE-BFA5-4ED4-A00A-78E1E238C637}" dt="2021-11-11T01:03:00.371" v="493" actId="478"/>
          <ac:spMkLst>
            <pc:docMk/>
            <pc:sldMk cId="415378457" sldId="257"/>
            <ac:spMk id="7" creationId="{A99C46D9-2E82-4966-A7E2-1B4FD0F87A9C}"/>
          </ac:spMkLst>
        </pc:spChg>
        <pc:spChg chg="add del mod">
          <ac:chgData name="Ana Alfaro" userId="ae37a96306b086c5" providerId="LiveId" clId="{95172BCE-BFA5-4ED4-A00A-78E1E238C637}" dt="2021-11-11T01:03:00.371" v="493" actId="478"/>
          <ac:spMkLst>
            <pc:docMk/>
            <pc:sldMk cId="415378457" sldId="257"/>
            <ac:spMk id="9" creationId="{0D4C1AC5-E174-49E8-B3A3-D466506C87F7}"/>
          </ac:spMkLst>
        </pc:spChg>
        <pc:spChg chg="add del mod">
          <ac:chgData name="Ana Alfaro" userId="ae37a96306b086c5" providerId="LiveId" clId="{95172BCE-BFA5-4ED4-A00A-78E1E238C637}" dt="2021-11-11T01:02:42.712" v="491" actId="478"/>
          <ac:spMkLst>
            <pc:docMk/>
            <pc:sldMk cId="415378457" sldId="257"/>
            <ac:spMk id="10" creationId="{CCE287FE-901A-46ED-B178-D4128A1098EA}"/>
          </ac:spMkLst>
        </pc:spChg>
        <pc:spChg chg="add mod">
          <ac:chgData name="Ana Alfaro" userId="ae37a96306b086c5" providerId="LiveId" clId="{95172BCE-BFA5-4ED4-A00A-78E1E238C637}" dt="2021-11-11T01:05:37.776" v="733" actId="113"/>
          <ac:spMkLst>
            <pc:docMk/>
            <pc:sldMk cId="415378457" sldId="257"/>
            <ac:spMk id="11" creationId="{B033A457-4BD1-4C16-B80F-DC06463EC788}"/>
          </ac:spMkLst>
        </pc:spChg>
        <pc:picChg chg="add del mod modCrop">
          <ac:chgData name="Ana Alfaro" userId="ae37a96306b086c5" providerId="LiveId" clId="{95172BCE-BFA5-4ED4-A00A-78E1E238C637}" dt="2021-11-11T01:08:45.034" v="744" actId="478"/>
          <ac:picMkLst>
            <pc:docMk/>
            <pc:sldMk cId="415378457" sldId="257"/>
            <ac:picMk id="5" creationId="{7F1C4149-1B18-4BC7-B716-FBD3097C0296}"/>
          </ac:picMkLst>
        </pc:picChg>
        <pc:picChg chg="add mod modCrop">
          <ac:chgData name="Ana Alfaro" userId="ae37a96306b086c5" providerId="LiveId" clId="{95172BCE-BFA5-4ED4-A00A-78E1E238C637}" dt="2021-11-11T01:05:43.461" v="734" actId="1076"/>
          <ac:picMkLst>
            <pc:docMk/>
            <pc:sldMk cId="415378457" sldId="257"/>
            <ac:picMk id="8" creationId="{6AF6FA15-AE9C-406E-9AF8-EA3CEE6B4390}"/>
          </ac:picMkLst>
        </pc:picChg>
        <pc:picChg chg="add del mod">
          <ac:chgData name="Ana Alfaro" userId="ae37a96306b086c5" providerId="LiveId" clId="{95172BCE-BFA5-4ED4-A00A-78E1E238C637}" dt="2021-11-11T01:08:22.676" v="742" actId="478"/>
          <ac:picMkLst>
            <pc:docMk/>
            <pc:sldMk cId="415378457" sldId="257"/>
            <ac:picMk id="13" creationId="{AD15D1DA-C6DE-4D82-9CD6-88A216D9E68D}"/>
          </ac:picMkLst>
        </pc:picChg>
        <pc:picChg chg="add mod">
          <ac:chgData name="Ana Alfaro" userId="ae37a96306b086c5" providerId="LiveId" clId="{95172BCE-BFA5-4ED4-A00A-78E1E238C637}" dt="2021-11-11T01:08:56.270" v="750" actId="1076"/>
          <ac:picMkLst>
            <pc:docMk/>
            <pc:sldMk cId="415378457" sldId="257"/>
            <ac:picMk id="15" creationId="{E41BE619-D73D-419A-8DBE-2D825FA0D193}"/>
          </ac:picMkLst>
        </pc:picChg>
      </pc:sldChg>
      <pc:sldChg chg="addSp modSp new mod">
        <pc:chgData name="Ana Alfaro" userId="ae37a96306b086c5" providerId="LiveId" clId="{95172BCE-BFA5-4ED4-A00A-78E1E238C637}" dt="2021-11-11T02:04:19.360" v="970" actId="20577"/>
        <pc:sldMkLst>
          <pc:docMk/>
          <pc:sldMk cId="3064874830" sldId="258"/>
        </pc:sldMkLst>
        <pc:spChg chg="mod">
          <ac:chgData name="Ana Alfaro" userId="ae37a96306b086c5" providerId="LiveId" clId="{95172BCE-BFA5-4ED4-A00A-78E1E238C637}" dt="2021-11-11T00:57:22.526" v="350" actId="27636"/>
          <ac:spMkLst>
            <pc:docMk/>
            <pc:sldMk cId="3064874830" sldId="258"/>
            <ac:spMk id="2" creationId="{2F6D6540-36B3-467D-9F49-1FA11276631F}"/>
          </ac:spMkLst>
        </pc:spChg>
        <pc:spChg chg="mod">
          <ac:chgData name="Ana Alfaro" userId="ae37a96306b086c5" providerId="LiveId" clId="{95172BCE-BFA5-4ED4-A00A-78E1E238C637}" dt="2021-11-11T00:58:07.456" v="397" actId="1076"/>
          <ac:spMkLst>
            <pc:docMk/>
            <pc:sldMk cId="3064874830" sldId="258"/>
            <ac:spMk id="3" creationId="{C0C50075-E314-4D32-9A81-130730336977}"/>
          </ac:spMkLst>
        </pc:spChg>
        <pc:spChg chg="add mod">
          <ac:chgData name="Ana Alfaro" userId="ae37a96306b086c5" providerId="LiveId" clId="{95172BCE-BFA5-4ED4-A00A-78E1E238C637}" dt="2021-11-11T02:04:19.360" v="970" actId="20577"/>
          <ac:spMkLst>
            <pc:docMk/>
            <pc:sldMk cId="3064874830" sldId="258"/>
            <ac:spMk id="4" creationId="{02EF52AF-5AF9-4499-ADD9-C4D3DC2D6D33}"/>
          </ac:spMkLst>
        </pc:spChg>
      </pc:sldChg>
      <pc:sldChg chg="del">
        <pc:chgData name="Ana Alfaro" userId="ae37a96306b086c5" providerId="LiveId" clId="{95172BCE-BFA5-4ED4-A00A-78E1E238C637}" dt="2021-11-11T00:04:54.960" v="37" actId="47"/>
        <pc:sldMkLst>
          <pc:docMk/>
          <pc:sldMk cId="3328001669" sldId="258"/>
        </pc:sldMkLst>
      </pc:sldChg>
      <pc:sldChg chg="del">
        <pc:chgData name="Ana Alfaro" userId="ae37a96306b086c5" providerId="LiveId" clId="{95172BCE-BFA5-4ED4-A00A-78E1E238C637}" dt="2021-11-11T00:04:54.960" v="37" actId="47"/>
        <pc:sldMkLst>
          <pc:docMk/>
          <pc:sldMk cId="137366840" sldId="259"/>
        </pc:sldMkLst>
      </pc:sldChg>
      <pc:sldChg chg="addSp delSp modSp new mod">
        <pc:chgData name="Ana Alfaro" userId="ae37a96306b086c5" providerId="LiveId" clId="{95172BCE-BFA5-4ED4-A00A-78E1E238C637}" dt="2021-11-11T01:19:12.922" v="942" actId="20577"/>
        <pc:sldMkLst>
          <pc:docMk/>
          <pc:sldMk cId="1552072764" sldId="259"/>
        </pc:sldMkLst>
        <pc:spChg chg="mod">
          <ac:chgData name="Ana Alfaro" userId="ae37a96306b086c5" providerId="LiveId" clId="{95172BCE-BFA5-4ED4-A00A-78E1E238C637}" dt="2021-11-11T01:14:44.359" v="752" actId="1076"/>
          <ac:spMkLst>
            <pc:docMk/>
            <pc:sldMk cId="1552072764" sldId="259"/>
            <ac:spMk id="2" creationId="{F96C7BF1-1DEB-48B5-93E2-552B3CC3A2EC}"/>
          </ac:spMkLst>
        </pc:spChg>
        <pc:spChg chg="del">
          <ac:chgData name="Ana Alfaro" userId="ae37a96306b086c5" providerId="LiveId" clId="{95172BCE-BFA5-4ED4-A00A-78E1E238C637}" dt="2021-11-11T00:25:47.575" v="276" actId="478"/>
          <ac:spMkLst>
            <pc:docMk/>
            <pc:sldMk cId="1552072764" sldId="259"/>
            <ac:spMk id="3" creationId="{A466FB08-4582-423B-997C-12BB05001074}"/>
          </ac:spMkLst>
        </pc:spChg>
        <pc:spChg chg="add mod">
          <ac:chgData name="Ana Alfaro" userId="ae37a96306b086c5" providerId="LiveId" clId="{95172BCE-BFA5-4ED4-A00A-78E1E238C637}" dt="2021-11-11T01:19:12.922" v="942" actId="20577"/>
          <ac:spMkLst>
            <pc:docMk/>
            <pc:sldMk cId="1552072764" sldId="259"/>
            <ac:spMk id="8" creationId="{C090CB75-4259-4465-A32D-22E290749F05}"/>
          </ac:spMkLst>
        </pc:spChg>
        <pc:picChg chg="add mod modCrop">
          <ac:chgData name="Ana Alfaro" userId="ae37a96306b086c5" providerId="LiveId" clId="{95172BCE-BFA5-4ED4-A00A-78E1E238C637}" dt="2021-11-11T01:15:06.011" v="756" actId="732"/>
          <ac:picMkLst>
            <pc:docMk/>
            <pc:sldMk cId="1552072764" sldId="259"/>
            <ac:picMk id="5" creationId="{751E9682-D477-454A-850F-B18BB3C29698}"/>
          </ac:picMkLst>
        </pc:picChg>
        <pc:picChg chg="add mod">
          <ac:chgData name="Ana Alfaro" userId="ae37a96306b086c5" providerId="LiveId" clId="{95172BCE-BFA5-4ED4-A00A-78E1E238C637}" dt="2021-11-11T01:16:33.286" v="762" actId="1076"/>
          <ac:picMkLst>
            <pc:docMk/>
            <pc:sldMk cId="1552072764" sldId="259"/>
            <ac:picMk id="7" creationId="{ACC98099-6BCF-457A-B0A4-9ADD30FDC817}"/>
          </ac:picMkLst>
        </pc:picChg>
      </pc:sldChg>
      <pc:sldChg chg="del">
        <pc:chgData name="Ana Alfaro" userId="ae37a96306b086c5" providerId="LiveId" clId="{95172BCE-BFA5-4ED4-A00A-78E1E238C637}" dt="2021-11-11T00:04:54.960" v="37" actId="47"/>
        <pc:sldMkLst>
          <pc:docMk/>
          <pc:sldMk cId="762012804" sldId="260"/>
        </pc:sldMkLst>
      </pc:sldChg>
      <pc:sldChg chg="addSp delSp modSp new mod">
        <pc:chgData name="Ana Alfaro" userId="ae37a96306b086c5" providerId="LiveId" clId="{95172BCE-BFA5-4ED4-A00A-78E1E238C637}" dt="2021-11-11T01:26:09.288" v="945" actId="1076"/>
        <pc:sldMkLst>
          <pc:docMk/>
          <pc:sldMk cId="4166310864" sldId="260"/>
        </pc:sldMkLst>
        <pc:spChg chg="mod">
          <ac:chgData name="Ana Alfaro" userId="ae37a96306b086c5" providerId="LiveId" clId="{95172BCE-BFA5-4ED4-A00A-78E1E238C637}" dt="2021-11-11T00:33:51.207" v="300" actId="20577"/>
          <ac:spMkLst>
            <pc:docMk/>
            <pc:sldMk cId="4166310864" sldId="260"/>
            <ac:spMk id="2" creationId="{8D6ABF60-CCC4-41EE-B8FE-506AEEAA5BDE}"/>
          </ac:spMkLst>
        </pc:spChg>
        <pc:spChg chg="del">
          <ac:chgData name="Ana Alfaro" userId="ae37a96306b086c5" providerId="LiveId" clId="{95172BCE-BFA5-4ED4-A00A-78E1E238C637}" dt="2021-11-11T01:26:06.284" v="943" actId="478"/>
          <ac:spMkLst>
            <pc:docMk/>
            <pc:sldMk cId="4166310864" sldId="260"/>
            <ac:spMk id="3" creationId="{D881EAB4-D909-4FDB-90C2-8B47C0E46973}"/>
          </ac:spMkLst>
        </pc:spChg>
        <pc:picChg chg="add mod">
          <ac:chgData name="Ana Alfaro" userId="ae37a96306b086c5" providerId="LiveId" clId="{95172BCE-BFA5-4ED4-A00A-78E1E238C637}" dt="2021-11-11T01:26:09.288" v="945" actId="1076"/>
          <ac:picMkLst>
            <pc:docMk/>
            <pc:sldMk cId="4166310864" sldId="260"/>
            <ac:picMk id="5" creationId="{81548442-38F7-4113-8E6D-0F5F2AD523BC}"/>
          </ac:picMkLst>
        </pc:picChg>
      </pc:sldChg>
      <pc:sldChg chg="addSp delSp modSp new mod">
        <pc:chgData name="Ana Alfaro" userId="ae37a96306b086c5" providerId="LiveId" clId="{95172BCE-BFA5-4ED4-A00A-78E1E238C637}" dt="2021-11-11T00:34:07.561" v="313" actId="1076"/>
        <pc:sldMkLst>
          <pc:docMk/>
          <pc:sldMk cId="432151345" sldId="261"/>
        </pc:sldMkLst>
        <pc:spChg chg="mod">
          <ac:chgData name="Ana Alfaro" userId="ae37a96306b086c5" providerId="LiveId" clId="{95172BCE-BFA5-4ED4-A00A-78E1E238C637}" dt="2021-11-11T00:33:59.764" v="310" actId="20577"/>
          <ac:spMkLst>
            <pc:docMk/>
            <pc:sldMk cId="432151345" sldId="261"/>
            <ac:spMk id="2" creationId="{050DFEC9-9950-4B36-B118-A1B45FB18E9E}"/>
          </ac:spMkLst>
        </pc:spChg>
        <pc:spChg chg="del">
          <ac:chgData name="Ana Alfaro" userId="ae37a96306b086c5" providerId="LiveId" clId="{95172BCE-BFA5-4ED4-A00A-78E1E238C637}" dt="2021-11-11T00:34:04.063" v="311" actId="478"/>
          <ac:spMkLst>
            <pc:docMk/>
            <pc:sldMk cId="432151345" sldId="261"/>
            <ac:spMk id="3" creationId="{8918A636-CA8C-4863-B1C6-0ACBB8FAA7FD}"/>
          </ac:spMkLst>
        </pc:spChg>
        <pc:picChg chg="add mod">
          <ac:chgData name="Ana Alfaro" userId="ae37a96306b086c5" providerId="LiveId" clId="{95172BCE-BFA5-4ED4-A00A-78E1E238C637}" dt="2021-11-11T00:34:07.561" v="313" actId="1076"/>
          <ac:picMkLst>
            <pc:docMk/>
            <pc:sldMk cId="432151345" sldId="261"/>
            <ac:picMk id="5" creationId="{EDCE0DCC-5361-4077-A309-20D13DB8933B}"/>
          </ac:picMkLst>
        </pc:picChg>
      </pc:sldChg>
      <pc:sldChg chg="del">
        <pc:chgData name="Ana Alfaro" userId="ae37a96306b086c5" providerId="LiveId" clId="{95172BCE-BFA5-4ED4-A00A-78E1E238C637}" dt="2021-11-11T00:04:54.960" v="37" actId="47"/>
        <pc:sldMkLst>
          <pc:docMk/>
          <pc:sldMk cId="2000511180" sldId="261"/>
        </pc:sldMkLst>
      </pc:sldChg>
      <pc:sldChg chg="modSp new mod">
        <pc:chgData name="Ana Alfaro" userId="ae37a96306b086c5" providerId="LiveId" clId="{95172BCE-BFA5-4ED4-A00A-78E1E238C637}" dt="2021-11-11T02:21:50.280" v="1010" actId="20577"/>
        <pc:sldMkLst>
          <pc:docMk/>
          <pc:sldMk cId="1301189734" sldId="262"/>
        </pc:sldMkLst>
        <pc:spChg chg="mod">
          <ac:chgData name="Ana Alfaro" userId="ae37a96306b086c5" providerId="LiveId" clId="{95172BCE-BFA5-4ED4-A00A-78E1E238C637}" dt="2021-11-11T02:21:50.280" v="1010" actId="20577"/>
          <ac:spMkLst>
            <pc:docMk/>
            <pc:sldMk cId="1301189734" sldId="262"/>
            <ac:spMk id="2" creationId="{8E3C6B26-4A29-49E7-B2F3-CA4FFF8D61F4}"/>
          </ac:spMkLst>
        </pc:spChg>
      </pc:sldChg>
      <pc:sldChg chg="del">
        <pc:chgData name="Ana Alfaro" userId="ae37a96306b086c5" providerId="LiveId" clId="{95172BCE-BFA5-4ED4-A00A-78E1E238C637}" dt="2021-11-11T00:04:54.960" v="37" actId="47"/>
        <pc:sldMkLst>
          <pc:docMk/>
          <pc:sldMk cId="2163503531" sldId="262"/>
        </pc:sldMkLst>
      </pc:sldChg>
      <pc:sldChg chg="del">
        <pc:chgData name="Ana Alfaro" userId="ae37a96306b086c5" providerId="LiveId" clId="{95172BCE-BFA5-4ED4-A00A-78E1E238C637}" dt="2021-11-11T00:04:54.960" v="37" actId="47"/>
        <pc:sldMkLst>
          <pc:docMk/>
          <pc:sldMk cId="2630073852" sldId="263"/>
        </pc:sldMkLst>
      </pc:sldChg>
      <pc:sldChg chg="del">
        <pc:chgData name="Ana Alfaro" userId="ae37a96306b086c5" providerId="LiveId" clId="{95172BCE-BFA5-4ED4-A00A-78E1E238C637}" dt="2021-11-11T00:04:54.960" v="37" actId="47"/>
        <pc:sldMkLst>
          <pc:docMk/>
          <pc:sldMk cId="1717967451" sldId="264"/>
        </pc:sldMkLst>
      </pc:sldChg>
      <pc:sldChg chg="del">
        <pc:chgData name="Ana Alfaro" userId="ae37a96306b086c5" providerId="LiveId" clId="{95172BCE-BFA5-4ED4-A00A-78E1E238C637}" dt="2021-11-11T00:04:54.960" v="37" actId="47"/>
        <pc:sldMkLst>
          <pc:docMk/>
          <pc:sldMk cId="3721650897" sldId="265"/>
        </pc:sldMkLst>
      </pc:sldChg>
      <pc:sldChg chg="del">
        <pc:chgData name="Ana Alfaro" userId="ae37a96306b086c5" providerId="LiveId" clId="{95172BCE-BFA5-4ED4-A00A-78E1E238C637}" dt="2021-11-11T00:04:54.960" v="37" actId="47"/>
        <pc:sldMkLst>
          <pc:docMk/>
          <pc:sldMk cId="2932142578" sldId="266"/>
        </pc:sldMkLst>
      </pc:sldChg>
      <pc:sldChg chg="del">
        <pc:chgData name="Ana Alfaro" userId="ae37a96306b086c5" providerId="LiveId" clId="{95172BCE-BFA5-4ED4-A00A-78E1E238C637}" dt="2021-11-11T00:04:54.960" v="37" actId="47"/>
        <pc:sldMkLst>
          <pc:docMk/>
          <pc:sldMk cId="2964201860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covid19/mobility/" TargetMode="External"/><Relationship Id="rId2" Type="http://schemas.openxmlformats.org/officeDocument/2006/relationships/hyperlink" Target="https://www.arcgis.com/apps/dashboards/45e18cba105c478697c76acbbf86a6b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6D7D-AFDC-4C93-9F29-84EE7A0F1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Time Series Project</a:t>
            </a:r>
            <a:br>
              <a:rPr lang="en-US" sz="4800" dirty="0"/>
            </a:br>
            <a:r>
              <a:rPr lang="en-US" sz="4800" dirty="0"/>
              <a:t>Texas Covid-19 Case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0EF33-604E-452A-B4A4-4D9EA7037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Cameron Stewart &amp; Ana Elsa Glaser</a:t>
            </a:r>
          </a:p>
        </p:txBody>
      </p:sp>
    </p:spTree>
    <p:extLst>
      <p:ext uri="{BB962C8B-B14F-4D97-AF65-F5344CB8AC3E}">
        <p14:creationId xmlns:p14="http://schemas.microsoft.com/office/powerpoint/2010/main" val="21140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6B26-4A29-49E7-B2F3-CA4FFF8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184" y="2520854"/>
            <a:ext cx="7343194" cy="135913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Youtube</a:t>
            </a:r>
            <a:r>
              <a:rPr lang="en-US" dirty="0"/>
              <a:t> Link: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/jST1Y_r0Z64</a:t>
            </a:r>
          </a:p>
        </p:txBody>
      </p:sp>
    </p:spTree>
    <p:extLst>
      <p:ext uri="{BB962C8B-B14F-4D97-AF65-F5344CB8AC3E}">
        <p14:creationId xmlns:p14="http://schemas.microsoft.com/office/powerpoint/2010/main" val="319362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6540-36B3-467D-9F49-1FA112766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9222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0075-E314-4D32-9A81-13073033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342" y="1398049"/>
            <a:ext cx="8595360" cy="48138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COVID-19 Case Data</a:t>
            </a:r>
          </a:p>
          <a:p>
            <a:pPr lvl="1"/>
            <a:r>
              <a:rPr lang="en-US" dirty="0"/>
              <a:t>Source: Texas Department of State Health Services</a:t>
            </a:r>
          </a:p>
          <a:p>
            <a:pPr lvl="1"/>
            <a:r>
              <a:rPr lang="en-US" dirty="0"/>
              <a:t>Date Range: March 2020 – present</a:t>
            </a:r>
          </a:p>
          <a:p>
            <a:pPr lvl="1"/>
            <a:r>
              <a:rPr lang="en-US" dirty="0">
                <a:hlinkClick r:id="rId2"/>
              </a:rPr>
              <a:t>https://www.arcgis.com/apps/dashboards/45e18cba105c478697c76acbbf86a6bc</a:t>
            </a:r>
            <a:endParaRPr lang="en-US" dirty="0"/>
          </a:p>
          <a:p>
            <a:r>
              <a:rPr lang="en-US" dirty="0"/>
              <a:t>Vaccination Doses Administered</a:t>
            </a:r>
          </a:p>
          <a:p>
            <a:pPr lvl="1"/>
            <a:r>
              <a:rPr lang="en-US" dirty="0"/>
              <a:t>Texas Department of State Health Services</a:t>
            </a:r>
            <a:endParaRPr lang="en-US" b="1" dirty="0"/>
          </a:p>
          <a:p>
            <a:pPr lvl="1"/>
            <a:r>
              <a:rPr lang="en-US" dirty="0"/>
              <a:t>Date Range: December 2020 – present</a:t>
            </a:r>
          </a:p>
          <a:p>
            <a:pPr lvl="1"/>
            <a:r>
              <a:rPr lang="en-US" dirty="0">
                <a:hlinkClick r:id="rId2"/>
              </a:rPr>
              <a:t>https://www.arcgis.com/apps/dashboards/45e18cba105c478697c76acbbf86a6bc</a:t>
            </a:r>
            <a:endParaRPr lang="en-US" dirty="0"/>
          </a:p>
          <a:p>
            <a:r>
              <a:rPr lang="en-US" dirty="0"/>
              <a:t>COVID Test Data</a:t>
            </a:r>
          </a:p>
          <a:p>
            <a:pPr lvl="1"/>
            <a:r>
              <a:rPr lang="en-US" dirty="0"/>
              <a:t>Source: Texas Department of State Health Services</a:t>
            </a:r>
          </a:p>
          <a:p>
            <a:pPr lvl="1"/>
            <a:r>
              <a:rPr lang="en-US" dirty="0"/>
              <a:t>Date Range: September 2020 – present</a:t>
            </a:r>
          </a:p>
          <a:p>
            <a:pPr lvl="1"/>
            <a:r>
              <a:rPr lang="en-US" dirty="0">
                <a:hlinkClick r:id="rId2"/>
              </a:rPr>
              <a:t>https://www.arcgis.com/apps/dashboards/45e18cba105c478697c76acbbf86a6bc</a:t>
            </a:r>
            <a:endParaRPr lang="en-US" b="1" dirty="0"/>
          </a:p>
          <a:p>
            <a:r>
              <a:rPr lang="en-US" dirty="0"/>
              <a:t>Google Mobility Data</a:t>
            </a:r>
          </a:p>
          <a:p>
            <a:pPr lvl="1"/>
            <a:r>
              <a:rPr lang="en-US" dirty="0"/>
              <a:t>Google </a:t>
            </a:r>
          </a:p>
          <a:p>
            <a:pPr lvl="1"/>
            <a:r>
              <a:rPr lang="en-US" dirty="0"/>
              <a:t>Date Range: February 2020 – present</a:t>
            </a:r>
          </a:p>
          <a:p>
            <a:pPr lvl="1"/>
            <a:r>
              <a:rPr lang="en-US" u="sng" dirty="0">
                <a:hlinkClick r:id="rId3"/>
              </a:rPr>
              <a:t>https://www.google.com/covid19/mobility/</a:t>
            </a:r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7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Texas Covid Case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4BC78-0124-E248-8437-719B631EE9C3}"/>
              </a:ext>
            </a:extLst>
          </p:cNvPr>
          <p:cNvSpPr txBox="1"/>
          <p:nvPr/>
        </p:nvSpPr>
        <p:spPr>
          <a:xfrm>
            <a:off x="6842615" y="5987662"/>
            <a:ext cx="3300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First and Second Half ACFs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ED43AE-5988-7A40-A117-A36D4B52D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056" y="4036851"/>
            <a:ext cx="5181187" cy="19508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D3A99B-564C-C04A-BDD9-F75206A03F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" r="49659"/>
          <a:stretch/>
        </p:blipFill>
        <p:spPr>
          <a:xfrm>
            <a:off x="726460" y="1363118"/>
            <a:ext cx="4759940" cy="2355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97B3B5-FEDA-244F-A601-5711740FE4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04" t="49292" b="1662"/>
          <a:stretch/>
        </p:blipFill>
        <p:spPr>
          <a:xfrm>
            <a:off x="5644056" y="1236187"/>
            <a:ext cx="5168579" cy="2482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FA4BB2-4605-0541-9314-697CFB2DF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60" y="3933336"/>
            <a:ext cx="4557218" cy="234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7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043988" cy="1194955"/>
          </a:xfrm>
        </p:spPr>
        <p:txBody>
          <a:bodyPr>
            <a:normAutofit/>
          </a:bodyPr>
          <a:lstStyle/>
          <a:p>
            <a:r>
              <a:rPr lang="en-US" dirty="0"/>
              <a:t>Model 1 - Seasonal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39332-A0FC-E744-AED3-49CF40294CC1}"/>
              </a:ext>
            </a:extLst>
          </p:cNvPr>
          <p:cNvSpPr txBox="1"/>
          <p:nvPr/>
        </p:nvSpPr>
        <p:spPr>
          <a:xfrm>
            <a:off x="489916" y="2372038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Seasonality of 7 Days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5ECBC1-90F0-9342-AC98-543CCED59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066" y="1308161"/>
            <a:ext cx="7200899" cy="24970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9AD455-2C5C-0047-867F-1122C48C8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73" y="4089231"/>
            <a:ext cx="3505200" cy="2197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6B59BF-3CAB-6D4F-885C-D643F6087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065" y="3918454"/>
            <a:ext cx="7200899" cy="25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5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043988" cy="1194955"/>
          </a:xfrm>
        </p:spPr>
        <p:txBody>
          <a:bodyPr>
            <a:normAutofit/>
          </a:bodyPr>
          <a:lstStyle/>
          <a:p>
            <a:r>
              <a:rPr lang="en-US" dirty="0"/>
              <a:t>Model 2 - Differencing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39332-A0FC-E744-AED3-49CF40294CC1}"/>
              </a:ext>
            </a:extLst>
          </p:cNvPr>
          <p:cNvSpPr txBox="1"/>
          <p:nvPr/>
        </p:nvSpPr>
        <p:spPr>
          <a:xfrm>
            <a:off x="1453980" y="2428006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(1-B) term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9ADCD6-5178-774A-82D6-D70F04041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064" y="1447368"/>
            <a:ext cx="7200899" cy="24710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094909-3666-A84B-B1B2-1901D84AF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4030391"/>
            <a:ext cx="3532909" cy="20355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CFB804-9A03-7F43-95BD-6BC2A7671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063" y="3918454"/>
            <a:ext cx="7200900" cy="25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5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Rolling Window RMSE Comparison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C3E635-80A0-064C-9EAE-3F04979C7F92}"/>
              </a:ext>
            </a:extLst>
          </p:cNvPr>
          <p:cNvSpPr txBox="1"/>
          <p:nvPr/>
        </p:nvSpPr>
        <p:spPr>
          <a:xfrm>
            <a:off x="146286" y="4903276"/>
            <a:ext cx="4204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Rolling Window RMSE: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3457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4271 Cases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8C5FBA-EDEE-BB45-AE9D-9CEF4062E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6" y="1824979"/>
            <a:ext cx="4351283" cy="2994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1AAFDC-F86A-C849-983C-F8DFB9830F38}"/>
              </a:ext>
            </a:extLst>
          </p:cNvPr>
          <p:cNvSpPr txBox="1"/>
          <p:nvPr/>
        </p:nvSpPr>
        <p:spPr>
          <a:xfrm>
            <a:off x="5719211" y="4903276"/>
            <a:ext cx="4204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Rolling Window RMSE: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2981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3806 Cases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0F4819-CBC8-0C49-8204-6D8AA273E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211" y="1824979"/>
            <a:ext cx="4336907" cy="2994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49E7E9-9FCF-B944-9A6B-F698CB85A208}"/>
              </a:ext>
            </a:extLst>
          </p:cNvPr>
          <p:cNvSpPr txBox="1"/>
          <p:nvPr/>
        </p:nvSpPr>
        <p:spPr>
          <a:xfrm>
            <a:off x="6704344" y="6380604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RMSE LOWER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95870-7983-024E-9D31-41F9A68F6288}"/>
              </a:ext>
            </a:extLst>
          </p:cNvPr>
          <p:cNvSpPr txBox="1"/>
          <p:nvPr/>
        </p:nvSpPr>
        <p:spPr>
          <a:xfrm>
            <a:off x="511073" y="1426744"/>
            <a:ext cx="362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ARIMA(21,0,8) with s =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194E4-1B34-AB47-A588-FDD347AA107C}"/>
              </a:ext>
            </a:extLst>
          </p:cNvPr>
          <p:cNvSpPr txBox="1"/>
          <p:nvPr/>
        </p:nvSpPr>
        <p:spPr>
          <a:xfrm>
            <a:off x="7448138" y="1426744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ARIMA(6,1,14)</a:t>
            </a:r>
          </a:p>
        </p:txBody>
      </p:sp>
    </p:spTree>
    <p:extLst>
      <p:ext uri="{BB962C8B-B14F-4D97-AF65-F5344CB8AC3E}">
        <p14:creationId xmlns:p14="http://schemas.microsoft.com/office/powerpoint/2010/main" val="2913347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043988" cy="777240"/>
          </a:xfrm>
        </p:spPr>
        <p:txBody>
          <a:bodyPr>
            <a:normAutofit fontScale="90000"/>
          </a:bodyPr>
          <a:lstStyle/>
          <a:p>
            <a:r>
              <a:rPr lang="en-US"/>
              <a:t>Compare Randomly Generated Plots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744A7-2E1B-7B44-8267-0B7D030A0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168" y="737630"/>
            <a:ext cx="6443663" cy="2160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295C64-BF37-9843-BFDD-352DC9831A20}"/>
              </a:ext>
            </a:extLst>
          </p:cNvPr>
          <p:cNvSpPr txBox="1"/>
          <p:nvPr/>
        </p:nvSpPr>
        <p:spPr>
          <a:xfrm>
            <a:off x="257175" y="1457325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Realization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E389B6-F55B-AF42-B754-52586B128986}"/>
              </a:ext>
            </a:extLst>
          </p:cNvPr>
          <p:cNvSpPr txBox="1"/>
          <p:nvPr/>
        </p:nvSpPr>
        <p:spPr>
          <a:xfrm>
            <a:off x="257175" y="3472990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ARIMA(21,0,8)</a:t>
            </a:r>
          </a:p>
          <a:p>
            <a:r>
              <a:rPr lang="en-US" dirty="0"/>
              <a:t>with s = 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4494C9-E36E-704F-9CEE-B58953EDF19C}"/>
              </a:ext>
            </a:extLst>
          </p:cNvPr>
          <p:cNvSpPr txBox="1"/>
          <p:nvPr/>
        </p:nvSpPr>
        <p:spPr>
          <a:xfrm>
            <a:off x="257175" y="5400675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ARIMA(6,1,14)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641656-DFC1-FC4E-99AB-84A5723B6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168" y="2776377"/>
            <a:ext cx="6443663" cy="21842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9D45FD-1BEA-DF4A-99DB-9391FAE7EE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785"/>
          <a:stretch/>
        </p:blipFill>
        <p:spPr>
          <a:xfrm>
            <a:off x="2874168" y="4839987"/>
            <a:ext cx="6443663" cy="20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0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6B26-4A29-49E7-B2F3-CA4FFF8D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 the rest of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2AF72-4F34-4A62-A945-98EB2A6B3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how to deal with periods of high realization variability</a:t>
            </a:r>
          </a:p>
          <a:p>
            <a:pPr lvl="1"/>
            <a:r>
              <a:rPr lang="en-US" dirty="0"/>
              <a:t>Moving Average Smoothing</a:t>
            </a:r>
          </a:p>
          <a:p>
            <a:pPr lvl="1"/>
            <a:r>
              <a:rPr lang="en-US" dirty="0"/>
              <a:t>Ensemble Modeling</a:t>
            </a:r>
          </a:p>
          <a:p>
            <a:r>
              <a:rPr lang="en-US" dirty="0"/>
              <a:t>Explore models with regressors such as:</a:t>
            </a:r>
          </a:p>
          <a:p>
            <a:pPr lvl="1"/>
            <a:r>
              <a:rPr lang="en-US" dirty="0"/>
              <a:t>Google Mobility Data</a:t>
            </a:r>
          </a:p>
          <a:p>
            <a:pPr lvl="1"/>
            <a:r>
              <a:rPr lang="en-US" dirty="0"/>
              <a:t>Vaccination Doses</a:t>
            </a:r>
          </a:p>
          <a:p>
            <a:pPr lvl="1"/>
            <a:r>
              <a:rPr lang="en-US" dirty="0"/>
              <a:t>Covid Tests Taken</a:t>
            </a:r>
          </a:p>
          <a:p>
            <a:r>
              <a:rPr lang="en-US" dirty="0"/>
              <a:t>Develop forecasts with models such as:</a:t>
            </a:r>
          </a:p>
          <a:p>
            <a:pPr lvl="1"/>
            <a:r>
              <a:rPr lang="en-US" dirty="0"/>
              <a:t>Vector AR Models</a:t>
            </a:r>
          </a:p>
          <a:p>
            <a:pPr lvl="1"/>
            <a:r>
              <a:rPr lang="en-US" dirty="0"/>
              <a:t>Neural Network Models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89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6B26-4A29-49E7-B2F3-CA4FFF8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790" y="2256904"/>
            <a:ext cx="3912801" cy="1359131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0597250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13739</TotalTime>
  <Words>301</Words>
  <Application>Microsoft Macintosh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Time Series Project Texas Covid-19 Case Prediction</vt:lpstr>
      <vt:lpstr>Data Description</vt:lpstr>
      <vt:lpstr>Texas Covid Case Data</vt:lpstr>
      <vt:lpstr>Model 1 - Seasonal Model</vt:lpstr>
      <vt:lpstr>Model 2 - Differencing Model</vt:lpstr>
      <vt:lpstr>Rolling Window RMSE Comparison</vt:lpstr>
      <vt:lpstr>Compare Randomly Generated Plots</vt:lpstr>
      <vt:lpstr>Strategy for the rest of the analysis</vt:lpstr>
      <vt:lpstr>THANK YOU!</vt:lpstr>
      <vt:lpstr>Youtube Link: https://youtu.be/jST1Y_r0Z64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Session 1</dc:title>
  <dc:creator>Ana Alfaro</dc:creator>
  <cp:lastModifiedBy>Cameron Stewart</cp:lastModifiedBy>
  <cp:revision>16</cp:revision>
  <dcterms:created xsi:type="dcterms:W3CDTF">2021-05-04T03:26:15Z</dcterms:created>
  <dcterms:modified xsi:type="dcterms:W3CDTF">2021-11-13T21:52:52Z</dcterms:modified>
</cp:coreProperties>
</file>