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72BCE-BFA5-4ED4-A00A-78E1E238C637}" v="7" dt="2021-11-11T02:04:1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lfaro" userId="ae37a96306b086c5" providerId="LiveId" clId="{95172BCE-BFA5-4ED4-A00A-78E1E238C637}"/>
    <pc:docChg chg="undo custSel addSld delSld modSld">
      <pc:chgData name="Ana Alfaro" userId="ae37a96306b086c5" providerId="LiveId" clId="{95172BCE-BFA5-4ED4-A00A-78E1E238C637}" dt="2021-11-11T02:04:19.360" v="970" actId="20577"/>
      <pc:docMkLst>
        <pc:docMk/>
      </pc:docMkLst>
      <pc:sldChg chg="modSp mod">
        <pc:chgData name="Ana Alfaro" userId="ae37a96306b086c5" providerId="LiveId" clId="{95172BCE-BFA5-4ED4-A00A-78E1E238C637}" dt="2021-11-11T00:04:42.600" v="36" actId="20577"/>
        <pc:sldMkLst>
          <pc:docMk/>
          <pc:sldMk cId="211404212" sldId="256"/>
        </pc:sldMkLst>
        <pc:spChg chg="mod">
          <ac:chgData name="Ana Alfaro" userId="ae37a96306b086c5" providerId="LiveId" clId="{95172BCE-BFA5-4ED4-A00A-78E1E238C637}" dt="2021-11-11T00:04:32.801" v="18" actId="20577"/>
          <ac:spMkLst>
            <pc:docMk/>
            <pc:sldMk cId="211404212" sldId="256"/>
            <ac:spMk id="2" creationId="{58246D7D-AFDC-4C93-9F29-84EE7A0F1493}"/>
          </ac:spMkLst>
        </pc:spChg>
        <pc:spChg chg="mod">
          <ac:chgData name="Ana Alfaro" userId="ae37a96306b086c5" providerId="LiveId" clId="{95172BCE-BFA5-4ED4-A00A-78E1E238C637}" dt="2021-11-11T00:04:42.600" v="36" actId="20577"/>
          <ac:spMkLst>
            <pc:docMk/>
            <pc:sldMk cId="211404212" sldId="256"/>
            <ac:spMk id="3" creationId="{53F0EF33-604E-452A-B4A4-4D9EA7037CD1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00198868" sldId="257"/>
        </pc:sldMkLst>
      </pc:sldChg>
      <pc:sldChg chg="addSp delSp modSp new mod">
        <pc:chgData name="Ana Alfaro" userId="ae37a96306b086c5" providerId="LiveId" clId="{95172BCE-BFA5-4ED4-A00A-78E1E238C637}" dt="2021-11-11T01:08:56.270" v="750" actId="1076"/>
        <pc:sldMkLst>
          <pc:docMk/>
          <pc:sldMk cId="415378457" sldId="257"/>
        </pc:sldMkLst>
        <pc:spChg chg="mod">
          <ac:chgData name="Ana Alfaro" userId="ae37a96306b086c5" providerId="LiveId" clId="{95172BCE-BFA5-4ED4-A00A-78E1E238C637}" dt="2021-11-11T00:58:45.380" v="413" actId="20577"/>
          <ac:spMkLst>
            <pc:docMk/>
            <pc:sldMk cId="415378457" sldId="257"/>
            <ac:spMk id="2" creationId="{F0BE831C-69BC-4F1C-B719-C47438E0D9C0}"/>
          </ac:spMkLst>
        </pc:spChg>
        <pc:spChg chg="del">
          <ac:chgData name="Ana Alfaro" userId="ae37a96306b086c5" providerId="LiveId" clId="{95172BCE-BFA5-4ED4-A00A-78E1E238C637}" dt="2021-11-11T00:18:08.455" v="39" actId="478"/>
          <ac:spMkLst>
            <pc:docMk/>
            <pc:sldMk cId="415378457" sldId="257"/>
            <ac:spMk id="3" creationId="{69D523E8-B313-4C83-B7B0-39CD5A32853D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6" creationId="{1D179F8B-0B3D-4ED1-9AB5-EC916B3B3D8E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7" creationId="{A99C46D9-2E82-4966-A7E2-1B4FD0F87A9C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9" creationId="{0D4C1AC5-E174-49E8-B3A3-D466506C87F7}"/>
          </ac:spMkLst>
        </pc:spChg>
        <pc:spChg chg="add del mod">
          <ac:chgData name="Ana Alfaro" userId="ae37a96306b086c5" providerId="LiveId" clId="{95172BCE-BFA5-4ED4-A00A-78E1E238C637}" dt="2021-11-11T01:02:42.712" v="491" actId="478"/>
          <ac:spMkLst>
            <pc:docMk/>
            <pc:sldMk cId="415378457" sldId="257"/>
            <ac:spMk id="10" creationId="{CCE287FE-901A-46ED-B178-D4128A1098EA}"/>
          </ac:spMkLst>
        </pc:spChg>
        <pc:spChg chg="add mod">
          <ac:chgData name="Ana Alfaro" userId="ae37a96306b086c5" providerId="LiveId" clId="{95172BCE-BFA5-4ED4-A00A-78E1E238C637}" dt="2021-11-11T01:05:37.776" v="733" actId="113"/>
          <ac:spMkLst>
            <pc:docMk/>
            <pc:sldMk cId="415378457" sldId="257"/>
            <ac:spMk id="11" creationId="{B033A457-4BD1-4C16-B80F-DC06463EC788}"/>
          </ac:spMkLst>
        </pc:spChg>
        <pc:picChg chg="add del mod modCrop">
          <ac:chgData name="Ana Alfaro" userId="ae37a96306b086c5" providerId="LiveId" clId="{95172BCE-BFA5-4ED4-A00A-78E1E238C637}" dt="2021-11-11T01:08:45.034" v="744" actId="478"/>
          <ac:picMkLst>
            <pc:docMk/>
            <pc:sldMk cId="415378457" sldId="257"/>
            <ac:picMk id="5" creationId="{7F1C4149-1B18-4BC7-B716-FBD3097C0296}"/>
          </ac:picMkLst>
        </pc:picChg>
        <pc:picChg chg="add mod modCrop">
          <ac:chgData name="Ana Alfaro" userId="ae37a96306b086c5" providerId="LiveId" clId="{95172BCE-BFA5-4ED4-A00A-78E1E238C637}" dt="2021-11-11T01:05:43.461" v="734" actId="1076"/>
          <ac:picMkLst>
            <pc:docMk/>
            <pc:sldMk cId="415378457" sldId="257"/>
            <ac:picMk id="8" creationId="{6AF6FA15-AE9C-406E-9AF8-EA3CEE6B4390}"/>
          </ac:picMkLst>
        </pc:picChg>
        <pc:picChg chg="add del mod">
          <ac:chgData name="Ana Alfaro" userId="ae37a96306b086c5" providerId="LiveId" clId="{95172BCE-BFA5-4ED4-A00A-78E1E238C637}" dt="2021-11-11T01:08:22.676" v="742" actId="478"/>
          <ac:picMkLst>
            <pc:docMk/>
            <pc:sldMk cId="415378457" sldId="257"/>
            <ac:picMk id="13" creationId="{AD15D1DA-C6DE-4D82-9CD6-88A216D9E68D}"/>
          </ac:picMkLst>
        </pc:picChg>
        <pc:picChg chg="add mod">
          <ac:chgData name="Ana Alfaro" userId="ae37a96306b086c5" providerId="LiveId" clId="{95172BCE-BFA5-4ED4-A00A-78E1E238C637}" dt="2021-11-11T01:08:56.270" v="750" actId="1076"/>
          <ac:picMkLst>
            <pc:docMk/>
            <pc:sldMk cId="415378457" sldId="257"/>
            <ac:picMk id="15" creationId="{E41BE619-D73D-419A-8DBE-2D825FA0D193}"/>
          </ac:picMkLst>
        </pc:picChg>
      </pc:sldChg>
      <pc:sldChg chg="addSp modSp new mod">
        <pc:chgData name="Ana Alfaro" userId="ae37a96306b086c5" providerId="LiveId" clId="{95172BCE-BFA5-4ED4-A00A-78E1E238C637}" dt="2021-11-11T02:04:19.360" v="970" actId="20577"/>
        <pc:sldMkLst>
          <pc:docMk/>
          <pc:sldMk cId="3064874830" sldId="258"/>
        </pc:sldMkLst>
        <pc:spChg chg="mod">
          <ac:chgData name="Ana Alfaro" userId="ae37a96306b086c5" providerId="LiveId" clId="{95172BCE-BFA5-4ED4-A00A-78E1E238C637}" dt="2021-11-11T00:57:22.526" v="350" actId="27636"/>
          <ac:spMkLst>
            <pc:docMk/>
            <pc:sldMk cId="3064874830" sldId="258"/>
            <ac:spMk id="2" creationId="{2F6D6540-36B3-467D-9F49-1FA11276631F}"/>
          </ac:spMkLst>
        </pc:spChg>
        <pc:spChg chg="mod">
          <ac:chgData name="Ana Alfaro" userId="ae37a96306b086c5" providerId="LiveId" clId="{95172BCE-BFA5-4ED4-A00A-78E1E238C637}" dt="2021-11-11T00:58:07.456" v="397" actId="1076"/>
          <ac:spMkLst>
            <pc:docMk/>
            <pc:sldMk cId="3064874830" sldId="258"/>
            <ac:spMk id="3" creationId="{C0C50075-E314-4D32-9A81-130730336977}"/>
          </ac:spMkLst>
        </pc:spChg>
        <pc:spChg chg="add mod">
          <ac:chgData name="Ana Alfaro" userId="ae37a96306b086c5" providerId="LiveId" clId="{95172BCE-BFA5-4ED4-A00A-78E1E238C637}" dt="2021-11-11T02:04:19.360" v="970" actId="20577"/>
          <ac:spMkLst>
            <pc:docMk/>
            <pc:sldMk cId="3064874830" sldId="258"/>
            <ac:spMk id="4" creationId="{02EF52AF-5AF9-4499-ADD9-C4D3DC2D6D33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328001669" sldId="258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37366840" sldId="259"/>
        </pc:sldMkLst>
      </pc:sldChg>
      <pc:sldChg chg="addSp delSp modSp new mod">
        <pc:chgData name="Ana Alfaro" userId="ae37a96306b086c5" providerId="LiveId" clId="{95172BCE-BFA5-4ED4-A00A-78E1E238C637}" dt="2021-11-11T01:19:12.922" v="942" actId="20577"/>
        <pc:sldMkLst>
          <pc:docMk/>
          <pc:sldMk cId="1552072764" sldId="259"/>
        </pc:sldMkLst>
        <pc:spChg chg="mod">
          <ac:chgData name="Ana Alfaro" userId="ae37a96306b086c5" providerId="LiveId" clId="{95172BCE-BFA5-4ED4-A00A-78E1E238C637}" dt="2021-11-11T01:14:44.359" v="752" actId="1076"/>
          <ac:spMkLst>
            <pc:docMk/>
            <pc:sldMk cId="1552072764" sldId="259"/>
            <ac:spMk id="2" creationId="{F96C7BF1-1DEB-48B5-93E2-552B3CC3A2EC}"/>
          </ac:spMkLst>
        </pc:spChg>
        <pc:spChg chg="del">
          <ac:chgData name="Ana Alfaro" userId="ae37a96306b086c5" providerId="LiveId" clId="{95172BCE-BFA5-4ED4-A00A-78E1E238C637}" dt="2021-11-11T00:25:47.575" v="276" actId="478"/>
          <ac:spMkLst>
            <pc:docMk/>
            <pc:sldMk cId="1552072764" sldId="259"/>
            <ac:spMk id="3" creationId="{A466FB08-4582-423B-997C-12BB05001074}"/>
          </ac:spMkLst>
        </pc:spChg>
        <pc:spChg chg="add mod">
          <ac:chgData name="Ana Alfaro" userId="ae37a96306b086c5" providerId="LiveId" clId="{95172BCE-BFA5-4ED4-A00A-78E1E238C637}" dt="2021-11-11T01:19:12.922" v="942" actId="20577"/>
          <ac:spMkLst>
            <pc:docMk/>
            <pc:sldMk cId="1552072764" sldId="259"/>
            <ac:spMk id="8" creationId="{C090CB75-4259-4465-A32D-22E290749F05}"/>
          </ac:spMkLst>
        </pc:spChg>
        <pc:picChg chg="add mod modCrop">
          <ac:chgData name="Ana Alfaro" userId="ae37a96306b086c5" providerId="LiveId" clId="{95172BCE-BFA5-4ED4-A00A-78E1E238C637}" dt="2021-11-11T01:15:06.011" v="756" actId="732"/>
          <ac:picMkLst>
            <pc:docMk/>
            <pc:sldMk cId="1552072764" sldId="259"/>
            <ac:picMk id="5" creationId="{751E9682-D477-454A-850F-B18BB3C29698}"/>
          </ac:picMkLst>
        </pc:picChg>
        <pc:picChg chg="add mod">
          <ac:chgData name="Ana Alfaro" userId="ae37a96306b086c5" providerId="LiveId" clId="{95172BCE-BFA5-4ED4-A00A-78E1E238C637}" dt="2021-11-11T01:16:33.286" v="762" actId="1076"/>
          <ac:picMkLst>
            <pc:docMk/>
            <pc:sldMk cId="1552072764" sldId="259"/>
            <ac:picMk id="7" creationId="{ACC98099-6BCF-457A-B0A4-9ADD30FDC817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762012804" sldId="260"/>
        </pc:sldMkLst>
      </pc:sldChg>
      <pc:sldChg chg="addSp delSp modSp new mod">
        <pc:chgData name="Ana Alfaro" userId="ae37a96306b086c5" providerId="LiveId" clId="{95172BCE-BFA5-4ED4-A00A-78E1E238C637}" dt="2021-11-11T01:26:09.288" v="945" actId="1076"/>
        <pc:sldMkLst>
          <pc:docMk/>
          <pc:sldMk cId="4166310864" sldId="260"/>
        </pc:sldMkLst>
        <pc:spChg chg="mod">
          <ac:chgData name="Ana Alfaro" userId="ae37a96306b086c5" providerId="LiveId" clId="{95172BCE-BFA5-4ED4-A00A-78E1E238C637}" dt="2021-11-11T00:33:51.207" v="300" actId="20577"/>
          <ac:spMkLst>
            <pc:docMk/>
            <pc:sldMk cId="4166310864" sldId="260"/>
            <ac:spMk id="2" creationId="{8D6ABF60-CCC4-41EE-B8FE-506AEEAA5BDE}"/>
          </ac:spMkLst>
        </pc:spChg>
        <pc:spChg chg="del">
          <ac:chgData name="Ana Alfaro" userId="ae37a96306b086c5" providerId="LiveId" clId="{95172BCE-BFA5-4ED4-A00A-78E1E238C637}" dt="2021-11-11T01:26:06.284" v="943" actId="478"/>
          <ac:spMkLst>
            <pc:docMk/>
            <pc:sldMk cId="4166310864" sldId="260"/>
            <ac:spMk id="3" creationId="{D881EAB4-D909-4FDB-90C2-8B47C0E46973}"/>
          </ac:spMkLst>
        </pc:spChg>
        <pc:picChg chg="add mod">
          <ac:chgData name="Ana Alfaro" userId="ae37a96306b086c5" providerId="LiveId" clId="{95172BCE-BFA5-4ED4-A00A-78E1E238C637}" dt="2021-11-11T01:26:09.288" v="945" actId="1076"/>
          <ac:picMkLst>
            <pc:docMk/>
            <pc:sldMk cId="4166310864" sldId="260"/>
            <ac:picMk id="5" creationId="{81548442-38F7-4113-8E6D-0F5F2AD523BC}"/>
          </ac:picMkLst>
        </pc:picChg>
      </pc:sldChg>
      <pc:sldChg chg="addSp delSp modSp new mod">
        <pc:chgData name="Ana Alfaro" userId="ae37a96306b086c5" providerId="LiveId" clId="{95172BCE-BFA5-4ED4-A00A-78E1E238C637}" dt="2021-11-11T00:34:07.561" v="313" actId="1076"/>
        <pc:sldMkLst>
          <pc:docMk/>
          <pc:sldMk cId="432151345" sldId="261"/>
        </pc:sldMkLst>
        <pc:spChg chg="mod">
          <ac:chgData name="Ana Alfaro" userId="ae37a96306b086c5" providerId="LiveId" clId="{95172BCE-BFA5-4ED4-A00A-78E1E238C637}" dt="2021-11-11T00:33:59.764" v="310" actId="20577"/>
          <ac:spMkLst>
            <pc:docMk/>
            <pc:sldMk cId="432151345" sldId="261"/>
            <ac:spMk id="2" creationId="{050DFEC9-9950-4B36-B118-A1B45FB18E9E}"/>
          </ac:spMkLst>
        </pc:spChg>
        <pc:spChg chg="del">
          <ac:chgData name="Ana Alfaro" userId="ae37a96306b086c5" providerId="LiveId" clId="{95172BCE-BFA5-4ED4-A00A-78E1E238C637}" dt="2021-11-11T00:34:04.063" v="311" actId="478"/>
          <ac:spMkLst>
            <pc:docMk/>
            <pc:sldMk cId="432151345" sldId="261"/>
            <ac:spMk id="3" creationId="{8918A636-CA8C-4863-B1C6-0ACBB8FAA7FD}"/>
          </ac:spMkLst>
        </pc:spChg>
        <pc:picChg chg="add mod">
          <ac:chgData name="Ana Alfaro" userId="ae37a96306b086c5" providerId="LiveId" clId="{95172BCE-BFA5-4ED4-A00A-78E1E238C637}" dt="2021-11-11T00:34:07.561" v="313" actId="1076"/>
          <ac:picMkLst>
            <pc:docMk/>
            <pc:sldMk cId="432151345" sldId="261"/>
            <ac:picMk id="5" creationId="{EDCE0DCC-5361-4077-A309-20D13DB8933B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000511180" sldId="261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163503531" sldId="262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630073852" sldId="263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717967451" sldId="264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721650897" sldId="265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32142578" sldId="266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6420186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540-36B3-467D-9F49-1FA1127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222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342" y="1398049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John Hopkins University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endParaRPr lang="en-US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pPr lvl="1"/>
            <a:endParaRPr lang="en-US" dirty="0"/>
          </a:p>
          <a:p>
            <a:r>
              <a:rPr lang="en-US" b="1" dirty="0"/>
              <a:t>COVID Test Data</a:t>
            </a:r>
          </a:p>
          <a:p>
            <a:pPr lvl="1"/>
            <a:r>
              <a:rPr lang="en-US" b="1" dirty="0"/>
              <a:t>Source</a:t>
            </a:r>
          </a:p>
          <a:p>
            <a:pPr lvl="1"/>
            <a:r>
              <a:rPr lang="en-US" b="1" dirty="0"/>
              <a:t>Date Range: September 2000 – present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F52AF-5AF9-4499-ADD9-C4D3DC2D6D33}"/>
              </a:ext>
            </a:extLst>
          </p:cNvPr>
          <p:cNvSpPr txBox="1"/>
          <p:nvPr/>
        </p:nvSpPr>
        <p:spPr>
          <a:xfrm>
            <a:off x="7866863" y="687689"/>
            <a:ext cx="269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831C-69BC-4F1C-B719-C47438E0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09127"/>
            <a:ext cx="9692640" cy="938106"/>
          </a:xfrm>
        </p:spPr>
        <p:txBody>
          <a:bodyPr/>
          <a:lstStyle/>
          <a:p>
            <a:r>
              <a:rPr lang="en-US" dirty="0"/>
              <a:t>Data Profile: COVID-19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6FA15-AE9C-406E-9AF8-EA3CEE6B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4" t="49292" b="1662"/>
          <a:stretch/>
        </p:blipFill>
        <p:spPr>
          <a:xfrm>
            <a:off x="5161387" y="4393150"/>
            <a:ext cx="5131220" cy="246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3A457-4BD1-4C16-B80F-DC06463EC788}"/>
              </a:ext>
            </a:extLst>
          </p:cNvPr>
          <p:cNvSpPr txBox="1"/>
          <p:nvPr/>
        </p:nvSpPr>
        <p:spPr>
          <a:xfrm>
            <a:off x="347623" y="4118789"/>
            <a:ext cx="4556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Realizations appear to wander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ACF: Positive sinusoidal with slow dampening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density: confirms wandering and a periodic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1BE619-D73D-419A-8DBE-2D825FA0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1" y="1349892"/>
            <a:ext cx="10081071" cy="22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BF1-1DEB-48B5-93E2-552B3CC3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5" y="214620"/>
            <a:ext cx="9692640" cy="722452"/>
          </a:xfrm>
        </p:spPr>
        <p:txBody>
          <a:bodyPr/>
          <a:lstStyle/>
          <a:p>
            <a:r>
              <a:rPr lang="en-US" dirty="0"/>
              <a:t>Data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E9682-D477-454A-850F-B18BB3C2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0635" r="603"/>
          <a:stretch/>
        </p:blipFill>
        <p:spPr>
          <a:xfrm>
            <a:off x="456014" y="989971"/>
            <a:ext cx="9821540" cy="2211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98099-6BCF-457A-B0A4-9ADD30FD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29" y="3936487"/>
            <a:ext cx="4620011" cy="2048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0CB75-4259-4465-A32D-22E290749F05}"/>
              </a:ext>
            </a:extLst>
          </p:cNvPr>
          <p:cNvSpPr txBox="1"/>
          <p:nvPr/>
        </p:nvSpPr>
        <p:spPr>
          <a:xfrm>
            <a:off x="400522" y="3710710"/>
            <a:ext cx="45568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the first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of 7 days observed, </a:t>
            </a:r>
            <a:r>
              <a:rPr lang="en-US" i="1" dirty="0"/>
              <a:t>wonder if 3 days would also apply?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density: also has two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7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BF60-CCC4-41EE-B8FE-506AEEAA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48442-38F7-4113-8E6D-0F5F2AD5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95" y="1909046"/>
            <a:ext cx="605874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0DCC-5361-4077-A309-20D13DB8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43" y="2237200"/>
            <a:ext cx="1132680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12928</TotalTime>
  <Words>120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Time Series Project</vt:lpstr>
      <vt:lpstr>Data Description</vt:lpstr>
      <vt:lpstr>Data Profile: COVID-19 cases</vt:lpstr>
      <vt:lpstr>Data Profile</vt:lpstr>
      <vt:lpstr>Forecast</vt:lpstr>
      <vt:lpstr>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Ana Alfaro</cp:lastModifiedBy>
  <cp:revision>7</cp:revision>
  <dcterms:created xsi:type="dcterms:W3CDTF">2021-05-04T03:26:15Z</dcterms:created>
  <dcterms:modified xsi:type="dcterms:W3CDTF">2021-11-11T02:04:36Z</dcterms:modified>
</cp:coreProperties>
</file>