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57" r:id="rId4"/>
    <p:sldId id="259" r:id="rId5"/>
    <p:sldId id="260" r:id="rId6"/>
    <p:sldId id="261" r:id="rId7"/>
    <p:sldId id="270" r:id="rId8"/>
    <p:sldId id="269" r:id="rId9"/>
    <p:sldId id="263" r:id="rId10"/>
    <p:sldId id="265" r:id="rId11"/>
    <p:sldId id="266" r:id="rId12"/>
    <p:sldId id="267" r:id="rId13"/>
    <p:sldId id="264" r:id="rId14"/>
    <p:sldId id="262"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172BCE-BFA5-4ED4-A00A-78E1E238C637}" v="7" dt="2021-11-11T02:04:10.3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7" autoAdjust="0"/>
    <p:restoredTop sz="86420"/>
  </p:normalViewPr>
  <p:slideViewPr>
    <p:cSldViewPr snapToGrid="0">
      <p:cViewPr>
        <p:scale>
          <a:sx n="123" d="100"/>
          <a:sy n="123" d="100"/>
        </p:scale>
        <p:origin x="336" y="2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 Alfaro" userId="ae37a96306b086c5" providerId="LiveId" clId="{95172BCE-BFA5-4ED4-A00A-78E1E238C637}"/>
    <pc:docChg chg="undo custSel addSld delSld modSld">
      <pc:chgData name="Ana Alfaro" userId="ae37a96306b086c5" providerId="LiveId" clId="{95172BCE-BFA5-4ED4-A00A-78E1E238C637}" dt="2021-11-11T02:21:50.280" v="1010" actId="20577"/>
      <pc:docMkLst>
        <pc:docMk/>
      </pc:docMkLst>
      <pc:sldChg chg="modSp mod">
        <pc:chgData name="Ana Alfaro" userId="ae37a96306b086c5" providerId="LiveId" clId="{95172BCE-BFA5-4ED4-A00A-78E1E238C637}" dt="2021-11-11T00:04:42.600" v="36" actId="20577"/>
        <pc:sldMkLst>
          <pc:docMk/>
          <pc:sldMk cId="211404212" sldId="256"/>
        </pc:sldMkLst>
        <pc:spChg chg="mod">
          <ac:chgData name="Ana Alfaro" userId="ae37a96306b086c5" providerId="LiveId" clId="{95172BCE-BFA5-4ED4-A00A-78E1E238C637}" dt="2021-11-11T00:04:32.801" v="18" actId="20577"/>
          <ac:spMkLst>
            <pc:docMk/>
            <pc:sldMk cId="211404212" sldId="256"/>
            <ac:spMk id="2" creationId="{58246D7D-AFDC-4C93-9F29-84EE7A0F1493}"/>
          </ac:spMkLst>
        </pc:spChg>
        <pc:spChg chg="mod">
          <ac:chgData name="Ana Alfaro" userId="ae37a96306b086c5" providerId="LiveId" clId="{95172BCE-BFA5-4ED4-A00A-78E1E238C637}" dt="2021-11-11T00:04:42.600" v="36" actId="20577"/>
          <ac:spMkLst>
            <pc:docMk/>
            <pc:sldMk cId="211404212" sldId="256"/>
            <ac:spMk id="3" creationId="{53F0EF33-604E-452A-B4A4-4D9EA7037CD1}"/>
          </ac:spMkLst>
        </pc:spChg>
      </pc:sldChg>
      <pc:sldChg chg="del">
        <pc:chgData name="Ana Alfaro" userId="ae37a96306b086c5" providerId="LiveId" clId="{95172BCE-BFA5-4ED4-A00A-78E1E238C637}" dt="2021-11-11T00:04:54.960" v="37" actId="47"/>
        <pc:sldMkLst>
          <pc:docMk/>
          <pc:sldMk cId="300198868" sldId="257"/>
        </pc:sldMkLst>
      </pc:sldChg>
      <pc:sldChg chg="addSp delSp modSp new mod">
        <pc:chgData name="Ana Alfaro" userId="ae37a96306b086c5" providerId="LiveId" clId="{95172BCE-BFA5-4ED4-A00A-78E1E238C637}" dt="2021-11-11T01:08:56.270" v="750" actId="1076"/>
        <pc:sldMkLst>
          <pc:docMk/>
          <pc:sldMk cId="415378457" sldId="257"/>
        </pc:sldMkLst>
        <pc:spChg chg="mod">
          <ac:chgData name="Ana Alfaro" userId="ae37a96306b086c5" providerId="LiveId" clId="{95172BCE-BFA5-4ED4-A00A-78E1E238C637}" dt="2021-11-11T00:58:45.380" v="413" actId="20577"/>
          <ac:spMkLst>
            <pc:docMk/>
            <pc:sldMk cId="415378457" sldId="257"/>
            <ac:spMk id="2" creationId="{F0BE831C-69BC-4F1C-B719-C47438E0D9C0}"/>
          </ac:spMkLst>
        </pc:spChg>
        <pc:spChg chg="del">
          <ac:chgData name="Ana Alfaro" userId="ae37a96306b086c5" providerId="LiveId" clId="{95172BCE-BFA5-4ED4-A00A-78E1E238C637}" dt="2021-11-11T00:18:08.455" v="39" actId="478"/>
          <ac:spMkLst>
            <pc:docMk/>
            <pc:sldMk cId="415378457" sldId="257"/>
            <ac:spMk id="3" creationId="{69D523E8-B313-4C83-B7B0-39CD5A32853D}"/>
          </ac:spMkLst>
        </pc:spChg>
        <pc:spChg chg="add del mod">
          <ac:chgData name="Ana Alfaro" userId="ae37a96306b086c5" providerId="LiveId" clId="{95172BCE-BFA5-4ED4-A00A-78E1E238C637}" dt="2021-11-11T01:03:00.371" v="493" actId="478"/>
          <ac:spMkLst>
            <pc:docMk/>
            <pc:sldMk cId="415378457" sldId="257"/>
            <ac:spMk id="6" creationId="{1D179F8B-0B3D-4ED1-9AB5-EC916B3B3D8E}"/>
          </ac:spMkLst>
        </pc:spChg>
        <pc:spChg chg="add del mod">
          <ac:chgData name="Ana Alfaro" userId="ae37a96306b086c5" providerId="LiveId" clId="{95172BCE-BFA5-4ED4-A00A-78E1E238C637}" dt="2021-11-11T01:03:00.371" v="493" actId="478"/>
          <ac:spMkLst>
            <pc:docMk/>
            <pc:sldMk cId="415378457" sldId="257"/>
            <ac:spMk id="7" creationId="{A99C46D9-2E82-4966-A7E2-1B4FD0F87A9C}"/>
          </ac:spMkLst>
        </pc:spChg>
        <pc:spChg chg="add del mod">
          <ac:chgData name="Ana Alfaro" userId="ae37a96306b086c5" providerId="LiveId" clId="{95172BCE-BFA5-4ED4-A00A-78E1E238C637}" dt="2021-11-11T01:03:00.371" v="493" actId="478"/>
          <ac:spMkLst>
            <pc:docMk/>
            <pc:sldMk cId="415378457" sldId="257"/>
            <ac:spMk id="9" creationId="{0D4C1AC5-E174-49E8-B3A3-D466506C87F7}"/>
          </ac:spMkLst>
        </pc:spChg>
        <pc:spChg chg="add del mod">
          <ac:chgData name="Ana Alfaro" userId="ae37a96306b086c5" providerId="LiveId" clId="{95172BCE-BFA5-4ED4-A00A-78E1E238C637}" dt="2021-11-11T01:02:42.712" v="491" actId="478"/>
          <ac:spMkLst>
            <pc:docMk/>
            <pc:sldMk cId="415378457" sldId="257"/>
            <ac:spMk id="10" creationId="{CCE287FE-901A-46ED-B178-D4128A1098EA}"/>
          </ac:spMkLst>
        </pc:spChg>
        <pc:spChg chg="add mod">
          <ac:chgData name="Ana Alfaro" userId="ae37a96306b086c5" providerId="LiveId" clId="{95172BCE-BFA5-4ED4-A00A-78E1E238C637}" dt="2021-11-11T01:05:37.776" v="733" actId="113"/>
          <ac:spMkLst>
            <pc:docMk/>
            <pc:sldMk cId="415378457" sldId="257"/>
            <ac:spMk id="11" creationId="{B033A457-4BD1-4C16-B80F-DC06463EC788}"/>
          </ac:spMkLst>
        </pc:spChg>
        <pc:picChg chg="add del mod modCrop">
          <ac:chgData name="Ana Alfaro" userId="ae37a96306b086c5" providerId="LiveId" clId="{95172BCE-BFA5-4ED4-A00A-78E1E238C637}" dt="2021-11-11T01:08:45.034" v="744" actId="478"/>
          <ac:picMkLst>
            <pc:docMk/>
            <pc:sldMk cId="415378457" sldId="257"/>
            <ac:picMk id="5" creationId="{7F1C4149-1B18-4BC7-B716-FBD3097C0296}"/>
          </ac:picMkLst>
        </pc:picChg>
        <pc:picChg chg="add mod modCrop">
          <ac:chgData name="Ana Alfaro" userId="ae37a96306b086c5" providerId="LiveId" clId="{95172BCE-BFA5-4ED4-A00A-78E1E238C637}" dt="2021-11-11T01:05:43.461" v="734" actId="1076"/>
          <ac:picMkLst>
            <pc:docMk/>
            <pc:sldMk cId="415378457" sldId="257"/>
            <ac:picMk id="8" creationId="{6AF6FA15-AE9C-406E-9AF8-EA3CEE6B4390}"/>
          </ac:picMkLst>
        </pc:picChg>
        <pc:picChg chg="add del mod">
          <ac:chgData name="Ana Alfaro" userId="ae37a96306b086c5" providerId="LiveId" clId="{95172BCE-BFA5-4ED4-A00A-78E1E238C637}" dt="2021-11-11T01:08:22.676" v="742" actId="478"/>
          <ac:picMkLst>
            <pc:docMk/>
            <pc:sldMk cId="415378457" sldId="257"/>
            <ac:picMk id="13" creationId="{AD15D1DA-C6DE-4D82-9CD6-88A216D9E68D}"/>
          </ac:picMkLst>
        </pc:picChg>
        <pc:picChg chg="add mod">
          <ac:chgData name="Ana Alfaro" userId="ae37a96306b086c5" providerId="LiveId" clId="{95172BCE-BFA5-4ED4-A00A-78E1E238C637}" dt="2021-11-11T01:08:56.270" v="750" actId="1076"/>
          <ac:picMkLst>
            <pc:docMk/>
            <pc:sldMk cId="415378457" sldId="257"/>
            <ac:picMk id="15" creationId="{E41BE619-D73D-419A-8DBE-2D825FA0D193}"/>
          </ac:picMkLst>
        </pc:picChg>
      </pc:sldChg>
      <pc:sldChg chg="addSp modSp new mod">
        <pc:chgData name="Ana Alfaro" userId="ae37a96306b086c5" providerId="LiveId" clId="{95172BCE-BFA5-4ED4-A00A-78E1E238C637}" dt="2021-11-11T02:04:19.360" v="970" actId="20577"/>
        <pc:sldMkLst>
          <pc:docMk/>
          <pc:sldMk cId="3064874830" sldId="258"/>
        </pc:sldMkLst>
        <pc:spChg chg="mod">
          <ac:chgData name="Ana Alfaro" userId="ae37a96306b086c5" providerId="LiveId" clId="{95172BCE-BFA5-4ED4-A00A-78E1E238C637}" dt="2021-11-11T00:57:22.526" v="350" actId="27636"/>
          <ac:spMkLst>
            <pc:docMk/>
            <pc:sldMk cId="3064874830" sldId="258"/>
            <ac:spMk id="2" creationId="{2F6D6540-36B3-467D-9F49-1FA11276631F}"/>
          </ac:spMkLst>
        </pc:spChg>
        <pc:spChg chg="mod">
          <ac:chgData name="Ana Alfaro" userId="ae37a96306b086c5" providerId="LiveId" clId="{95172BCE-BFA5-4ED4-A00A-78E1E238C637}" dt="2021-11-11T00:58:07.456" v="397" actId="1076"/>
          <ac:spMkLst>
            <pc:docMk/>
            <pc:sldMk cId="3064874830" sldId="258"/>
            <ac:spMk id="3" creationId="{C0C50075-E314-4D32-9A81-130730336977}"/>
          </ac:spMkLst>
        </pc:spChg>
        <pc:spChg chg="add mod">
          <ac:chgData name="Ana Alfaro" userId="ae37a96306b086c5" providerId="LiveId" clId="{95172BCE-BFA5-4ED4-A00A-78E1E238C637}" dt="2021-11-11T02:04:19.360" v="970" actId="20577"/>
          <ac:spMkLst>
            <pc:docMk/>
            <pc:sldMk cId="3064874830" sldId="258"/>
            <ac:spMk id="4" creationId="{02EF52AF-5AF9-4499-ADD9-C4D3DC2D6D33}"/>
          </ac:spMkLst>
        </pc:spChg>
      </pc:sldChg>
      <pc:sldChg chg="del">
        <pc:chgData name="Ana Alfaro" userId="ae37a96306b086c5" providerId="LiveId" clId="{95172BCE-BFA5-4ED4-A00A-78E1E238C637}" dt="2021-11-11T00:04:54.960" v="37" actId="47"/>
        <pc:sldMkLst>
          <pc:docMk/>
          <pc:sldMk cId="3328001669" sldId="258"/>
        </pc:sldMkLst>
      </pc:sldChg>
      <pc:sldChg chg="del">
        <pc:chgData name="Ana Alfaro" userId="ae37a96306b086c5" providerId="LiveId" clId="{95172BCE-BFA5-4ED4-A00A-78E1E238C637}" dt="2021-11-11T00:04:54.960" v="37" actId="47"/>
        <pc:sldMkLst>
          <pc:docMk/>
          <pc:sldMk cId="137366840" sldId="259"/>
        </pc:sldMkLst>
      </pc:sldChg>
      <pc:sldChg chg="addSp delSp modSp new mod">
        <pc:chgData name="Ana Alfaro" userId="ae37a96306b086c5" providerId="LiveId" clId="{95172BCE-BFA5-4ED4-A00A-78E1E238C637}" dt="2021-11-11T01:19:12.922" v="942" actId="20577"/>
        <pc:sldMkLst>
          <pc:docMk/>
          <pc:sldMk cId="1552072764" sldId="259"/>
        </pc:sldMkLst>
        <pc:spChg chg="mod">
          <ac:chgData name="Ana Alfaro" userId="ae37a96306b086c5" providerId="LiveId" clId="{95172BCE-BFA5-4ED4-A00A-78E1E238C637}" dt="2021-11-11T01:14:44.359" v="752" actId="1076"/>
          <ac:spMkLst>
            <pc:docMk/>
            <pc:sldMk cId="1552072764" sldId="259"/>
            <ac:spMk id="2" creationId="{F96C7BF1-1DEB-48B5-93E2-552B3CC3A2EC}"/>
          </ac:spMkLst>
        </pc:spChg>
        <pc:spChg chg="del">
          <ac:chgData name="Ana Alfaro" userId="ae37a96306b086c5" providerId="LiveId" clId="{95172BCE-BFA5-4ED4-A00A-78E1E238C637}" dt="2021-11-11T00:25:47.575" v="276" actId="478"/>
          <ac:spMkLst>
            <pc:docMk/>
            <pc:sldMk cId="1552072764" sldId="259"/>
            <ac:spMk id="3" creationId="{A466FB08-4582-423B-997C-12BB05001074}"/>
          </ac:spMkLst>
        </pc:spChg>
        <pc:spChg chg="add mod">
          <ac:chgData name="Ana Alfaro" userId="ae37a96306b086c5" providerId="LiveId" clId="{95172BCE-BFA5-4ED4-A00A-78E1E238C637}" dt="2021-11-11T01:19:12.922" v="942" actId="20577"/>
          <ac:spMkLst>
            <pc:docMk/>
            <pc:sldMk cId="1552072764" sldId="259"/>
            <ac:spMk id="8" creationId="{C090CB75-4259-4465-A32D-22E290749F05}"/>
          </ac:spMkLst>
        </pc:spChg>
        <pc:picChg chg="add mod modCrop">
          <ac:chgData name="Ana Alfaro" userId="ae37a96306b086c5" providerId="LiveId" clId="{95172BCE-BFA5-4ED4-A00A-78E1E238C637}" dt="2021-11-11T01:15:06.011" v="756" actId="732"/>
          <ac:picMkLst>
            <pc:docMk/>
            <pc:sldMk cId="1552072764" sldId="259"/>
            <ac:picMk id="5" creationId="{751E9682-D477-454A-850F-B18BB3C29698}"/>
          </ac:picMkLst>
        </pc:picChg>
        <pc:picChg chg="add mod">
          <ac:chgData name="Ana Alfaro" userId="ae37a96306b086c5" providerId="LiveId" clId="{95172BCE-BFA5-4ED4-A00A-78E1E238C637}" dt="2021-11-11T01:16:33.286" v="762" actId="1076"/>
          <ac:picMkLst>
            <pc:docMk/>
            <pc:sldMk cId="1552072764" sldId="259"/>
            <ac:picMk id="7" creationId="{ACC98099-6BCF-457A-B0A4-9ADD30FDC817}"/>
          </ac:picMkLst>
        </pc:picChg>
      </pc:sldChg>
      <pc:sldChg chg="del">
        <pc:chgData name="Ana Alfaro" userId="ae37a96306b086c5" providerId="LiveId" clId="{95172BCE-BFA5-4ED4-A00A-78E1E238C637}" dt="2021-11-11T00:04:54.960" v="37" actId="47"/>
        <pc:sldMkLst>
          <pc:docMk/>
          <pc:sldMk cId="762012804" sldId="260"/>
        </pc:sldMkLst>
      </pc:sldChg>
      <pc:sldChg chg="addSp delSp modSp new mod">
        <pc:chgData name="Ana Alfaro" userId="ae37a96306b086c5" providerId="LiveId" clId="{95172BCE-BFA5-4ED4-A00A-78E1E238C637}" dt="2021-11-11T01:26:09.288" v="945" actId="1076"/>
        <pc:sldMkLst>
          <pc:docMk/>
          <pc:sldMk cId="4166310864" sldId="260"/>
        </pc:sldMkLst>
        <pc:spChg chg="mod">
          <ac:chgData name="Ana Alfaro" userId="ae37a96306b086c5" providerId="LiveId" clId="{95172BCE-BFA5-4ED4-A00A-78E1E238C637}" dt="2021-11-11T00:33:51.207" v="300" actId="20577"/>
          <ac:spMkLst>
            <pc:docMk/>
            <pc:sldMk cId="4166310864" sldId="260"/>
            <ac:spMk id="2" creationId="{8D6ABF60-CCC4-41EE-B8FE-506AEEAA5BDE}"/>
          </ac:spMkLst>
        </pc:spChg>
        <pc:spChg chg="del">
          <ac:chgData name="Ana Alfaro" userId="ae37a96306b086c5" providerId="LiveId" clId="{95172BCE-BFA5-4ED4-A00A-78E1E238C637}" dt="2021-11-11T01:26:06.284" v="943" actId="478"/>
          <ac:spMkLst>
            <pc:docMk/>
            <pc:sldMk cId="4166310864" sldId="260"/>
            <ac:spMk id="3" creationId="{D881EAB4-D909-4FDB-90C2-8B47C0E46973}"/>
          </ac:spMkLst>
        </pc:spChg>
        <pc:picChg chg="add mod">
          <ac:chgData name="Ana Alfaro" userId="ae37a96306b086c5" providerId="LiveId" clId="{95172BCE-BFA5-4ED4-A00A-78E1E238C637}" dt="2021-11-11T01:26:09.288" v="945" actId="1076"/>
          <ac:picMkLst>
            <pc:docMk/>
            <pc:sldMk cId="4166310864" sldId="260"/>
            <ac:picMk id="5" creationId="{81548442-38F7-4113-8E6D-0F5F2AD523BC}"/>
          </ac:picMkLst>
        </pc:picChg>
      </pc:sldChg>
      <pc:sldChg chg="addSp delSp modSp new mod">
        <pc:chgData name="Ana Alfaro" userId="ae37a96306b086c5" providerId="LiveId" clId="{95172BCE-BFA5-4ED4-A00A-78E1E238C637}" dt="2021-11-11T00:34:07.561" v="313" actId="1076"/>
        <pc:sldMkLst>
          <pc:docMk/>
          <pc:sldMk cId="432151345" sldId="261"/>
        </pc:sldMkLst>
        <pc:spChg chg="mod">
          <ac:chgData name="Ana Alfaro" userId="ae37a96306b086c5" providerId="LiveId" clId="{95172BCE-BFA5-4ED4-A00A-78E1E238C637}" dt="2021-11-11T00:33:59.764" v="310" actId="20577"/>
          <ac:spMkLst>
            <pc:docMk/>
            <pc:sldMk cId="432151345" sldId="261"/>
            <ac:spMk id="2" creationId="{050DFEC9-9950-4B36-B118-A1B45FB18E9E}"/>
          </ac:spMkLst>
        </pc:spChg>
        <pc:spChg chg="del">
          <ac:chgData name="Ana Alfaro" userId="ae37a96306b086c5" providerId="LiveId" clId="{95172BCE-BFA5-4ED4-A00A-78E1E238C637}" dt="2021-11-11T00:34:04.063" v="311" actId="478"/>
          <ac:spMkLst>
            <pc:docMk/>
            <pc:sldMk cId="432151345" sldId="261"/>
            <ac:spMk id="3" creationId="{8918A636-CA8C-4863-B1C6-0ACBB8FAA7FD}"/>
          </ac:spMkLst>
        </pc:spChg>
        <pc:picChg chg="add mod">
          <ac:chgData name="Ana Alfaro" userId="ae37a96306b086c5" providerId="LiveId" clId="{95172BCE-BFA5-4ED4-A00A-78E1E238C637}" dt="2021-11-11T00:34:07.561" v="313" actId="1076"/>
          <ac:picMkLst>
            <pc:docMk/>
            <pc:sldMk cId="432151345" sldId="261"/>
            <ac:picMk id="5" creationId="{EDCE0DCC-5361-4077-A309-20D13DB8933B}"/>
          </ac:picMkLst>
        </pc:picChg>
      </pc:sldChg>
      <pc:sldChg chg="del">
        <pc:chgData name="Ana Alfaro" userId="ae37a96306b086c5" providerId="LiveId" clId="{95172BCE-BFA5-4ED4-A00A-78E1E238C637}" dt="2021-11-11T00:04:54.960" v="37" actId="47"/>
        <pc:sldMkLst>
          <pc:docMk/>
          <pc:sldMk cId="2000511180" sldId="261"/>
        </pc:sldMkLst>
      </pc:sldChg>
      <pc:sldChg chg="modSp new mod">
        <pc:chgData name="Ana Alfaro" userId="ae37a96306b086c5" providerId="LiveId" clId="{95172BCE-BFA5-4ED4-A00A-78E1E238C637}" dt="2021-11-11T02:21:50.280" v="1010" actId="20577"/>
        <pc:sldMkLst>
          <pc:docMk/>
          <pc:sldMk cId="1301189734" sldId="262"/>
        </pc:sldMkLst>
        <pc:spChg chg="mod">
          <ac:chgData name="Ana Alfaro" userId="ae37a96306b086c5" providerId="LiveId" clId="{95172BCE-BFA5-4ED4-A00A-78E1E238C637}" dt="2021-11-11T02:21:50.280" v="1010" actId="20577"/>
          <ac:spMkLst>
            <pc:docMk/>
            <pc:sldMk cId="1301189734" sldId="262"/>
            <ac:spMk id="2" creationId="{8E3C6B26-4A29-49E7-B2F3-CA4FFF8D61F4}"/>
          </ac:spMkLst>
        </pc:spChg>
      </pc:sldChg>
      <pc:sldChg chg="del">
        <pc:chgData name="Ana Alfaro" userId="ae37a96306b086c5" providerId="LiveId" clId="{95172BCE-BFA5-4ED4-A00A-78E1E238C637}" dt="2021-11-11T00:04:54.960" v="37" actId="47"/>
        <pc:sldMkLst>
          <pc:docMk/>
          <pc:sldMk cId="2163503531" sldId="262"/>
        </pc:sldMkLst>
      </pc:sldChg>
      <pc:sldChg chg="del">
        <pc:chgData name="Ana Alfaro" userId="ae37a96306b086c5" providerId="LiveId" clId="{95172BCE-BFA5-4ED4-A00A-78E1E238C637}" dt="2021-11-11T00:04:54.960" v="37" actId="47"/>
        <pc:sldMkLst>
          <pc:docMk/>
          <pc:sldMk cId="2630073852" sldId="263"/>
        </pc:sldMkLst>
      </pc:sldChg>
      <pc:sldChg chg="del">
        <pc:chgData name="Ana Alfaro" userId="ae37a96306b086c5" providerId="LiveId" clId="{95172BCE-BFA5-4ED4-A00A-78E1E238C637}" dt="2021-11-11T00:04:54.960" v="37" actId="47"/>
        <pc:sldMkLst>
          <pc:docMk/>
          <pc:sldMk cId="1717967451" sldId="264"/>
        </pc:sldMkLst>
      </pc:sldChg>
      <pc:sldChg chg="del">
        <pc:chgData name="Ana Alfaro" userId="ae37a96306b086c5" providerId="LiveId" clId="{95172BCE-BFA5-4ED4-A00A-78E1E238C637}" dt="2021-11-11T00:04:54.960" v="37" actId="47"/>
        <pc:sldMkLst>
          <pc:docMk/>
          <pc:sldMk cId="3721650897" sldId="265"/>
        </pc:sldMkLst>
      </pc:sldChg>
      <pc:sldChg chg="del">
        <pc:chgData name="Ana Alfaro" userId="ae37a96306b086c5" providerId="LiveId" clId="{95172BCE-BFA5-4ED4-A00A-78E1E238C637}" dt="2021-11-11T00:04:54.960" v="37" actId="47"/>
        <pc:sldMkLst>
          <pc:docMk/>
          <pc:sldMk cId="2932142578" sldId="266"/>
        </pc:sldMkLst>
      </pc:sldChg>
      <pc:sldChg chg="del">
        <pc:chgData name="Ana Alfaro" userId="ae37a96306b086c5" providerId="LiveId" clId="{95172BCE-BFA5-4ED4-A00A-78E1E238C637}" dt="2021-11-11T00:04:54.960" v="37" actId="47"/>
        <pc:sldMkLst>
          <pc:docMk/>
          <pc:sldMk cId="2964201860"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11/12/21</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11/12/21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11/12/21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11/12/21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11/12/21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11/12/21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11/12/21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11/12/21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11/12/21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11/12/21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11/12/21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11/12/21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46D7D-AFDC-4C93-9F29-84EE7A0F1493}"/>
              </a:ext>
            </a:extLst>
          </p:cNvPr>
          <p:cNvSpPr>
            <a:spLocks noGrp="1"/>
          </p:cNvSpPr>
          <p:nvPr>
            <p:ph type="ctrTitle"/>
          </p:nvPr>
        </p:nvSpPr>
        <p:spPr/>
        <p:txBody>
          <a:bodyPr>
            <a:normAutofit/>
          </a:bodyPr>
          <a:lstStyle/>
          <a:p>
            <a:r>
              <a:rPr lang="en-US" sz="4800" dirty="0"/>
              <a:t>Time Series Project</a:t>
            </a:r>
          </a:p>
        </p:txBody>
      </p:sp>
      <p:sp>
        <p:nvSpPr>
          <p:cNvPr id="3" name="Subtitle 2">
            <a:extLst>
              <a:ext uri="{FF2B5EF4-FFF2-40B4-BE49-F238E27FC236}">
                <a16:creationId xmlns:a16="http://schemas.microsoft.com/office/drawing/2014/main" id="{53F0EF33-604E-452A-B4A4-4D9EA7037CD1}"/>
              </a:ext>
            </a:extLst>
          </p:cNvPr>
          <p:cNvSpPr>
            <a:spLocks noGrp="1"/>
          </p:cNvSpPr>
          <p:nvPr>
            <p:ph type="subTitle" idx="1"/>
          </p:nvPr>
        </p:nvSpPr>
        <p:spPr/>
        <p:txBody>
          <a:bodyPr/>
          <a:lstStyle/>
          <a:p>
            <a:r>
              <a:rPr lang="en-US" dirty="0"/>
              <a:t>Cameron Stewart &amp; Ana Elsa Glaser</a:t>
            </a:r>
          </a:p>
        </p:txBody>
      </p:sp>
    </p:spTree>
    <p:extLst>
      <p:ext uri="{BB962C8B-B14F-4D97-AF65-F5344CB8AC3E}">
        <p14:creationId xmlns:p14="http://schemas.microsoft.com/office/powerpoint/2010/main" val="211404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DFEC9-9950-4B36-B118-A1B45FB18E9E}"/>
              </a:ext>
            </a:extLst>
          </p:cNvPr>
          <p:cNvSpPr>
            <a:spLocks noGrp="1"/>
          </p:cNvSpPr>
          <p:nvPr>
            <p:ph type="title"/>
          </p:nvPr>
        </p:nvSpPr>
        <p:spPr>
          <a:xfrm>
            <a:off x="0" y="-1"/>
            <a:ext cx="10972800" cy="1194955"/>
          </a:xfrm>
        </p:spPr>
        <p:txBody>
          <a:bodyPr>
            <a:normAutofit/>
          </a:bodyPr>
          <a:lstStyle/>
          <a:p>
            <a:r>
              <a:rPr lang="en-US" dirty="0"/>
              <a:t>RW RMSE ARIMA(21,0,8) with s = 7</a:t>
            </a:r>
          </a:p>
        </p:txBody>
      </p:sp>
      <p:sp>
        <p:nvSpPr>
          <p:cNvPr id="12" name="TextBox 11">
            <a:extLst>
              <a:ext uri="{FF2B5EF4-FFF2-40B4-BE49-F238E27FC236}">
                <a16:creationId xmlns:a16="http://schemas.microsoft.com/office/drawing/2014/main" id="{AFC3E635-80A0-064C-9EAE-3F04979C7F92}"/>
              </a:ext>
            </a:extLst>
          </p:cNvPr>
          <p:cNvSpPr txBox="1"/>
          <p:nvPr/>
        </p:nvSpPr>
        <p:spPr>
          <a:xfrm>
            <a:off x="6431973" y="2959580"/>
            <a:ext cx="4204997" cy="1477328"/>
          </a:xfrm>
          <a:prstGeom prst="rect">
            <a:avLst/>
          </a:prstGeom>
          <a:noFill/>
        </p:spPr>
        <p:txBody>
          <a:bodyPr wrap="none" rtlCol="0">
            <a:spAutoFit/>
          </a:bodyPr>
          <a:lstStyle/>
          <a:p>
            <a:pPr marL="285750" indent="-285750">
              <a:buFont typeface="Arial" panose="020B0604020202020204" pitchFamily="34" charset="0"/>
              <a:buChar char="•"/>
            </a:pPr>
            <a:r>
              <a:rPr lang="en-US" dirty="0"/>
              <a:t>Rolling Window RMSE:</a:t>
            </a:r>
          </a:p>
          <a:p>
            <a:pPr marL="742950" lvl="1" indent="-285750">
              <a:buFont typeface="Arial" panose="020B0604020202020204" pitchFamily="34" charset="0"/>
              <a:buChar char="•"/>
            </a:pPr>
            <a:r>
              <a:rPr lang="en-US" dirty="0"/>
              <a:t>Short Term Forecast – 7 Days</a:t>
            </a:r>
          </a:p>
          <a:p>
            <a:pPr marL="1200150" lvl="2" indent="-285750">
              <a:buFont typeface="Arial" panose="020B0604020202020204" pitchFamily="34" charset="0"/>
              <a:buChar char="•"/>
            </a:pPr>
            <a:r>
              <a:rPr lang="en-US" dirty="0"/>
              <a:t>3457 Cases</a:t>
            </a:r>
          </a:p>
          <a:p>
            <a:pPr marL="742950" lvl="1" indent="-285750">
              <a:buFont typeface="Arial" panose="020B0604020202020204" pitchFamily="34" charset="0"/>
              <a:buChar char="•"/>
            </a:pPr>
            <a:r>
              <a:rPr lang="en-US" dirty="0"/>
              <a:t>Long Term Forecast – 21 Days</a:t>
            </a:r>
          </a:p>
          <a:p>
            <a:pPr marL="1200150" lvl="2" indent="-285750">
              <a:buFont typeface="Arial" panose="020B0604020202020204" pitchFamily="34" charset="0"/>
              <a:buChar char="•"/>
            </a:pPr>
            <a:r>
              <a:rPr lang="en-US" dirty="0"/>
              <a:t>4271 Cases</a:t>
            </a:r>
          </a:p>
        </p:txBody>
      </p:sp>
      <p:pic>
        <p:nvPicPr>
          <p:cNvPr id="10" name="Picture 9">
            <a:extLst>
              <a:ext uri="{FF2B5EF4-FFF2-40B4-BE49-F238E27FC236}">
                <a16:creationId xmlns:a16="http://schemas.microsoft.com/office/drawing/2014/main" id="{2F8C5FBA-EDEE-BB45-AE9D-9CEF4062E6F2}"/>
              </a:ext>
            </a:extLst>
          </p:cNvPr>
          <p:cNvPicPr>
            <a:picLocks noChangeAspect="1"/>
          </p:cNvPicPr>
          <p:nvPr/>
        </p:nvPicPr>
        <p:blipFill>
          <a:blip r:embed="rId2"/>
          <a:stretch>
            <a:fillRect/>
          </a:stretch>
        </p:blipFill>
        <p:spPr>
          <a:xfrm>
            <a:off x="0" y="1551710"/>
            <a:ext cx="6096000" cy="4195628"/>
          </a:xfrm>
          <a:prstGeom prst="rect">
            <a:avLst/>
          </a:prstGeom>
        </p:spPr>
      </p:pic>
    </p:spTree>
    <p:extLst>
      <p:ext uri="{BB962C8B-B14F-4D97-AF65-F5344CB8AC3E}">
        <p14:creationId xmlns:p14="http://schemas.microsoft.com/office/powerpoint/2010/main" val="440156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DFEC9-9950-4B36-B118-A1B45FB18E9E}"/>
              </a:ext>
            </a:extLst>
          </p:cNvPr>
          <p:cNvSpPr>
            <a:spLocks noGrp="1"/>
          </p:cNvSpPr>
          <p:nvPr>
            <p:ph type="title"/>
          </p:nvPr>
        </p:nvSpPr>
        <p:spPr>
          <a:xfrm>
            <a:off x="0" y="-1"/>
            <a:ext cx="9043988" cy="1194955"/>
          </a:xfrm>
        </p:spPr>
        <p:txBody>
          <a:bodyPr>
            <a:normAutofit/>
          </a:bodyPr>
          <a:lstStyle/>
          <a:p>
            <a:r>
              <a:rPr lang="en-US" dirty="0"/>
              <a:t>Identify Differencing Model</a:t>
            </a:r>
          </a:p>
        </p:txBody>
      </p:sp>
      <p:sp>
        <p:nvSpPr>
          <p:cNvPr id="8" name="TextBox 7">
            <a:extLst>
              <a:ext uri="{FF2B5EF4-FFF2-40B4-BE49-F238E27FC236}">
                <a16:creationId xmlns:a16="http://schemas.microsoft.com/office/drawing/2014/main" id="{F3C39332-A0FC-E744-AED3-49CF40294CC1}"/>
              </a:ext>
            </a:extLst>
          </p:cNvPr>
          <p:cNvSpPr txBox="1"/>
          <p:nvPr/>
        </p:nvSpPr>
        <p:spPr>
          <a:xfrm>
            <a:off x="1453980" y="2428006"/>
            <a:ext cx="2193229" cy="369332"/>
          </a:xfrm>
          <a:prstGeom prst="rect">
            <a:avLst/>
          </a:prstGeom>
          <a:noFill/>
        </p:spPr>
        <p:txBody>
          <a:bodyPr wrap="none" rtlCol="0">
            <a:spAutoFit/>
          </a:bodyPr>
          <a:lstStyle/>
          <a:p>
            <a:r>
              <a:rPr lang="en-US" dirty="0"/>
              <a:t>Remove (1-B) term</a:t>
            </a:r>
          </a:p>
        </p:txBody>
      </p:sp>
      <p:pic>
        <p:nvPicPr>
          <p:cNvPr id="3" name="Picture 2">
            <a:extLst>
              <a:ext uri="{FF2B5EF4-FFF2-40B4-BE49-F238E27FC236}">
                <a16:creationId xmlns:a16="http://schemas.microsoft.com/office/drawing/2014/main" id="{FD9ADCD6-5178-774A-82D6-D70F040416C7}"/>
              </a:ext>
            </a:extLst>
          </p:cNvPr>
          <p:cNvPicPr>
            <a:picLocks noChangeAspect="1"/>
          </p:cNvPicPr>
          <p:nvPr/>
        </p:nvPicPr>
        <p:blipFill>
          <a:blip r:embed="rId2"/>
          <a:stretch>
            <a:fillRect/>
          </a:stretch>
        </p:blipFill>
        <p:spPr>
          <a:xfrm>
            <a:off x="4042064" y="1447368"/>
            <a:ext cx="7200899" cy="2471086"/>
          </a:xfrm>
          <a:prstGeom prst="rect">
            <a:avLst/>
          </a:prstGeom>
        </p:spPr>
      </p:pic>
      <p:pic>
        <p:nvPicPr>
          <p:cNvPr id="4" name="Picture 3">
            <a:extLst>
              <a:ext uri="{FF2B5EF4-FFF2-40B4-BE49-F238E27FC236}">
                <a16:creationId xmlns:a16="http://schemas.microsoft.com/office/drawing/2014/main" id="{A8094909-3666-A84B-B1B2-1901D84AFFDF}"/>
              </a:ext>
            </a:extLst>
          </p:cNvPr>
          <p:cNvPicPr>
            <a:picLocks noChangeAspect="1"/>
          </p:cNvPicPr>
          <p:nvPr/>
        </p:nvPicPr>
        <p:blipFill>
          <a:blip r:embed="rId3"/>
          <a:stretch>
            <a:fillRect/>
          </a:stretch>
        </p:blipFill>
        <p:spPr>
          <a:xfrm>
            <a:off x="114300" y="4030391"/>
            <a:ext cx="3532909" cy="2035517"/>
          </a:xfrm>
          <a:prstGeom prst="rect">
            <a:avLst/>
          </a:prstGeom>
        </p:spPr>
      </p:pic>
      <p:pic>
        <p:nvPicPr>
          <p:cNvPr id="6" name="Picture 5">
            <a:extLst>
              <a:ext uri="{FF2B5EF4-FFF2-40B4-BE49-F238E27FC236}">
                <a16:creationId xmlns:a16="http://schemas.microsoft.com/office/drawing/2014/main" id="{CCCFB804-9A03-7F43-95BD-6BC2A7671C66}"/>
              </a:ext>
            </a:extLst>
          </p:cNvPr>
          <p:cNvPicPr>
            <a:picLocks noChangeAspect="1"/>
          </p:cNvPicPr>
          <p:nvPr/>
        </p:nvPicPr>
        <p:blipFill>
          <a:blip r:embed="rId4"/>
          <a:stretch>
            <a:fillRect/>
          </a:stretch>
        </p:blipFill>
        <p:spPr>
          <a:xfrm>
            <a:off x="4042063" y="3918454"/>
            <a:ext cx="7200900" cy="2503400"/>
          </a:xfrm>
          <a:prstGeom prst="rect">
            <a:avLst/>
          </a:prstGeom>
        </p:spPr>
      </p:pic>
    </p:spTree>
    <p:extLst>
      <p:ext uri="{BB962C8B-B14F-4D97-AF65-F5344CB8AC3E}">
        <p14:creationId xmlns:p14="http://schemas.microsoft.com/office/powerpoint/2010/main" val="2964750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DFEC9-9950-4B36-B118-A1B45FB18E9E}"/>
              </a:ext>
            </a:extLst>
          </p:cNvPr>
          <p:cNvSpPr>
            <a:spLocks noGrp="1"/>
          </p:cNvSpPr>
          <p:nvPr>
            <p:ph type="title"/>
          </p:nvPr>
        </p:nvSpPr>
        <p:spPr>
          <a:xfrm>
            <a:off x="0" y="-1"/>
            <a:ext cx="9043988" cy="1194955"/>
          </a:xfrm>
        </p:spPr>
        <p:txBody>
          <a:bodyPr>
            <a:normAutofit/>
          </a:bodyPr>
          <a:lstStyle/>
          <a:p>
            <a:r>
              <a:rPr lang="en-US" dirty="0"/>
              <a:t>RW RMSE ARIMA(6,1,14)</a:t>
            </a:r>
          </a:p>
        </p:txBody>
      </p:sp>
      <p:sp>
        <p:nvSpPr>
          <p:cNvPr id="8" name="TextBox 7">
            <a:extLst>
              <a:ext uri="{FF2B5EF4-FFF2-40B4-BE49-F238E27FC236}">
                <a16:creationId xmlns:a16="http://schemas.microsoft.com/office/drawing/2014/main" id="{1A6D050D-9BD7-0D48-9DA1-F491B1359034}"/>
              </a:ext>
            </a:extLst>
          </p:cNvPr>
          <p:cNvSpPr txBox="1"/>
          <p:nvPr/>
        </p:nvSpPr>
        <p:spPr>
          <a:xfrm>
            <a:off x="6224155" y="2690336"/>
            <a:ext cx="4204997" cy="1477328"/>
          </a:xfrm>
          <a:prstGeom prst="rect">
            <a:avLst/>
          </a:prstGeom>
          <a:noFill/>
        </p:spPr>
        <p:txBody>
          <a:bodyPr wrap="none" rtlCol="0">
            <a:spAutoFit/>
          </a:bodyPr>
          <a:lstStyle/>
          <a:p>
            <a:pPr marL="285750" indent="-285750">
              <a:buFont typeface="Arial" panose="020B0604020202020204" pitchFamily="34" charset="0"/>
              <a:buChar char="•"/>
            </a:pPr>
            <a:r>
              <a:rPr lang="en-US" dirty="0"/>
              <a:t>Rolling Window RMSE:</a:t>
            </a:r>
          </a:p>
          <a:p>
            <a:pPr marL="742950" lvl="1" indent="-285750">
              <a:buFont typeface="Arial" panose="020B0604020202020204" pitchFamily="34" charset="0"/>
              <a:buChar char="•"/>
            </a:pPr>
            <a:r>
              <a:rPr lang="en-US" dirty="0"/>
              <a:t>Short Term Forecast – 7 Days</a:t>
            </a:r>
          </a:p>
          <a:p>
            <a:pPr marL="1200150" lvl="2" indent="-285750">
              <a:buFont typeface="Arial" panose="020B0604020202020204" pitchFamily="34" charset="0"/>
              <a:buChar char="•"/>
            </a:pPr>
            <a:r>
              <a:rPr lang="en-US" dirty="0"/>
              <a:t>2981 Cases</a:t>
            </a:r>
          </a:p>
          <a:p>
            <a:pPr marL="742950" lvl="1" indent="-285750">
              <a:buFont typeface="Arial" panose="020B0604020202020204" pitchFamily="34" charset="0"/>
              <a:buChar char="•"/>
            </a:pPr>
            <a:r>
              <a:rPr lang="en-US" dirty="0"/>
              <a:t>Long Term Forecast – 21 Days</a:t>
            </a:r>
          </a:p>
          <a:p>
            <a:pPr marL="1200150" lvl="2" indent="-285750">
              <a:buFont typeface="Arial" panose="020B0604020202020204" pitchFamily="34" charset="0"/>
              <a:buChar char="•"/>
            </a:pPr>
            <a:r>
              <a:rPr lang="en-US" dirty="0"/>
              <a:t>3806 Cases</a:t>
            </a:r>
          </a:p>
        </p:txBody>
      </p:sp>
      <p:pic>
        <p:nvPicPr>
          <p:cNvPr id="9" name="Picture 8">
            <a:extLst>
              <a:ext uri="{FF2B5EF4-FFF2-40B4-BE49-F238E27FC236}">
                <a16:creationId xmlns:a16="http://schemas.microsoft.com/office/drawing/2014/main" id="{CC2DFF8A-76B4-8D4C-8135-77CB233D972F}"/>
              </a:ext>
            </a:extLst>
          </p:cNvPr>
          <p:cNvPicPr>
            <a:picLocks noChangeAspect="1"/>
          </p:cNvPicPr>
          <p:nvPr/>
        </p:nvPicPr>
        <p:blipFill>
          <a:blip r:embed="rId2"/>
          <a:stretch>
            <a:fillRect/>
          </a:stretch>
        </p:blipFill>
        <p:spPr>
          <a:xfrm>
            <a:off x="-1" y="1669378"/>
            <a:ext cx="5963961" cy="4118357"/>
          </a:xfrm>
          <a:prstGeom prst="rect">
            <a:avLst/>
          </a:prstGeom>
        </p:spPr>
      </p:pic>
      <p:sp>
        <p:nvSpPr>
          <p:cNvPr id="10" name="TextBox 9">
            <a:extLst>
              <a:ext uri="{FF2B5EF4-FFF2-40B4-BE49-F238E27FC236}">
                <a16:creationId xmlns:a16="http://schemas.microsoft.com/office/drawing/2014/main" id="{554476BB-8A1B-E94D-B77C-BF180B567F8A}"/>
              </a:ext>
            </a:extLst>
          </p:cNvPr>
          <p:cNvSpPr txBox="1"/>
          <p:nvPr/>
        </p:nvSpPr>
        <p:spPr>
          <a:xfrm>
            <a:off x="7387936" y="4675909"/>
            <a:ext cx="2536272" cy="369332"/>
          </a:xfrm>
          <a:prstGeom prst="rect">
            <a:avLst/>
          </a:prstGeom>
          <a:noFill/>
        </p:spPr>
        <p:txBody>
          <a:bodyPr wrap="none" rtlCol="0">
            <a:spAutoFit/>
          </a:bodyPr>
          <a:lstStyle/>
          <a:p>
            <a:r>
              <a:rPr lang="en-US" dirty="0"/>
              <a:t>BOTH ARE LOWER!!</a:t>
            </a:r>
          </a:p>
        </p:txBody>
      </p:sp>
    </p:spTree>
    <p:extLst>
      <p:ext uri="{BB962C8B-B14F-4D97-AF65-F5344CB8AC3E}">
        <p14:creationId xmlns:p14="http://schemas.microsoft.com/office/powerpoint/2010/main" val="136190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DFEC9-9950-4B36-B118-A1B45FB18E9E}"/>
              </a:ext>
            </a:extLst>
          </p:cNvPr>
          <p:cNvSpPr>
            <a:spLocks noGrp="1"/>
          </p:cNvSpPr>
          <p:nvPr>
            <p:ph type="title"/>
          </p:nvPr>
        </p:nvSpPr>
        <p:spPr>
          <a:xfrm>
            <a:off x="0" y="0"/>
            <a:ext cx="9043988" cy="777240"/>
          </a:xfrm>
        </p:spPr>
        <p:txBody>
          <a:bodyPr>
            <a:normAutofit fontScale="90000"/>
          </a:bodyPr>
          <a:lstStyle/>
          <a:p>
            <a:r>
              <a:rPr lang="en-US"/>
              <a:t>Compare Randomly Generated Plots</a:t>
            </a:r>
            <a:endParaRPr lang="en-US" dirty="0"/>
          </a:p>
        </p:txBody>
      </p:sp>
      <p:pic>
        <p:nvPicPr>
          <p:cNvPr id="4" name="Picture 3">
            <a:extLst>
              <a:ext uri="{FF2B5EF4-FFF2-40B4-BE49-F238E27FC236}">
                <a16:creationId xmlns:a16="http://schemas.microsoft.com/office/drawing/2014/main" id="{CE5744A7-2E1B-7B44-8267-0B7D030A04A4}"/>
              </a:ext>
            </a:extLst>
          </p:cNvPr>
          <p:cNvPicPr>
            <a:picLocks noChangeAspect="1"/>
          </p:cNvPicPr>
          <p:nvPr/>
        </p:nvPicPr>
        <p:blipFill>
          <a:blip r:embed="rId2"/>
          <a:stretch>
            <a:fillRect/>
          </a:stretch>
        </p:blipFill>
        <p:spPr>
          <a:xfrm>
            <a:off x="2874168" y="737630"/>
            <a:ext cx="6443663" cy="2160009"/>
          </a:xfrm>
          <a:prstGeom prst="rect">
            <a:avLst/>
          </a:prstGeom>
        </p:spPr>
      </p:pic>
      <p:sp>
        <p:nvSpPr>
          <p:cNvPr id="7" name="TextBox 6">
            <a:extLst>
              <a:ext uri="{FF2B5EF4-FFF2-40B4-BE49-F238E27FC236}">
                <a16:creationId xmlns:a16="http://schemas.microsoft.com/office/drawing/2014/main" id="{11295C64-BF37-9843-BFDD-352DC9831A20}"/>
              </a:ext>
            </a:extLst>
          </p:cNvPr>
          <p:cNvSpPr txBox="1"/>
          <p:nvPr/>
        </p:nvSpPr>
        <p:spPr>
          <a:xfrm>
            <a:off x="257175" y="1457325"/>
            <a:ext cx="2351926" cy="369332"/>
          </a:xfrm>
          <a:prstGeom prst="rect">
            <a:avLst/>
          </a:prstGeom>
          <a:noFill/>
        </p:spPr>
        <p:txBody>
          <a:bodyPr wrap="none" rtlCol="0">
            <a:spAutoFit/>
          </a:bodyPr>
          <a:lstStyle/>
          <a:p>
            <a:r>
              <a:rPr lang="en-US" dirty="0"/>
              <a:t>Original Realization</a:t>
            </a:r>
          </a:p>
        </p:txBody>
      </p:sp>
      <p:sp>
        <p:nvSpPr>
          <p:cNvPr id="13" name="TextBox 12">
            <a:extLst>
              <a:ext uri="{FF2B5EF4-FFF2-40B4-BE49-F238E27FC236}">
                <a16:creationId xmlns:a16="http://schemas.microsoft.com/office/drawing/2014/main" id="{0BE389B6-F55B-AF42-B754-52586B128986}"/>
              </a:ext>
            </a:extLst>
          </p:cNvPr>
          <p:cNvSpPr txBox="1"/>
          <p:nvPr/>
        </p:nvSpPr>
        <p:spPr>
          <a:xfrm>
            <a:off x="257175" y="3472990"/>
            <a:ext cx="1792478" cy="646331"/>
          </a:xfrm>
          <a:prstGeom prst="rect">
            <a:avLst/>
          </a:prstGeom>
          <a:noFill/>
        </p:spPr>
        <p:txBody>
          <a:bodyPr wrap="none" rtlCol="0">
            <a:spAutoFit/>
          </a:bodyPr>
          <a:lstStyle/>
          <a:p>
            <a:r>
              <a:rPr lang="en-US" dirty="0"/>
              <a:t>ARIMA(21,0,8)</a:t>
            </a:r>
          </a:p>
          <a:p>
            <a:r>
              <a:rPr lang="en-US" dirty="0"/>
              <a:t>with s = 7</a:t>
            </a:r>
          </a:p>
        </p:txBody>
      </p:sp>
      <p:sp>
        <p:nvSpPr>
          <p:cNvPr id="15" name="TextBox 14">
            <a:extLst>
              <a:ext uri="{FF2B5EF4-FFF2-40B4-BE49-F238E27FC236}">
                <a16:creationId xmlns:a16="http://schemas.microsoft.com/office/drawing/2014/main" id="{264494C9-E36E-704F-9CEE-B58953EDF19C}"/>
              </a:ext>
            </a:extLst>
          </p:cNvPr>
          <p:cNvSpPr txBox="1"/>
          <p:nvPr/>
        </p:nvSpPr>
        <p:spPr>
          <a:xfrm>
            <a:off x="257175" y="5400675"/>
            <a:ext cx="1792478" cy="369332"/>
          </a:xfrm>
          <a:prstGeom prst="rect">
            <a:avLst/>
          </a:prstGeom>
          <a:noFill/>
        </p:spPr>
        <p:txBody>
          <a:bodyPr wrap="none" rtlCol="0">
            <a:spAutoFit/>
          </a:bodyPr>
          <a:lstStyle/>
          <a:p>
            <a:r>
              <a:rPr lang="en-US" dirty="0"/>
              <a:t>ARIMA(6,1,14)</a:t>
            </a:r>
          </a:p>
        </p:txBody>
      </p:sp>
      <p:pic>
        <p:nvPicPr>
          <p:cNvPr id="3" name="Picture 2">
            <a:extLst>
              <a:ext uri="{FF2B5EF4-FFF2-40B4-BE49-F238E27FC236}">
                <a16:creationId xmlns:a16="http://schemas.microsoft.com/office/drawing/2014/main" id="{E0641656-DFC1-FC4E-99AB-84A5723B6597}"/>
              </a:ext>
            </a:extLst>
          </p:cNvPr>
          <p:cNvPicPr>
            <a:picLocks noChangeAspect="1"/>
          </p:cNvPicPr>
          <p:nvPr/>
        </p:nvPicPr>
        <p:blipFill>
          <a:blip r:embed="rId3"/>
          <a:stretch>
            <a:fillRect/>
          </a:stretch>
        </p:blipFill>
        <p:spPr>
          <a:xfrm>
            <a:off x="2874168" y="2776377"/>
            <a:ext cx="6443663" cy="2184292"/>
          </a:xfrm>
          <a:prstGeom prst="rect">
            <a:avLst/>
          </a:prstGeom>
        </p:spPr>
      </p:pic>
      <p:pic>
        <p:nvPicPr>
          <p:cNvPr id="6" name="Picture 5">
            <a:extLst>
              <a:ext uri="{FF2B5EF4-FFF2-40B4-BE49-F238E27FC236}">
                <a16:creationId xmlns:a16="http://schemas.microsoft.com/office/drawing/2014/main" id="{219D45FD-1BEA-DF4A-99DB-9391FAE7EED2}"/>
              </a:ext>
            </a:extLst>
          </p:cNvPr>
          <p:cNvPicPr>
            <a:picLocks noChangeAspect="1"/>
          </p:cNvPicPr>
          <p:nvPr/>
        </p:nvPicPr>
        <p:blipFill rotWithShape="1">
          <a:blip r:embed="rId4"/>
          <a:srcRect b="6785"/>
          <a:stretch/>
        </p:blipFill>
        <p:spPr>
          <a:xfrm>
            <a:off x="2874168" y="4839987"/>
            <a:ext cx="6443663" cy="2018013"/>
          </a:xfrm>
          <a:prstGeom prst="rect">
            <a:avLst/>
          </a:prstGeom>
        </p:spPr>
      </p:pic>
    </p:spTree>
    <p:extLst>
      <p:ext uri="{BB962C8B-B14F-4D97-AF65-F5344CB8AC3E}">
        <p14:creationId xmlns:p14="http://schemas.microsoft.com/office/powerpoint/2010/main" val="2782303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C6B26-4A29-49E7-B2F3-CA4FFF8D61F4}"/>
              </a:ext>
            </a:extLst>
          </p:cNvPr>
          <p:cNvSpPr>
            <a:spLocks noGrp="1"/>
          </p:cNvSpPr>
          <p:nvPr>
            <p:ph type="title"/>
          </p:nvPr>
        </p:nvSpPr>
        <p:spPr/>
        <p:txBody>
          <a:bodyPr/>
          <a:lstStyle/>
          <a:p>
            <a:r>
              <a:rPr lang="en-US" dirty="0"/>
              <a:t>Strategy for the rest of the analysis</a:t>
            </a:r>
          </a:p>
        </p:txBody>
      </p:sp>
      <p:sp>
        <p:nvSpPr>
          <p:cNvPr id="3" name="Content Placeholder 2">
            <a:extLst>
              <a:ext uri="{FF2B5EF4-FFF2-40B4-BE49-F238E27FC236}">
                <a16:creationId xmlns:a16="http://schemas.microsoft.com/office/drawing/2014/main" id="{AC92AF72-4F34-4A62-A945-98EB2A6B34C2}"/>
              </a:ext>
            </a:extLst>
          </p:cNvPr>
          <p:cNvSpPr>
            <a:spLocks noGrp="1"/>
          </p:cNvSpPr>
          <p:nvPr>
            <p:ph idx="1"/>
          </p:nvPr>
        </p:nvSpPr>
        <p:spPr/>
        <p:txBody>
          <a:bodyPr/>
          <a:lstStyle/>
          <a:p>
            <a:r>
              <a:rPr lang="en-US" dirty="0"/>
              <a:t>Investigate models with regressors such as:</a:t>
            </a:r>
          </a:p>
          <a:p>
            <a:pPr lvl="1"/>
            <a:r>
              <a:rPr lang="en-US" dirty="0"/>
              <a:t>Google Mobility Data</a:t>
            </a:r>
          </a:p>
          <a:p>
            <a:pPr lvl="1"/>
            <a:r>
              <a:rPr lang="en-US" dirty="0"/>
              <a:t>Vaccination Doses</a:t>
            </a:r>
          </a:p>
          <a:p>
            <a:pPr lvl="1"/>
            <a:r>
              <a:rPr lang="en-US" dirty="0"/>
              <a:t>Covid Tests Taken</a:t>
            </a:r>
          </a:p>
          <a:p>
            <a:r>
              <a:rPr lang="en-US" dirty="0"/>
              <a:t>Investigate using models such as:</a:t>
            </a:r>
          </a:p>
          <a:p>
            <a:pPr lvl="1"/>
            <a:r>
              <a:rPr lang="en-US" dirty="0"/>
              <a:t>Vector AR Models</a:t>
            </a:r>
          </a:p>
          <a:p>
            <a:pPr lvl="1"/>
            <a:r>
              <a:rPr lang="en-US" dirty="0"/>
              <a:t>Neural Network Models</a:t>
            </a:r>
          </a:p>
        </p:txBody>
      </p:sp>
    </p:spTree>
    <p:extLst>
      <p:ext uri="{BB962C8B-B14F-4D97-AF65-F5344CB8AC3E}">
        <p14:creationId xmlns:p14="http://schemas.microsoft.com/office/powerpoint/2010/main" val="1301189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C6B26-4A29-49E7-B2F3-CA4FFF8D61F4}"/>
              </a:ext>
            </a:extLst>
          </p:cNvPr>
          <p:cNvSpPr>
            <a:spLocks noGrp="1"/>
          </p:cNvSpPr>
          <p:nvPr>
            <p:ph type="title"/>
          </p:nvPr>
        </p:nvSpPr>
        <p:spPr>
          <a:xfrm>
            <a:off x="3412790" y="2256904"/>
            <a:ext cx="3912801" cy="1359131"/>
          </a:xfrm>
        </p:spPr>
        <p:txBody>
          <a:bodyPr/>
          <a:lstStyle/>
          <a:p>
            <a:r>
              <a:rPr lang="en-US" dirty="0"/>
              <a:t>THANK YOU!</a:t>
            </a:r>
          </a:p>
        </p:txBody>
      </p:sp>
    </p:spTree>
    <p:extLst>
      <p:ext uri="{BB962C8B-B14F-4D97-AF65-F5344CB8AC3E}">
        <p14:creationId xmlns:p14="http://schemas.microsoft.com/office/powerpoint/2010/main" val="2805972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6540-36B3-467D-9F49-1FA11276631F}"/>
              </a:ext>
            </a:extLst>
          </p:cNvPr>
          <p:cNvSpPr>
            <a:spLocks noGrp="1"/>
          </p:cNvSpPr>
          <p:nvPr>
            <p:ph type="title"/>
          </p:nvPr>
        </p:nvSpPr>
        <p:spPr>
          <a:xfrm>
            <a:off x="1261872" y="365760"/>
            <a:ext cx="9692640" cy="692223"/>
          </a:xfrm>
        </p:spPr>
        <p:txBody>
          <a:bodyPr>
            <a:normAutofit fontScale="90000"/>
          </a:bodyPr>
          <a:lstStyle/>
          <a:p>
            <a:r>
              <a:rPr lang="en-US" dirty="0"/>
              <a:t>Data Description</a:t>
            </a:r>
          </a:p>
        </p:txBody>
      </p:sp>
      <p:sp>
        <p:nvSpPr>
          <p:cNvPr id="3" name="Content Placeholder 2">
            <a:extLst>
              <a:ext uri="{FF2B5EF4-FFF2-40B4-BE49-F238E27FC236}">
                <a16:creationId xmlns:a16="http://schemas.microsoft.com/office/drawing/2014/main" id="{C0C50075-E314-4D32-9A81-130730336977}"/>
              </a:ext>
            </a:extLst>
          </p:cNvPr>
          <p:cNvSpPr>
            <a:spLocks noGrp="1"/>
          </p:cNvSpPr>
          <p:nvPr>
            <p:ph idx="1"/>
          </p:nvPr>
        </p:nvSpPr>
        <p:spPr>
          <a:xfrm>
            <a:off x="1390342" y="1398049"/>
            <a:ext cx="8595360" cy="4813825"/>
          </a:xfrm>
        </p:spPr>
        <p:txBody>
          <a:bodyPr>
            <a:normAutofit fontScale="92500" lnSpcReduction="10000"/>
          </a:bodyPr>
          <a:lstStyle/>
          <a:p>
            <a:r>
              <a:rPr lang="en-US" dirty="0"/>
              <a:t>COVID-19 Case Data</a:t>
            </a:r>
          </a:p>
          <a:p>
            <a:pPr lvl="1"/>
            <a:r>
              <a:rPr lang="en-US" dirty="0"/>
              <a:t>Source: John Hopkins University</a:t>
            </a:r>
          </a:p>
          <a:p>
            <a:pPr lvl="1"/>
            <a:r>
              <a:rPr lang="en-US" dirty="0"/>
              <a:t>Date Range: September 2000 – present</a:t>
            </a:r>
          </a:p>
          <a:p>
            <a:endParaRPr lang="en-US" dirty="0"/>
          </a:p>
          <a:p>
            <a:r>
              <a:rPr lang="en-US" dirty="0"/>
              <a:t>Google Mobility Data</a:t>
            </a:r>
          </a:p>
          <a:p>
            <a:pPr lvl="1"/>
            <a:r>
              <a:rPr lang="en-US" dirty="0"/>
              <a:t>Google </a:t>
            </a:r>
          </a:p>
          <a:p>
            <a:pPr lvl="1"/>
            <a:r>
              <a:rPr lang="en-US" dirty="0"/>
              <a:t>Date Range: September 2000 – present</a:t>
            </a:r>
          </a:p>
          <a:p>
            <a:pPr marL="0" indent="0">
              <a:buNone/>
            </a:pPr>
            <a:endParaRPr lang="en-US" dirty="0"/>
          </a:p>
          <a:p>
            <a:r>
              <a:rPr lang="en-US" dirty="0"/>
              <a:t>Vaccination Doses Administered</a:t>
            </a:r>
          </a:p>
          <a:p>
            <a:pPr lvl="1"/>
            <a:r>
              <a:rPr lang="en-US" dirty="0"/>
              <a:t>Google </a:t>
            </a:r>
          </a:p>
          <a:p>
            <a:pPr lvl="1"/>
            <a:r>
              <a:rPr lang="en-US" dirty="0"/>
              <a:t>Date Range: September 2000 – present</a:t>
            </a:r>
          </a:p>
          <a:p>
            <a:pPr lvl="1"/>
            <a:endParaRPr lang="en-US" dirty="0"/>
          </a:p>
          <a:p>
            <a:r>
              <a:rPr lang="en-US" b="1" dirty="0"/>
              <a:t>COVID Test Data</a:t>
            </a:r>
          </a:p>
          <a:p>
            <a:pPr lvl="1"/>
            <a:r>
              <a:rPr lang="en-US" b="1" dirty="0"/>
              <a:t>Source</a:t>
            </a:r>
          </a:p>
          <a:p>
            <a:pPr lvl="1"/>
            <a:r>
              <a:rPr lang="en-US" b="1" dirty="0"/>
              <a:t>Date Range: September 2000 – present</a:t>
            </a:r>
          </a:p>
          <a:p>
            <a:endParaRPr lang="en-US" dirty="0"/>
          </a:p>
          <a:p>
            <a:pPr lvl="1"/>
            <a:endParaRPr lang="en-US" dirty="0"/>
          </a:p>
          <a:p>
            <a:endParaRPr lang="en-US" dirty="0"/>
          </a:p>
          <a:p>
            <a:endParaRPr lang="en-US" dirty="0"/>
          </a:p>
        </p:txBody>
      </p:sp>
      <p:sp>
        <p:nvSpPr>
          <p:cNvPr id="4" name="TextBox 3">
            <a:extLst>
              <a:ext uri="{FF2B5EF4-FFF2-40B4-BE49-F238E27FC236}">
                <a16:creationId xmlns:a16="http://schemas.microsoft.com/office/drawing/2014/main" id="{02EF52AF-5AF9-4499-ADD9-C4D3DC2D6D33}"/>
              </a:ext>
            </a:extLst>
          </p:cNvPr>
          <p:cNvSpPr txBox="1"/>
          <p:nvPr/>
        </p:nvSpPr>
        <p:spPr>
          <a:xfrm>
            <a:off x="7866863" y="687689"/>
            <a:ext cx="2697858" cy="1477328"/>
          </a:xfrm>
          <a:prstGeom prst="rect">
            <a:avLst/>
          </a:prstGeom>
          <a:noFill/>
        </p:spPr>
        <p:txBody>
          <a:bodyPr wrap="square" rtlCol="0">
            <a:spAutoFit/>
          </a:bodyPr>
          <a:lstStyle/>
          <a:p>
            <a:r>
              <a:rPr lang="en-US" dirty="0"/>
              <a:t>Who</a:t>
            </a:r>
          </a:p>
          <a:p>
            <a:r>
              <a:rPr lang="en-US" dirty="0"/>
              <a:t>What</a:t>
            </a:r>
          </a:p>
          <a:p>
            <a:r>
              <a:rPr lang="en-US" dirty="0"/>
              <a:t>When</a:t>
            </a:r>
          </a:p>
          <a:p>
            <a:r>
              <a:rPr lang="en-US" dirty="0"/>
              <a:t>Where</a:t>
            </a:r>
          </a:p>
          <a:p>
            <a:r>
              <a:rPr lang="en-US" dirty="0"/>
              <a:t>Why</a:t>
            </a:r>
          </a:p>
        </p:txBody>
      </p:sp>
    </p:spTree>
    <p:extLst>
      <p:ext uri="{BB962C8B-B14F-4D97-AF65-F5344CB8AC3E}">
        <p14:creationId xmlns:p14="http://schemas.microsoft.com/office/powerpoint/2010/main" val="3064874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E831C-69BC-4F1C-B719-C47438E0D9C0}"/>
              </a:ext>
            </a:extLst>
          </p:cNvPr>
          <p:cNvSpPr>
            <a:spLocks noGrp="1"/>
          </p:cNvSpPr>
          <p:nvPr>
            <p:ph type="title"/>
          </p:nvPr>
        </p:nvSpPr>
        <p:spPr>
          <a:xfrm>
            <a:off x="258572" y="209127"/>
            <a:ext cx="9692640" cy="938106"/>
          </a:xfrm>
        </p:spPr>
        <p:txBody>
          <a:bodyPr/>
          <a:lstStyle/>
          <a:p>
            <a:r>
              <a:rPr lang="en-US" dirty="0"/>
              <a:t>Data Profile: COVID-19 cases</a:t>
            </a:r>
          </a:p>
        </p:txBody>
      </p:sp>
      <p:pic>
        <p:nvPicPr>
          <p:cNvPr id="8" name="Picture 7">
            <a:extLst>
              <a:ext uri="{FF2B5EF4-FFF2-40B4-BE49-F238E27FC236}">
                <a16:creationId xmlns:a16="http://schemas.microsoft.com/office/drawing/2014/main" id="{6AF6FA15-AE9C-406E-9AF8-EA3CEE6B4390}"/>
              </a:ext>
            </a:extLst>
          </p:cNvPr>
          <p:cNvPicPr>
            <a:picLocks noChangeAspect="1"/>
          </p:cNvPicPr>
          <p:nvPr/>
        </p:nvPicPr>
        <p:blipFill rotWithShape="1">
          <a:blip r:embed="rId2"/>
          <a:srcRect l="49704" t="49292" b="1662"/>
          <a:stretch/>
        </p:blipFill>
        <p:spPr>
          <a:xfrm>
            <a:off x="5161387" y="4393150"/>
            <a:ext cx="5131220" cy="2464850"/>
          </a:xfrm>
          <a:prstGeom prst="rect">
            <a:avLst/>
          </a:prstGeom>
        </p:spPr>
      </p:pic>
      <p:sp>
        <p:nvSpPr>
          <p:cNvPr id="11" name="TextBox 10">
            <a:extLst>
              <a:ext uri="{FF2B5EF4-FFF2-40B4-BE49-F238E27FC236}">
                <a16:creationId xmlns:a16="http://schemas.microsoft.com/office/drawing/2014/main" id="{B033A457-4BD1-4C16-B80F-DC06463EC788}"/>
              </a:ext>
            </a:extLst>
          </p:cNvPr>
          <p:cNvSpPr txBox="1"/>
          <p:nvPr/>
        </p:nvSpPr>
        <p:spPr>
          <a:xfrm>
            <a:off x="347623" y="4118789"/>
            <a:ext cx="4556886" cy="2739211"/>
          </a:xfrm>
          <a:prstGeom prst="rect">
            <a:avLst/>
          </a:prstGeom>
          <a:noFill/>
        </p:spPr>
        <p:txBody>
          <a:bodyPr wrap="square" rtlCol="0">
            <a:spAutoFit/>
          </a:bodyPr>
          <a:lstStyle/>
          <a:p>
            <a:pPr>
              <a:spcAft>
                <a:spcPts val="1200"/>
              </a:spcAft>
            </a:pPr>
            <a:r>
              <a:rPr lang="en-US" b="1" dirty="0"/>
              <a:t>OBSERVATIONS</a:t>
            </a:r>
          </a:p>
          <a:p>
            <a:pPr marL="285750" indent="-285750">
              <a:buFont typeface="Arial" panose="020B0604020202020204" pitchFamily="34" charset="0"/>
              <a:buChar char="•"/>
            </a:pPr>
            <a:r>
              <a:rPr lang="en-US" dirty="0"/>
              <a:t>Realizations appear to wander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ACF: Positive sinusoidal with slow dampening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Spectral density: confirms wandering and a periodic trend</a:t>
            </a:r>
          </a:p>
          <a:p>
            <a:pPr marL="285750" indent="-285750">
              <a:buFont typeface="Arial" panose="020B0604020202020204" pitchFamily="34" charset="0"/>
              <a:buChar char="•"/>
            </a:pPr>
            <a:endParaRPr lang="en-US" dirty="0"/>
          </a:p>
        </p:txBody>
      </p:sp>
      <p:pic>
        <p:nvPicPr>
          <p:cNvPr id="15" name="Picture 14">
            <a:extLst>
              <a:ext uri="{FF2B5EF4-FFF2-40B4-BE49-F238E27FC236}">
                <a16:creationId xmlns:a16="http://schemas.microsoft.com/office/drawing/2014/main" id="{E41BE619-D73D-419A-8DBE-2D825FA0D193}"/>
              </a:ext>
            </a:extLst>
          </p:cNvPr>
          <p:cNvPicPr>
            <a:picLocks noChangeAspect="1"/>
          </p:cNvPicPr>
          <p:nvPr/>
        </p:nvPicPr>
        <p:blipFill>
          <a:blip r:embed="rId3"/>
          <a:stretch>
            <a:fillRect/>
          </a:stretch>
        </p:blipFill>
        <p:spPr>
          <a:xfrm>
            <a:off x="120851" y="1349892"/>
            <a:ext cx="10081071" cy="2229915"/>
          </a:xfrm>
          <a:prstGeom prst="rect">
            <a:avLst/>
          </a:prstGeom>
        </p:spPr>
      </p:pic>
    </p:spTree>
    <p:extLst>
      <p:ext uri="{BB962C8B-B14F-4D97-AF65-F5344CB8AC3E}">
        <p14:creationId xmlns:p14="http://schemas.microsoft.com/office/powerpoint/2010/main" val="415378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C7BF1-1DEB-48B5-93E2-552B3CC3A2EC}"/>
              </a:ext>
            </a:extLst>
          </p:cNvPr>
          <p:cNvSpPr>
            <a:spLocks noGrp="1"/>
          </p:cNvSpPr>
          <p:nvPr>
            <p:ph type="title"/>
          </p:nvPr>
        </p:nvSpPr>
        <p:spPr>
          <a:xfrm>
            <a:off x="264345" y="214620"/>
            <a:ext cx="9692640" cy="722452"/>
          </a:xfrm>
        </p:spPr>
        <p:txBody>
          <a:bodyPr/>
          <a:lstStyle/>
          <a:p>
            <a:r>
              <a:rPr lang="en-US" dirty="0"/>
              <a:t>Data Profile</a:t>
            </a:r>
          </a:p>
        </p:txBody>
      </p:sp>
      <p:pic>
        <p:nvPicPr>
          <p:cNvPr id="5" name="Picture 4">
            <a:extLst>
              <a:ext uri="{FF2B5EF4-FFF2-40B4-BE49-F238E27FC236}">
                <a16:creationId xmlns:a16="http://schemas.microsoft.com/office/drawing/2014/main" id="{751E9682-D477-454A-850F-B18BB3C29698}"/>
              </a:ext>
            </a:extLst>
          </p:cNvPr>
          <p:cNvPicPr>
            <a:picLocks noChangeAspect="1"/>
          </p:cNvPicPr>
          <p:nvPr/>
        </p:nvPicPr>
        <p:blipFill rotWithShape="1">
          <a:blip r:embed="rId2"/>
          <a:srcRect l="1" t="50635" r="603"/>
          <a:stretch/>
        </p:blipFill>
        <p:spPr>
          <a:xfrm>
            <a:off x="456014" y="989971"/>
            <a:ext cx="9821540" cy="2211153"/>
          </a:xfrm>
          <a:prstGeom prst="rect">
            <a:avLst/>
          </a:prstGeom>
        </p:spPr>
      </p:pic>
      <p:pic>
        <p:nvPicPr>
          <p:cNvPr id="7" name="Picture 6">
            <a:extLst>
              <a:ext uri="{FF2B5EF4-FFF2-40B4-BE49-F238E27FC236}">
                <a16:creationId xmlns:a16="http://schemas.microsoft.com/office/drawing/2014/main" id="{ACC98099-6BCF-457A-B0A4-9ADD30FDC817}"/>
              </a:ext>
            </a:extLst>
          </p:cNvPr>
          <p:cNvPicPr>
            <a:picLocks noChangeAspect="1"/>
          </p:cNvPicPr>
          <p:nvPr/>
        </p:nvPicPr>
        <p:blipFill>
          <a:blip r:embed="rId3"/>
          <a:stretch>
            <a:fillRect/>
          </a:stretch>
        </p:blipFill>
        <p:spPr>
          <a:xfrm>
            <a:off x="5589529" y="3936487"/>
            <a:ext cx="4620011" cy="2048677"/>
          </a:xfrm>
          <a:prstGeom prst="rect">
            <a:avLst/>
          </a:prstGeom>
        </p:spPr>
      </p:pic>
      <p:sp>
        <p:nvSpPr>
          <p:cNvPr id="8" name="TextBox 7">
            <a:extLst>
              <a:ext uri="{FF2B5EF4-FFF2-40B4-BE49-F238E27FC236}">
                <a16:creationId xmlns:a16="http://schemas.microsoft.com/office/drawing/2014/main" id="{C090CB75-4259-4465-A32D-22E290749F05}"/>
              </a:ext>
            </a:extLst>
          </p:cNvPr>
          <p:cNvSpPr txBox="1"/>
          <p:nvPr/>
        </p:nvSpPr>
        <p:spPr>
          <a:xfrm>
            <a:off x="400522" y="3710710"/>
            <a:ext cx="4556886" cy="3016210"/>
          </a:xfrm>
          <a:prstGeom prst="rect">
            <a:avLst/>
          </a:prstGeom>
          <a:noFill/>
        </p:spPr>
        <p:txBody>
          <a:bodyPr wrap="square" rtlCol="0">
            <a:spAutoFit/>
          </a:bodyPr>
          <a:lstStyle/>
          <a:p>
            <a:pPr>
              <a:spcAft>
                <a:spcPts val="1200"/>
              </a:spcAft>
            </a:pPr>
            <a:r>
              <a:rPr lang="en-US" b="1" dirty="0"/>
              <a:t>OBSERVATIONS</a:t>
            </a:r>
          </a:p>
          <a:p>
            <a:pPr marL="285750" indent="-285750">
              <a:buFont typeface="Arial" panose="020B0604020202020204" pitchFamily="34" charset="0"/>
              <a:buChar char="•"/>
            </a:pPr>
            <a:r>
              <a:rPr lang="en-US" dirty="0"/>
              <a:t>Took the first difference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Seasonality of 7 days observed, </a:t>
            </a:r>
            <a:r>
              <a:rPr lang="en-US" i="1" dirty="0"/>
              <a:t>wonder if 3 days would also apply?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Spectral density: also has two periods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52072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BF60-CCC4-41EE-B8FE-506AEEAA5BDE}"/>
              </a:ext>
            </a:extLst>
          </p:cNvPr>
          <p:cNvSpPr>
            <a:spLocks noGrp="1"/>
          </p:cNvSpPr>
          <p:nvPr>
            <p:ph type="title"/>
          </p:nvPr>
        </p:nvSpPr>
        <p:spPr/>
        <p:txBody>
          <a:bodyPr/>
          <a:lstStyle/>
          <a:p>
            <a:r>
              <a:rPr lang="en-US" dirty="0"/>
              <a:t>Forecast</a:t>
            </a:r>
          </a:p>
        </p:txBody>
      </p:sp>
      <p:pic>
        <p:nvPicPr>
          <p:cNvPr id="5" name="Picture 4">
            <a:extLst>
              <a:ext uri="{FF2B5EF4-FFF2-40B4-BE49-F238E27FC236}">
                <a16:creationId xmlns:a16="http://schemas.microsoft.com/office/drawing/2014/main" id="{81548442-38F7-4113-8E6D-0F5F2AD523BC}"/>
              </a:ext>
            </a:extLst>
          </p:cNvPr>
          <p:cNvPicPr>
            <a:picLocks noChangeAspect="1"/>
          </p:cNvPicPr>
          <p:nvPr/>
        </p:nvPicPr>
        <p:blipFill>
          <a:blip r:embed="rId2"/>
          <a:stretch>
            <a:fillRect/>
          </a:stretch>
        </p:blipFill>
        <p:spPr>
          <a:xfrm>
            <a:off x="1419195" y="1909046"/>
            <a:ext cx="6058746" cy="2934109"/>
          </a:xfrm>
          <a:prstGeom prst="rect">
            <a:avLst/>
          </a:prstGeom>
        </p:spPr>
      </p:pic>
    </p:spTree>
    <p:extLst>
      <p:ext uri="{BB962C8B-B14F-4D97-AF65-F5344CB8AC3E}">
        <p14:creationId xmlns:p14="http://schemas.microsoft.com/office/powerpoint/2010/main" val="4166310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DFEC9-9950-4B36-B118-A1B45FB18E9E}"/>
              </a:ext>
            </a:extLst>
          </p:cNvPr>
          <p:cNvSpPr>
            <a:spLocks noGrp="1"/>
          </p:cNvSpPr>
          <p:nvPr>
            <p:ph type="title"/>
          </p:nvPr>
        </p:nvSpPr>
        <p:spPr/>
        <p:txBody>
          <a:bodyPr/>
          <a:lstStyle/>
          <a:p>
            <a:r>
              <a:rPr lang="en-US" dirty="0"/>
              <a:t>Residuals</a:t>
            </a:r>
          </a:p>
        </p:txBody>
      </p:sp>
      <p:pic>
        <p:nvPicPr>
          <p:cNvPr id="5" name="Picture 4">
            <a:extLst>
              <a:ext uri="{FF2B5EF4-FFF2-40B4-BE49-F238E27FC236}">
                <a16:creationId xmlns:a16="http://schemas.microsoft.com/office/drawing/2014/main" id="{EDCE0DCC-5361-4077-A309-20D13DB8933B}"/>
              </a:ext>
            </a:extLst>
          </p:cNvPr>
          <p:cNvPicPr>
            <a:picLocks noChangeAspect="1"/>
          </p:cNvPicPr>
          <p:nvPr/>
        </p:nvPicPr>
        <p:blipFill>
          <a:blip r:embed="rId2"/>
          <a:stretch>
            <a:fillRect/>
          </a:stretch>
        </p:blipFill>
        <p:spPr>
          <a:xfrm>
            <a:off x="-77943" y="2237200"/>
            <a:ext cx="11326806" cy="3191320"/>
          </a:xfrm>
          <a:prstGeom prst="rect">
            <a:avLst/>
          </a:prstGeom>
        </p:spPr>
      </p:pic>
    </p:spTree>
    <p:extLst>
      <p:ext uri="{BB962C8B-B14F-4D97-AF65-F5344CB8AC3E}">
        <p14:creationId xmlns:p14="http://schemas.microsoft.com/office/powerpoint/2010/main" val="43215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DFEC9-9950-4B36-B118-A1B45FB18E9E}"/>
              </a:ext>
            </a:extLst>
          </p:cNvPr>
          <p:cNvSpPr>
            <a:spLocks noGrp="1"/>
          </p:cNvSpPr>
          <p:nvPr>
            <p:ph type="title"/>
          </p:nvPr>
        </p:nvSpPr>
        <p:spPr>
          <a:xfrm>
            <a:off x="0" y="-1"/>
            <a:ext cx="10972800" cy="1194955"/>
          </a:xfrm>
        </p:spPr>
        <p:txBody>
          <a:bodyPr>
            <a:normAutofit/>
          </a:bodyPr>
          <a:lstStyle/>
          <a:p>
            <a:r>
              <a:rPr lang="en-US" dirty="0"/>
              <a:t>My Sources</a:t>
            </a:r>
          </a:p>
        </p:txBody>
      </p:sp>
      <p:sp>
        <p:nvSpPr>
          <p:cNvPr id="4" name="TextBox 3">
            <a:extLst>
              <a:ext uri="{FF2B5EF4-FFF2-40B4-BE49-F238E27FC236}">
                <a16:creationId xmlns:a16="http://schemas.microsoft.com/office/drawing/2014/main" id="{3E1D1432-5565-F240-9614-FB5BA9C175E3}"/>
              </a:ext>
            </a:extLst>
          </p:cNvPr>
          <p:cNvSpPr txBox="1"/>
          <p:nvPr/>
        </p:nvSpPr>
        <p:spPr>
          <a:xfrm>
            <a:off x="446809" y="1808018"/>
            <a:ext cx="6933308" cy="2031325"/>
          </a:xfrm>
          <a:prstGeom prst="rect">
            <a:avLst/>
          </a:prstGeom>
          <a:noFill/>
        </p:spPr>
        <p:txBody>
          <a:bodyPr wrap="none" rtlCol="0">
            <a:spAutoFit/>
          </a:bodyPr>
          <a:lstStyle/>
          <a:p>
            <a:r>
              <a:rPr lang="en-US" b="1" dirty="0"/>
              <a:t>Vaccine Information:</a:t>
            </a:r>
          </a:p>
          <a:p>
            <a:r>
              <a:rPr lang="en-US" dirty="0"/>
              <a:t>https://www.dshs.texas.gov/coronavirus/immunize/vaccine.aspx</a:t>
            </a:r>
          </a:p>
          <a:p>
            <a:endParaRPr lang="en-US" dirty="0"/>
          </a:p>
          <a:p>
            <a:r>
              <a:rPr lang="en-US" b="1" dirty="0"/>
              <a:t>Testing Information:</a:t>
            </a:r>
          </a:p>
          <a:p>
            <a:r>
              <a:rPr lang="en-US" dirty="0"/>
              <a:t>https://www.dshs.texas.gov/coronavirus/testing.aspx</a:t>
            </a:r>
          </a:p>
          <a:p>
            <a:endParaRPr lang="en-US" dirty="0"/>
          </a:p>
          <a:p>
            <a:endParaRPr lang="en-US" dirty="0"/>
          </a:p>
        </p:txBody>
      </p:sp>
    </p:spTree>
    <p:extLst>
      <p:ext uri="{BB962C8B-B14F-4D97-AF65-F5344CB8AC3E}">
        <p14:creationId xmlns:p14="http://schemas.microsoft.com/office/powerpoint/2010/main" val="3860700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DFEC9-9950-4B36-B118-A1B45FB18E9E}"/>
              </a:ext>
            </a:extLst>
          </p:cNvPr>
          <p:cNvSpPr>
            <a:spLocks noGrp="1"/>
          </p:cNvSpPr>
          <p:nvPr>
            <p:ph type="title"/>
          </p:nvPr>
        </p:nvSpPr>
        <p:spPr>
          <a:xfrm>
            <a:off x="0" y="-1"/>
            <a:ext cx="10972800" cy="1194955"/>
          </a:xfrm>
        </p:spPr>
        <p:txBody>
          <a:bodyPr>
            <a:normAutofit/>
          </a:bodyPr>
          <a:lstStyle/>
          <a:p>
            <a:r>
              <a:rPr lang="en-US" dirty="0"/>
              <a:t>Is our data stationary?</a:t>
            </a:r>
          </a:p>
        </p:txBody>
      </p:sp>
      <p:sp>
        <p:nvSpPr>
          <p:cNvPr id="12" name="TextBox 11">
            <a:extLst>
              <a:ext uri="{FF2B5EF4-FFF2-40B4-BE49-F238E27FC236}">
                <a16:creationId xmlns:a16="http://schemas.microsoft.com/office/drawing/2014/main" id="{AFC3E635-80A0-064C-9EAE-3F04979C7F92}"/>
              </a:ext>
            </a:extLst>
          </p:cNvPr>
          <p:cNvSpPr txBox="1"/>
          <p:nvPr/>
        </p:nvSpPr>
        <p:spPr>
          <a:xfrm>
            <a:off x="-5394" y="3994718"/>
            <a:ext cx="5784487" cy="2800767"/>
          </a:xfrm>
          <a:prstGeom prst="rect">
            <a:avLst/>
          </a:prstGeom>
          <a:noFill/>
        </p:spPr>
        <p:txBody>
          <a:bodyPr wrap="square" rtlCol="0">
            <a:spAutoFit/>
          </a:bodyPr>
          <a:lstStyle/>
          <a:p>
            <a:r>
              <a:rPr lang="en-US" sz="1600" dirty="0"/>
              <a:t>From the realization, we can see the data wanders without a constant mean. Therefore, the realization is not stationary. This is confirmed by the slowly dampening positive positive ACF values. Without an additional realization, we would be speculating on constant variance. It does appear the variance increases with the magnitude of cases. Constant autocorrelations appear to be met by similar first and second half ACFs. To account for the stationarity, we explored a differencing approach and seasonal approach. We confirmed a combination of these did not lead to an effective model using ASE.</a:t>
            </a:r>
          </a:p>
        </p:txBody>
      </p:sp>
      <p:pic>
        <p:nvPicPr>
          <p:cNvPr id="3" name="Picture 2">
            <a:extLst>
              <a:ext uri="{FF2B5EF4-FFF2-40B4-BE49-F238E27FC236}">
                <a16:creationId xmlns:a16="http://schemas.microsoft.com/office/drawing/2014/main" id="{050AC58D-BB7C-B045-82EA-CE4CB677FB45}"/>
              </a:ext>
            </a:extLst>
          </p:cNvPr>
          <p:cNvPicPr>
            <a:picLocks noChangeAspect="1"/>
          </p:cNvPicPr>
          <p:nvPr/>
        </p:nvPicPr>
        <p:blipFill>
          <a:blip r:embed="rId2"/>
          <a:stretch>
            <a:fillRect/>
          </a:stretch>
        </p:blipFill>
        <p:spPr>
          <a:xfrm>
            <a:off x="1465118" y="1194954"/>
            <a:ext cx="8042564" cy="2799764"/>
          </a:xfrm>
          <a:prstGeom prst="rect">
            <a:avLst/>
          </a:prstGeom>
        </p:spPr>
      </p:pic>
      <p:sp>
        <p:nvSpPr>
          <p:cNvPr id="5" name="TextBox 4">
            <a:extLst>
              <a:ext uri="{FF2B5EF4-FFF2-40B4-BE49-F238E27FC236}">
                <a16:creationId xmlns:a16="http://schemas.microsoft.com/office/drawing/2014/main" id="{2434BC78-0124-E248-8437-719B631EE9C3}"/>
              </a:ext>
            </a:extLst>
          </p:cNvPr>
          <p:cNvSpPr txBox="1"/>
          <p:nvPr/>
        </p:nvSpPr>
        <p:spPr>
          <a:xfrm>
            <a:off x="7039821" y="4140191"/>
            <a:ext cx="3187091" cy="369332"/>
          </a:xfrm>
          <a:prstGeom prst="rect">
            <a:avLst/>
          </a:prstGeom>
          <a:noFill/>
        </p:spPr>
        <p:txBody>
          <a:bodyPr wrap="none" rtlCol="0">
            <a:spAutoFit/>
          </a:bodyPr>
          <a:lstStyle/>
          <a:p>
            <a:r>
              <a:rPr lang="en-US" dirty="0"/>
              <a:t>First and Second Half ACFs</a:t>
            </a:r>
          </a:p>
        </p:txBody>
      </p:sp>
      <p:pic>
        <p:nvPicPr>
          <p:cNvPr id="6" name="Picture 5">
            <a:extLst>
              <a:ext uri="{FF2B5EF4-FFF2-40B4-BE49-F238E27FC236}">
                <a16:creationId xmlns:a16="http://schemas.microsoft.com/office/drawing/2014/main" id="{6BED43AE-5988-7A40-A117-A36D4B52DB4E}"/>
              </a:ext>
            </a:extLst>
          </p:cNvPr>
          <p:cNvPicPr>
            <a:picLocks noChangeAspect="1"/>
          </p:cNvPicPr>
          <p:nvPr/>
        </p:nvPicPr>
        <p:blipFill>
          <a:blip r:embed="rId3"/>
          <a:stretch>
            <a:fillRect/>
          </a:stretch>
        </p:blipFill>
        <p:spPr>
          <a:xfrm>
            <a:off x="6096000" y="4509523"/>
            <a:ext cx="5074735" cy="1910730"/>
          </a:xfrm>
          <a:prstGeom prst="rect">
            <a:avLst/>
          </a:prstGeom>
        </p:spPr>
      </p:pic>
    </p:spTree>
    <p:extLst>
      <p:ext uri="{BB962C8B-B14F-4D97-AF65-F5344CB8AC3E}">
        <p14:creationId xmlns:p14="http://schemas.microsoft.com/office/powerpoint/2010/main" val="2492717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DFEC9-9950-4B36-B118-A1B45FB18E9E}"/>
              </a:ext>
            </a:extLst>
          </p:cNvPr>
          <p:cNvSpPr>
            <a:spLocks noGrp="1"/>
          </p:cNvSpPr>
          <p:nvPr>
            <p:ph type="title"/>
          </p:nvPr>
        </p:nvSpPr>
        <p:spPr>
          <a:xfrm>
            <a:off x="0" y="-1"/>
            <a:ext cx="9043988" cy="1194955"/>
          </a:xfrm>
        </p:spPr>
        <p:txBody>
          <a:bodyPr>
            <a:normAutofit/>
          </a:bodyPr>
          <a:lstStyle/>
          <a:p>
            <a:r>
              <a:rPr lang="en-US" dirty="0"/>
              <a:t>Identify Seasonal Model</a:t>
            </a:r>
          </a:p>
        </p:txBody>
      </p:sp>
      <p:sp>
        <p:nvSpPr>
          <p:cNvPr id="8" name="TextBox 7">
            <a:extLst>
              <a:ext uri="{FF2B5EF4-FFF2-40B4-BE49-F238E27FC236}">
                <a16:creationId xmlns:a16="http://schemas.microsoft.com/office/drawing/2014/main" id="{F3C39332-A0FC-E744-AED3-49CF40294CC1}"/>
              </a:ext>
            </a:extLst>
          </p:cNvPr>
          <p:cNvSpPr txBox="1"/>
          <p:nvPr/>
        </p:nvSpPr>
        <p:spPr>
          <a:xfrm>
            <a:off x="489916" y="2372038"/>
            <a:ext cx="3381054" cy="369332"/>
          </a:xfrm>
          <a:prstGeom prst="rect">
            <a:avLst/>
          </a:prstGeom>
          <a:noFill/>
        </p:spPr>
        <p:txBody>
          <a:bodyPr wrap="none" rtlCol="0">
            <a:spAutoFit/>
          </a:bodyPr>
          <a:lstStyle/>
          <a:p>
            <a:r>
              <a:rPr lang="en-US" dirty="0"/>
              <a:t>Remove Seasonality of 7 Days</a:t>
            </a:r>
          </a:p>
        </p:txBody>
      </p:sp>
      <p:pic>
        <p:nvPicPr>
          <p:cNvPr id="9" name="Picture 8">
            <a:extLst>
              <a:ext uri="{FF2B5EF4-FFF2-40B4-BE49-F238E27FC236}">
                <a16:creationId xmlns:a16="http://schemas.microsoft.com/office/drawing/2014/main" id="{B95ECBC1-90F0-9342-AC98-543CCED592DB}"/>
              </a:ext>
            </a:extLst>
          </p:cNvPr>
          <p:cNvPicPr>
            <a:picLocks noChangeAspect="1"/>
          </p:cNvPicPr>
          <p:nvPr/>
        </p:nvPicPr>
        <p:blipFill>
          <a:blip r:embed="rId2"/>
          <a:stretch>
            <a:fillRect/>
          </a:stretch>
        </p:blipFill>
        <p:spPr>
          <a:xfrm>
            <a:off x="4042066" y="1308161"/>
            <a:ext cx="7200899" cy="2497086"/>
          </a:xfrm>
          <a:prstGeom prst="rect">
            <a:avLst/>
          </a:prstGeom>
        </p:spPr>
      </p:pic>
      <p:pic>
        <p:nvPicPr>
          <p:cNvPr id="11" name="Picture 10">
            <a:extLst>
              <a:ext uri="{FF2B5EF4-FFF2-40B4-BE49-F238E27FC236}">
                <a16:creationId xmlns:a16="http://schemas.microsoft.com/office/drawing/2014/main" id="{BE9AD455-2C5C-0047-867F-1122C48C84FF}"/>
              </a:ext>
            </a:extLst>
          </p:cNvPr>
          <p:cNvPicPr>
            <a:picLocks noChangeAspect="1"/>
          </p:cNvPicPr>
          <p:nvPr/>
        </p:nvPicPr>
        <p:blipFill>
          <a:blip r:embed="rId3"/>
          <a:stretch>
            <a:fillRect/>
          </a:stretch>
        </p:blipFill>
        <p:spPr>
          <a:xfrm>
            <a:off x="259773" y="4089231"/>
            <a:ext cx="3505200" cy="2197100"/>
          </a:xfrm>
          <a:prstGeom prst="rect">
            <a:avLst/>
          </a:prstGeom>
        </p:spPr>
      </p:pic>
      <p:pic>
        <p:nvPicPr>
          <p:cNvPr id="17" name="Picture 16">
            <a:extLst>
              <a:ext uri="{FF2B5EF4-FFF2-40B4-BE49-F238E27FC236}">
                <a16:creationId xmlns:a16="http://schemas.microsoft.com/office/drawing/2014/main" id="{E06B59BF-3CAB-6D4F-885C-D643F60877D9}"/>
              </a:ext>
            </a:extLst>
          </p:cNvPr>
          <p:cNvPicPr>
            <a:picLocks noChangeAspect="1"/>
          </p:cNvPicPr>
          <p:nvPr/>
        </p:nvPicPr>
        <p:blipFill>
          <a:blip r:embed="rId4"/>
          <a:stretch>
            <a:fillRect/>
          </a:stretch>
        </p:blipFill>
        <p:spPr>
          <a:xfrm>
            <a:off x="4042065" y="3918454"/>
            <a:ext cx="7200899" cy="2538655"/>
          </a:xfrm>
          <a:prstGeom prst="rect">
            <a:avLst/>
          </a:prstGeom>
        </p:spPr>
      </p:pic>
    </p:spTree>
    <p:extLst>
      <p:ext uri="{BB962C8B-B14F-4D97-AF65-F5344CB8AC3E}">
        <p14:creationId xmlns:p14="http://schemas.microsoft.com/office/powerpoint/2010/main" val="196425458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13472</TotalTime>
  <Words>406</Words>
  <Application>Microsoft Macintosh PowerPoint</Application>
  <PresentationFormat>Widescreen</PresentationFormat>
  <Paragraphs>82</Paragraphs>
  <Slides>15</Slides>
  <Notes>0</Notes>
  <HiddenSlides>6</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Schoolbook</vt:lpstr>
      <vt:lpstr>Wingdings 2</vt:lpstr>
      <vt:lpstr>View</vt:lpstr>
      <vt:lpstr>Time Series Project</vt:lpstr>
      <vt:lpstr>Data Description</vt:lpstr>
      <vt:lpstr>Data Profile: COVID-19 cases</vt:lpstr>
      <vt:lpstr>Data Profile</vt:lpstr>
      <vt:lpstr>Forecast</vt:lpstr>
      <vt:lpstr>Residuals</vt:lpstr>
      <vt:lpstr>My Sources</vt:lpstr>
      <vt:lpstr>Is our data stationary?</vt:lpstr>
      <vt:lpstr>Identify Seasonal Model</vt:lpstr>
      <vt:lpstr>RW RMSE ARIMA(21,0,8) with s = 7</vt:lpstr>
      <vt:lpstr>Identify Differencing Model</vt:lpstr>
      <vt:lpstr>RW RMSE ARIMA(6,1,14)</vt:lpstr>
      <vt:lpstr>Compare Randomly Generated Plots</vt:lpstr>
      <vt:lpstr>Strategy for the rest of the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Session 1</dc:title>
  <dc:creator>Ana Alfaro</dc:creator>
  <cp:lastModifiedBy>Cameron Stewart</cp:lastModifiedBy>
  <cp:revision>12</cp:revision>
  <dcterms:created xsi:type="dcterms:W3CDTF">2021-05-04T03:26:15Z</dcterms:created>
  <dcterms:modified xsi:type="dcterms:W3CDTF">2021-11-13T02:23:36Z</dcterms:modified>
</cp:coreProperties>
</file>