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4" r:id="rId3"/>
    <p:sldId id="287" r:id="rId4"/>
    <p:sldId id="258" r:id="rId5"/>
    <p:sldId id="279" r:id="rId6"/>
    <p:sldId id="272" r:id="rId7"/>
    <p:sldId id="290" r:id="rId8"/>
    <p:sldId id="277" r:id="rId9"/>
    <p:sldId id="275" r:id="rId10"/>
    <p:sldId id="288" r:id="rId11"/>
    <p:sldId id="263" r:id="rId12"/>
    <p:sldId id="266" r:id="rId13"/>
    <p:sldId id="271" r:id="rId14"/>
    <p:sldId id="282" r:id="rId15"/>
    <p:sldId id="286" r:id="rId16"/>
    <p:sldId id="291" r:id="rId17"/>
    <p:sldId id="294" r:id="rId18"/>
    <p:sldId id="295" r:id="rId19"/>
    <p:sldId id="281" r:id="rId20"/>
    <p:sldId id="296" r:id="rId21"/>
    <p:sldId id="297" r:id="rId22"/>
    <p:sldId id="298" r:id="rId23"/>
    <p:sldId id="283" r:id="rId24"/>
    <p:sldId id="264" r:id="rId25"/>
    <p:sldId id="262" r:id="rId26"/>
    <p:sldId id="278" r:id="rId27"/>
    <p:sldId id="268" r:id="rId28"/>
    <p:sldId id="300" r:id="rId29"/>
    <p:sldId id="2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EB266-B216-412C-8B7E-0AD6543A8D77}" v="7" dt="2021-11-27T22:03:09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0" autoAdjust="0"/>
    <p:restoredTop sz="86420"/>
  </p:normalViewPr>
  <p:slideViewPr>
    <p:cSldViewPr snapToGrid="0">
      <p:cViewPr varScale="1">
        <p:scale>
          <a:sx n="122" d="100"/>
          <a:sy n="122" d="100"/>
        </p:scale>
        <p:origin x="1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Alfaro" userId="ae37a96306b086c5" providerId="LiveId" clId="{BE0790DD-1580-4989-956D-6081B831CE2C}"/>
    <pc:docChg chg="addSld">
      <pc:chgData name="Ana Alfaro" userId="ae37a96306b086c5" providerId="LiveId" clId="{BE0790DD-1580-4989-956D-6081B831CE2C}" dt="2021-11-27T20:36:10.735" v="2" actId="680"/>
      <pc:docMkLst>
        <pc:docMk/>
      </pc:docMkLst>
      <pc:sldChg chg="new">
        <pc:chgData name="Ana Alfaro" userId="ae37a96306b086c5" providerId="LiveId" clId="{BE0790DD-1580-4989-956D-6081B831CE2C}" dt="2021-11-27T20:36:03.040" v="0" actId="680"/>
        <pc:sldMkLst>
          <pc:docMk/>
          <pc:sldMk cId="539348811" sldId="296"/>
        </pc:sldMkLst>
      </pc:sldChg>
      <pc:sldChg chg="new">
        <pc:chgData name="Ana Alfaro" userId="ae37a96306b086c5" providerId="LiveId" clId="{BE0790DD-1580-4989-956D-6081B831CE2C}" dt="2021-11-27T20:36:08.578" v="1" actId="680"/>
        <pc:sldMkLst>
          <pc:docMk/>
          <pc:sldMk cId="2934549668" sldId="297"/>
        </pc:sldMkLst>
      </pc:sldChg>
      <pc:sldChg chg="new">
        <pc:chgData name="Ana Alfaro" userId="ae37a96306b086c5" providerId="LiveId" clId="{BE0790DD-1580-4989-956D-6081B831CE2C}" dt="2021-11-27T20:36:10.735" v="2" actId="680"/>
        <pc:sldMkLst>
          <pc:docMk/>
          <pc:sldMk cId="3569391768" sldId="298"/>
        </pc:sldMkLst>
      </pc:sldChg>
    </pc:docChg>
  </pc:docChgLst>
  <pc:docChgLst>
    <pc:chgData name="Ana Alfaro" userId="ae37a96306b086c5" providerId="LiveId" clId="{41DEB266-B216-412C-8B7E-0AD6543A8D77}"/>
    <pc:docChg chg="undo redo custSel addSld delSld modSld">
      <pc:chgData name="Ana Alfaro" userId="ae37a96306b086c5" providerId="LiveId" clId="{41DEB266-B216-412C-8B7E-0AD6543A8D77}" dt="2021-11-27T22:45:20.900" v="1852" actId="20577"/>
      <pc:docMkLst>
        <pc:docMk/>
      </pc:docMkLst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211404212" sldId="256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3064874830" sldId="258"/>
        </pc:sldMkLst>
      </pc:sldChg>
      <pc:sldChg chg="modSp mod">
        <pc:chgData name="Ana Alfaro" userId="ae37a96306b086c5" providerId="LiveId" clId="{41DEB266-B216-412C-8B7E-0AD6543A8D77}" dt="2021-11-27T22:45:20.900" v="1852" actId="20577"/>
        <pc:sldMkLst>
          <pc:docMk/>
          <pc:sldMk cId="1301189734" sldId="262"/>
        </pc:sldMkLst>
        <pc:spChg chg="mod">
          <ac:chgData name="Ana Alfaro" userId="ae37a96306b086c5" providerId="LiveId" clId="{41DEB266-B216-412C-8B7E-0AD6543A8D77}" dt="2021-11-27T22:45:20.900" v="1852" actId="20577"/>
          <ac:spMkLst>
            <pc:docMk/>
            <pc:sldMk cId="1301189734" sldId="262"/>
            <ac:spMk id="3" creationId="{AC92AF72-4F34-4A62-A945-98EB2A6B34C2}"/>
          </ac:spMkLst>
        </pc:spChg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1964254580" sldId="263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2964750471" sldId="266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2913347127" sldId="271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3605272577" sldId="272"/>
        </pc:sldMkLst>
      </pc:sldChg>
      <pc:sldChg chg="addSp modSp mod modClrScheme chgLayout">
        <pc:chgData name="Ana Alfaro" userId="ae37a96306b086c5" providerId="LiveId" clId="{41DEB266-B216-412C-8B7E-0AD6543A8D77}" dt="2021-11-27T22:24:03.648" v="1145" actId="20577"/>
        <pc:sldMkLst>
          <pc:docMk/>
          <pc:sldMk cId="3193621438" sldId="273"/>
        </pc:sldMkLst>
        <pc:spChg chg="mod ord">
          <ac:chgData name="Ana Alfaro" userId="ae37a96306b086c5" providerId="LiveId" clId="{41DEB266-B216-412C-8B7E-0AD6543A8D77}" dt="2021-11-27T22:23:46.858" v="1134" actId="700"/>
          <ac:spMkLst>
            <pc:docMk/>
            <pc:sldMk cId="3193621438" sldId="273"/>
            <ac:spMk id="2" creationId="{8E3C6B26-4A29-49E7-B2F3-CA4FFF8D61F4}"/>
          </ac:spMkLst>
        </pc:spChg>
        <pc:spChg chg="mod">
          <ac:chgData name="Ana Alfaro" userId="ae37a96306b086c5" providerId="LiveId" clId="{41DEB266-B216-412C-8B7E-0AD6543A8D77}" dt="2021-11-27T22:23:40.416" v="1131" actId="1076"/>
          <ac:spMkLst>
            <pc:docMk/>
            <pc:sldMk cId="3193621438" sldId="273"/>
            <ac:spMk id="3" creationId="{4AAAFB58-F4C1-9E46-A75B-6122E2652D53}"/>
          </ac:spMkLst>
        </pc:spChg>
        <pc:spChg chg="add mod">
          <ac:chgData name="Ana Alfaro" userId="ae37a96306b086c5" providerId="LiveId" clId="{41DEB266-B216-412C-8B7E-0AD6543A8D77}" dt="2021-11-27T22:24:03.648" v="1145" actId="20577"/>
          <ac:spMkLst>
            <pc:docMk/>
            <pc:sldMk cId="3193621438" sldId="273"/>
            <ac:spMk id="5" creationId="{892817D8-53DB-47AA-B55F-CEE0ED5346F5}"/>
          </ac:spMkLst>
        </pc:spChg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3165033662" sldId="274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3261071389" sldId="275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4219256112" sldId="277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4186710770" sldId="279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1902685024" sldId="282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2723687027" sldId="286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488522225" sldId="287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2206707709" sldId="288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3096297740" sldId="290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340640755" sldId="291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4025467038" sldId="294"/>
        </pc:sldMkLst>
      </pc:sldChg>
      <pc:sldChg chg="mod modShow">
        <pc:chgData name="Ana Alfaro" userId="ae37a96306b086c5" providerId="LiveId" clId="{41DEB266-B216-412C-8B7E-0AD6543A8D77}" dt="2021-11-27T22:20:47.437" v="733" actId="729"/>
        <pc:sldMkLst>
          <pc:docMk/>
          <pc:sldMk cId="150401171" sldId="295"/>
        </pc:sldMkLst>
      </pc:sldChg>
      <pc:sldChg chg="addSp delSp modSp mod chgLayout">
        <pc:chgData name="Ana Alfaro" userId="ae37a96306b086c5" providerId="LiveId" clId="{41DEB266-B216-412C-8B7E-0AD6543A8D77}" dt="2021-11-27T22:04:25.820" v="537" actId="478"/>
        <pc:sldMkLst>
          <pc:docMk/>
          <pc:sldMk cId="539348811" sldId="296"/>
        </pc:sldMkLst>
        <pc:spChg chg="mod ord">
          <ac:chgData name="Ana Alfaro" userId="ae37a96306b086c5" providerId="LiveId" clId="{41DEB266-B216-412C-8B7E-0AD6543A8D77}" dt="2021-11-27T21:18:18.599" v="311" actId="20577"/>
          <ac:spMkLst>
            <pc:docMk/>
            <pc:sldMk cId="539348811" sldId="296"/>
            <ac:spMk id="2" creationId="{C3056302-8A01-44FF-992E-836704511C81}"/>
          </ac:spMkLst>
        </pc:spChg>
        <pc:spChg chg="del">
          <ac:chgData name="Ana Alfaro" userId="ae37a96306b086c5" providerId="LiveId" clId="{41DEB266-B216-412C-8B7E-0AD6543A8D77}" dt="2021-11-27T20:54:49.037" v="0" actId="478"/>
          <ac:spMkLst>
            <pc:docMk/>
            <pc:sldMk cId="539348811" sldId="296"/>
            <ac:spMk id="3" creationId="{5684166C-1717-434A-A0AC-9C5DD256E94D}"/>
          </ac:spMkLst>
        </pc:spChg>
        <pc:spChg chg="add del">
          <ac:chgData name="Ana Alfaro" userId="ae37a96306b086c5" providerId="LiveId" clId="{41DEB266-B216-412C-8B7E-0AD6543A8D77}" dt="2021-11-27T20:55:00.148" v="14" actId="478"/>
          <ac:spMkLst>
            <pc:docMk/>
            <pc:sldMk cId="539348811" sldId="296"/>
            <ac:spMk id="5" creationId="{990AAA30-80C5-41A3-8290-A78BF06D1977}"/>
          </ac:spMkLst>
        </pc:spChg>
        <pc:spChg chg="add mod ord">
          <ac:chgData name="Ana Alfaro" userId="ae37a96306b086c5" providerId="LiveId" clId="{41DEB266-B216-412C-8B7E-0AD6543A8D77}" dt="2021-11-27T21:21:01.355" v="348" actId="20577"/>
          <ac:spMkLst>
            <pc:docMk/>
            <pc:sldMk cId="539348811" sldId="296"/>
            <ac:spMk id="6" creationId="{227F1D00-4B52-44F0-90DB-E0C76771B64B}"/>
          </ac:spMkLst>
        </pc:spChg>
        <pc:spChg chg="add del mod">
          <ac:chgData name="Ana Alfaro" userId="ae37a96306b086c5" providerId="LiveId" clId="{41DEB266-B216-412C-8B7E-0AD6543A8D77}" dt="2021-11-27T21:16:47.179" v="263" actId="478"/>
          <ac:spMkLst>
            <pc:docMk/>
            <pc:sldMk cId="539348811" sldId="296"/>
            <ac:spMk id="15" creationId="{187B3676-FDB6-4747-9869-85B8FA8C0A7A}"/>
          </ac:spMkLst>
        </pc:spChg>
        <pc:picChg chg="add del mod modCrop">
          <ac:chgData name="Ana Alfaro" userId="ae37a96306b086c5" providerId="LiveId" clId="{41DEB266-B216-412C-8B7E-0AD6543A8D77}" dt="2021-11-27T21:15:44.320" v="250" actId="478"/>
          <ac:picMkLst>
            <pc:docMk/>
            <pc:sldMk cId="539348811" sldId="296"/>
            <ac:picMk id="8" creationId="{FB9D1E90-9E38-4D17-AF8B-B8DB155B636D}"/>
          </ac:picMkLst>
        </pc:picChg>
        <pc:picChg chg="add mod">
          <ac:chgData name="Ana Alfaro" userId="ae37a96306b086c5" providerId="LiveId" clId="{41DEB266-B216-412C-8B7E-0AD6543A8D77}" dt="2021-11-27T21:18:17.725" v="308" actId="1076"/>
          <ac:picMkLst>
            <pc:docMk/>
            <pc:sldMk cId="539348811" sldId="296"/>
            <ac:picMk id="10" creationId="{4ADD3E50-84B9-437F-8FCB-F7C2BC83139B}"/>
          </ac:picMkLst>
        </pc:picChg>
        <pc:picChg chg="add mod modCrop">
          <ac:chgData name="Ana Alfaro" userId="ae37a96306b086c5" providerId="LiveId" clId="{41DEB266-B216-412C-8B7E-0AD6543A8D77}" dt="2021-11-27T21:32:55.524" v="383" actId="732"/>
          <ac:picMkLst>
            <pc:docMk/>
            <pc:sldMk cId="539348811" sldId="296"/>
            <ac:picMk id="12" creationId="{5C0250D2-5CBA-4D43-AEDD-E0486EA13928}"/>
          </ac:picMkLst>
        </pc:picChg>
        <pc:picChg chg="add del mod modCrop">
          <ac:chgData name="Ana Alfaro" userId="ae37a96306b086c5" providerId="LiveId" clId="{41DEB266-B216-412C-8B7E-0AD6543A8D77}" dt="2021-11-27T21:16:19.795" v="260" actId="478"/>
          <ac:picMkLst>
            <pc:docMk/>
            <pc:sldMk cId="539348811" sldId="296"/>
            <ac:picMk id="14" creationId="{C1CC7999-5F36-422A-9066-E71A1A2BDED0}"/>
          </ac:picMkLst>
        </pc:picChg>
        <pc:picChg chg="add del mod">
          <ac:chgData name="Ana Alfaro" userId="ae37a96306b086c5" providerId="LiveId" clId="{41DEB266-B216-412C-8B7E-0AD6543A8D77}" dt="2021-11-27T21:18:16.465" v="302" actId="478"/>
          <ac:picMkLst>
            <pc:docMk/>
            <pc:sldMk cId="539348811" sldId="296"/>
            <ac:picMk id="17" creationId="{7F37DFF5-4B3A-4130-B5C3-B2A23DFB2044}"/>
          </ac:picMkLst>
        </pc:picChg>
        <pc:picChg chg="add del">
          <ac:chgData name="Ana Alfaro" userId="ae37a96306b086c5" providerId="LiveId" clId="{41DEB266-B216-412C-8B7E-0AD6543A8D77}" dt="2021-11-27T21:18:22.800" v="313" actId="478"/>
          <ac:picMkLst>
            <pc:docMk/>
            <pc:sldMk cId="539348811" sldId="296"/>
            <ac:picMk id="19" creationId="{867039BB-632F-4314-B151-3E7EE1968276}"/>
          </ac:picMkLst>
        </pc:picChg>
        <pc:picChg chg="add del mod">
          <ac:chgData name="Ana Alfaro" userId="ae37a96306b086c5" providerId="LiveId" clId="{41DEB266-B216-412C-8B7E-0AD6543A8D77}" dt="2021-11-27T22:04:25.820" v="537" actId="478"/>
          <ac:picMkLst>
            <pc:docMk/>
            <pc:sldMk cId="539348811" sldId="296"/>
            <ac:picMk id="21" creationId="{544B63AA-BD34-4D4E-BD6E-77481FAE17B0}"/>
          </ac:picMkLst>
        </pc:picChg>
      </pc:sldChg>
      <pc:sldChg chg="del">
        <pc:chgData name="Ana Alfaro" userId="ae37a96306b086c5" providerId="LiveId" clId="{41DEB266-B216-412C-8B7E-0AD6543A8D77}" dt="2021-11-27T21:18:43.478" v="316" actId="47"/>
        <pc:sldMkLst>
          <pc:docMk/>
          <pc:sldMk cId="2934549668" sldId="297"/>
        </pc:sldMkLst>
      </pc:sldChg>
      <pc:sldChg chg="addSp delSp modSp add mod">
        <pc:chgData name="Ana Alfaro" userId="ae37a96306b086c5" providerId="LiveId" clId="{41DEB266-B216-412C-8B7E-0AD6543A8D77}" dt="2021-11-27T22:04:29.740" v="538" actId="478"/>
        <pc:sldMkLst>
          <pc:docMk/>
          <pc:sldMk cId="3444401712" sldId="297"/>
        </pc:sldMkLst>
        <pc:spChg chg="mod">
          <ac:chgData name="Ana Alfaro" userId="ae37a96306b086c5" providerId="LiveId" clId="{41DEB266-B216-412C-8B7E-0AD6543A8D77}" dt="2021-11-27T21:18:52.581" v="320" actId="20577"/>
          <ac:spMkLst>
            <pc:docMk/>
            <pc:sldMk cId="3444401712" sldId="297"/>
            <ac:spMk id="2" creationId="{C3056302-8A01-44FF-992E-836704511C81}"/>
          </ac:spMkLst>
        </pc:spChg>
        <pc:spChg chg="mod">
          <ac:chgData name="Ana Alfaro" userId="ae37a96306b086c5" providerId="LiveId" clId="{41DEB266-B216-412C-8B7E-0AD6543A8D77}" dt="2021-11-27T21:25:46.624" v="367" actId="14100"/>
          <ac:spMkLst>
            <pc:docMk/>
            <pc:sldMk cId="3444401712" sldId="297"/>
            <ac:spMk id="6" creationId="{227F1D00-4B52-44F0-90DB-E0C76771B64B}"/>
          </ac:spMkLst>
        </pc:spChg>
        <pc:picChg chg="add del mod">
          <ac:chgData name="Ana Alfaro" userId="ae37a96306b086c5" providerId="LiveId" clId="{41DEB266-B216-412C-8B7E-0AD6543A8D77}" dt="2021-11-27T21:25:33.377" v="352" actId="478"/>
          <ac:picMkLst>
            <pc:docMk/>
            <pc:sldMk cId="3444401712" sldId="297"/>
            <ac:picMk id="4" creationId="{DA87EB1B-4D12-4FBD-92BA-2A848EE992ED}"/>
          </ac:picMkLst>
        </pc:picChg>
        <pc:picChg chg="add del">
          <ac:chgData name="Ana Alfaro" userId="ae37a96306b086c5" providerId="LiveId" clId="{41DEB266-B216-412C-8B7E-0AD6543A8D77}" dt="2021-11-27T21:30:40.135" v="372" actId="478"/>
          <ac:picMkLst>
            <pc:docMk/>
            <pc:sldMk cId="3444401712" sldId="297"/>
            <ac:picMk id="7" creationId="{B91AECC9-DDB5-4C00-9E55-C3CFAC8BB36B}"/>
          </ac:picMkLst>
        </pc:picChg>
        <pc:picChg chg="add mod">
          <ac:chgData name="Ana Alfaro" userId="ae37a96306b086c5" providerId="LiveId" clId="{41DEB266-B216-412C-8B7E-0AD6543A8D77}" dt="2021-11-27T21:32:35.257" v="379" actId="14100"/>
          <ac:picMkLst>
            <pc:docMk/>
            <pc:sldMk cId="3444401712" sldId="297"/>
            <ac:picMk id="9" creationId="{C2204B58-EA11-49C0-B917-6051E571B588}"/>
          </ac:picMkLst>
        </pc:picChg>
        <pc:picChg chg="del">
          <ac:chgData name="Ana Alfaro" userId="ae37a96306b086c5" providerId="LiveId" clId="{41DEB266-B216-412C-8B7E-0AD6543A8D77}" dt="2021-11-27T21:18:56.490" v="322" actId="478"/>
          <ac:picMkLst>
            <pc:docMk/>
            <pc:sldMk cId="3444401712" sldId="297"/>
            <ac:picMk id="10" creationId="{4ADD3E50-84B9-437F-8FCB-F7C2BC83139B}"/>
          </ac:picMkLst>
        </pc:picChg>
        <pc:picChg chg="del">
          <ac:chgData name="Ana Alfaro" userId="ae37a96306b086c5" providerId="LiveId" clId="{41DEB266-B216-412C-8B7E-0AD6543A8D77}" dt="2021-11-27T21:18:55.918" v="321" actId="478"/>
          <ac:picMkLst>
            <pc:docMk/>
            <pc:sldMk cId="3444401712" sldId="297"/>
            <ac:picMk id="12" creationId="{5C0250D2-5CBA-4D43-AEDD-E0486EA13928}"/>
          </ac:picMkLst>
        </pc:picChg>
        <pc:picChg chg="add mod modCrop">
          <ac:chgData name="Ana Alfaro" userId="ae37a96306b086c5" providerId="LiveId" clId="{41DEB266-B216-412C-8B7E-0AD6543A8D77}" dt="2021-11-27T21:32:47.240" v="382" actId="732"/>
          <ac:picMkLst>
            <pc:docMk/>
            <pc:sldMk cId="3444401712" sldId="297"/>
            <ac:picMk id="13" creationId="{8CA02E33-8867-4537-9E73-E64D019AAF26}"/>
          </ac:picMkLst>
        </pc:picChg>
        <pc:picChg chg="add del mod">
          <ac:chgData name="Ana Alfaro" userId="ae37a96306b086c5" providerId="LiveId" clId="{41DEB266-B216-412C-8B7E-0AD6543A8D77}" dt="2021-11-27T21:48:46.681" v="388" actId="478"/>
          <ac:picMkLst>
            <pc:docMk/>
            <pc:sldMk cId="3444401712" sldId="297"/>
            <ac:picMk id="15" creationId="{CAAC3BBF-F837-4BD1-A102-AD4A748D7DE0}"/>
          </ac:picMkLst>
        </pc:picChg>
        <pc:picChg chg="add del mod">
          <ac:chgData name="Ana Alfaro" userId="ae37a96306b086c5" providerId="LiveId" clId="{41DEB266-B216-412C-8B7E-0AD6543A8D77}" dt="2021-11-27T22:04:29.740" v="538" actId="478"/>
          <ac:picMkLst>
            <pc:docMk/>
            <pc:sldMk cId="3444401712" sldId="297"/>
            <ac:picMk id="17" creationId="{0DAB9AD4-D2D6-49BF-BDF6-CEEB8A38D64B}"/>
          </ac:picMkLst>
        </pc:picChg>
        <pc:picChg chg="del">
          <ac:chgData name="Ana Alfaro" userId="ae37a96306b086c5" providerId="LiveId" clId="{41DEB266-B216-412C-8B7E-0AD6543A8D77}" dt="2021-11-27T21:18:58.075" v="323" actId="478"/>
          <ac:picMkLst>
            <pc:docMk/>
            <pc:sldMk cId="3444401712" sldId="297"/>
            <ac:picMk id="21" creationId="{544B63AA-BD34-4D4E-BD6E-77481FAE17B0}"/>
          </ac:picMkLst>
        </pc:picChg>
      </pc:sldChg>
      <pc:sldChg chg="addSp delSp modSp new mod">
        <pc:chgData name="Ana Alfaro" userId="ae37a96306b086c5" providerId="LiveId" clId="{41DEB266-B216-412C-8B7E-0AD6543A8D77}" dt="2021-11-27T22:10:46.196" v="595" actId="478"/>
        <pc:sldMkLst>
          <pc:docMk/>
          <pc:sldMk cId="3238523708" sldId="298"/>
        </pc:sldMkLst>
        <pc:spChg chg="mod">
          <ac:chgData name="Ana Alfaro" userId="ae37a96306b086c5" providerId="LiveId" clId="{41DEB266-B216-412C-8B7E-0AD6543A8D77}" dt="2021-11-27T21:59:42.338" v="433" actId="14100"/>
          <ac:spMkLst>
            <pc:docMk/>
            <pc:sldMk cId="3238523708" sldId="298"/>
            <ac:spMk id="2" creationId="{06459AB6-F37D-4095-B9F0-1BB9F1F63044}"/>
          </ac:spMkLst>
        </pc:spChg>
        <pc:spChg chg="del">
          <ac:chgData name="Ana Alfaro" userId="ae37a96306b086c5" providerId="LiveId" clId="{41DEB266-B216-412C-8B7E-0AD6543A8D77}" dt="2021-11-27T21:43:43.687" v="387" actId="478"/>
          <ac:spMkLst>
            <pc:docMk/>
            <pc:sldMk cId="3238523708" sldId="298"/>
            <ac:spMk id="3" creationId="{4D083607-C1A6-4A90-8071-6B4F82007966}"/>
          </ac:spMkLst>
        </pc:spChg>
        <pc:spChg chg="add mod">
          <ac:chgData name="Ana Alfaro" userId="ae37a96306b086c5" providerId="LiveId" clId="{41DEB266-B216-412C-8B7E-0AD6543A8D77}" dt="2021-11-27T22:02:24.655" v="497" actId="20577"/>
          <ac:spMkLst>
            <pc:docMk/>
            <pc:sldMk cId="3238523708" sldId="298"/>
            <ac:spMk id="12" creationId="{30CB189F-3DD7-451F-BC36-FB092B6D49A0}"/>
          </ac:spMkLst>
        </pc:spChg>
        <pc:spChg chg="add mod">
          <ac:chgData name="Ana Alfaro" userId="ae37a96306b086c5" providerId="LiveId" clId="{41DEB266-B216-412C-8B7E-0AD6543A8D77}" dt="2021-11-27T22:02:42.292" v="534" actId="20577"/>
          <ac:spMkLst>
            <pc:docMk/>
            <pc:sldMk cId="3238523708" sldId="298"/>
            <ac:spMk id="13" creationId="{33024E1C-7F11-45D3-9264-89EBA8131C0C}"/>
          </ac:spMkLst>
        </pc:spChg>
        <pc:spChg chg="add mod">
          <ac:chgData name="Ana Alfaro" userId="ae37a96306b086c5" providerId="LiveId" clId="{41DEB266-B216-412C-8B7E-0AD6543A8D77}" dt="2021-11-27T22:03:15.494" v="536" actId="1076"/>
          <ac:spMkLst>
            <pc:docMk/>
            <pc:sldMk cId="3238523708" sldId="298"/>
            <ac:spMk id="14" creationId="{ED108867-88BA-4E3E-8271-FDB51819B530}"/>
          </ac:spMkLst>
        </pc:spChg>
        <pc:picChg chg="add del mod">
          <ac:chgData name="Ana Alfaro" userId="ae37a96306b086c5" providerId="LiveId" clId="{41DEB266-B216-412C-8B7E-0AD6543A8D77}" dt="2021-11-27T21:50:32.503" v="391" actId="478"/>
          <ac:picMkLst>
            <pc:docMk/>
            <pc:sldMk cId="3238523708" sldId="298"/>
            <ac:picMk id="5" creationId="{14464701-9474-415C-9F55-FC011E2F1B34}"/>
          </ac:picMkLst>
        </pc:picChg>
        <pc:picChg chg="add mod">
          <ac:chgData name="Ana Alfaro" userId="ae37a96306b086c5" providerId="LiveId" clId="{41DEB266-B216-412C-8B7E-0AD6543A8D77}" dt="2021-11-27T21:51:50.810" v="395" actId="14100"/>
          <ac:picMkLst>
            <pc:docMk/>
            <pc:sldMk cId="3238523708" sldId="298"/>
            <ac:picMk id="7" creationId="{4C38BE7A-1404-49FE-A185-0C22D2EA11EC}"/>
          </ac:picMkLst>
        </pc:picChg>
        <pc:picChg chg="add mod">
          <ac:chgData name="Ana Alfaro" userId="ae37a96306b086c5" providerId="LiveId" clId="{41DEB266-B216-412C-8B7E-0AD6543A8D77}" dt="2021-11-27T21:52:11.486" v="402" actId="14100"/>
          <ac:picMkLst>
            <pc:docMk/>
            <pc:sldMk cId="3238523708" sldId="298"/>
            <ac:picMk id="9" creationId="{40ACBACF-7DB9-4422-82D7-25F40B55A172}"/>
          </ac:picMkLst>
        </pc:picChg>
        <pc:picChg chg="add del mod">
          <ac:chgData name="Ana Alfaro" userId="ae37a96306b086c5" providerId="LiveId" clId="{41DEB266-B216-412C-8B7E-0AD6543A8D77}" dt="2021-11-27T22:01:06.959" v="456" actId="478"/>
          <ac:picMkLst>
            <pc:docMk/>
            <pc:sldMk cId="3238523708" sldId="298"/>
            <ac:picMk id="10" creationId="{85BA7373-B4C2-48D7-BFFE-3ED6015228A0}"/>
          </ac:picMkLst>
        </pc:picChg>
        <pc:picChg chg="add del mod modCrop">
          <ac:chgData name="Ana Alfaro" userId="ae37a96306b086c5" providerId="LiveId" clId="{41DEB266-B216-412C-8B7E-0AD6543A8D77}" dt="2021-11-27T22:01:51.930" v="471" actId="478"/>
          <ac:picMkLst>
            <pc:docMk/>
            <pc:sldMk cId="3238523708" sldId="298"/>
            <ac:picMk id="11" creationId="{782D7875-9311-4160-A662-3E4676235272}"/>
          </ac:picMkLst>
        </pc:picChg>
        <pc:picChg chg="add del mod">
          <ac:chgData name="Ana Alfaro" userId="ae37a96306b086c5" providerId="LiveId" clId="{41DEB266-B216-412C-8B7E-0AD6543A8D77}" dt="2021-11-27T22:10:46.196" v="595" actId="478"/>
          <ac:picMkLst>
            <pc:docMk/>
            <pc:sldMk cId="3238523708" sldId="298"/>
            <ac:picMk id="16" creationId="{AB580794-F263-45AE-84CB-5FED86875EAF}"/>
          </ac:picMkLst>
        </pc:picChg>
      </pc:sldChg>
      <pc:sldChg chg="del">
        <pc:chgData name="Ana Alfaro" userId="ae37a96306b086c5" providerId="LiveId" clId="{41DEB266-B216-412C-8B7E-0AD6543A8D77}" dt="2021-11-27T21:18:44.655" v="317" actId="47"/>
        <pc:sldMkLst>
          <pc:docMk/>
          <pc:sldMk cId="3569391768" sldId="298"/>
        </pc:sldMkLst>
      </pc:sldChg>
      <pc:sldChg chg="modSp new del mod">
        <pc:chgData name="Ana Alfaro" userId="ae37a96306b086c5" providerId="LiveId" clId="{41DEB266-B216-412C-8B7E-0AD6543A8D77}" dt="2021-11-27T22:24:46.346" v="1146" actId="47"/>
        <pc:sldMkLst>
          <pc:docMk/>
          <pc:sldMk cId="369464726" sldId="299"/>
        </pc:sldMkLst>
        <pc:spChg chg="mod">
          <ac:chgData name="Ana Alfaro" userId="ae37a96306b086c5" providerId="LiveId" clId="{41DEB266-B216-412C-8B7E-0AD6543A8D77}" dt="2021-11-27T22:15:16.449" v="730" actId="20577"/>
          <ac:spMkLst>
            <pc:docMk/>
            <pc:sldMk cId="369464726" sldId="299"/>
            <ac:spMk id="2" creationId="{C6FD32DE-C36C-4BD3-82AF-8E3E2BEA7B15}"/>
          </ac:spMkLst>
        </pc:spChg>
      </pc:sldChg>
      <pc:sldChg chg="modSp new mod">
        <pc:chgData name="Ana Alfaro" userId="ae37a96306b086c5" providerId="LiveId" clId="{41DEB266-B216-412C-8B7E-0AD6543A8D77}" dt="2021-11-27T22:23:29.810" v="1128" actId="20577"/>
        <pc:sldMkLst>
          <pc:docMk/>
          <pc:sldMk cId="4132337279" sldId="300"/>
        </pc:sldMkLst>
        <pc:spChg chg="mod">
          <ac:chgData name="Ana Alfaro" userId="ae37a96306b086c5" providerId="LiveId" clId="{41DEB266-B216-412C-8B7E-0AD6543A8D77}" dt="2021-11-27T22:23:29.810" v="1128" actId="20577"/>
          <ac:spMkLst>
            <pc:docMk/>
            <pc:sldMk cId="4132337279" sldId="300"/>
            <ac:spMk id="2" creationId="{4794DD41-DB59-453E-BD81-D7657A855295}"/>
          </ac:spMkLst>
        </pc:spChg>
        <pc:spChg chg="mod">
          <ac:chgData name="Ana Alfaro" userId="ae37a96306b086c5" providerId="LiveId" clId="{41DEB266-B216-412C-8B7E-0AD6543A8D77}" dt="2021-11-27T22:23:24.010" v="1126" actId="20577"/>
          <ac:spMkLst>
            <pc:docMk/>
            <pc:sldMk cId="4132337279" sldId="300"/>
            <ac:spMk id="3" creationId="{6C4977D0-E02D-4CEA-B26F-46ECF42613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ovid19/mobility/" TargetMode="External"/><Relationship Id="rId2" Type="http://schemas.openxmlformats.org/officeDocument/2006/relationships/hyperlink" Target="https://www.arcgis.com/apps/dashboards/45e18cba105c478697c76acbbf86a6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6D7D-AFDC-4C93-9F29-84EE7A0F1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 Series Project</a:t>
            </a:r>
            <a:br>
              <a:rPr lang="en-US" sz="4800" dirty="0"/>
            </a:br>
            <a:r>
              <a:rPr lang="en-US" sz="4800" dirty="0"/>
              <a:t>Texas COVID-19 Case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0EF33-604E-452A-B4A4-4D9EA7037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Stewart &amp; Ana Elsa Glaser</a:t>
            </a:r>
          </a:p>
        </p:txBody>
      </p:sp>
    </p:spTree>
    <p:extLst>
      <p:ext uri="{BB962C8B-B14F-4D97-AF65-F5344CB8AC3E}">
        <p14:creationId xmlns:p14="http://schemas.microsoft.com/office/powerpoint/2010/main" val="21140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ARIMA Models</a:t>
            </a:r>
          </a:p>
        </p:txBody>
      </p:sp>
    </p:spTree>
    <p:extLst>
      <p:ext uri="{BB962C8B-B14F-4D97-AF65-F5344CB8AC3E}">
        <p14:creationId xmlns:p14="http://schemas.microsoft.com/office/powerpoint/2010/main" val="220670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Seasonal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489916" y="2372038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Seasonality of 7 Days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ECBC1-90F0-9342-AC98-543CCED5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6" y="1308161"/>
            <a:ext cx="7200899" cy="249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9AD455-2C5C-0047-867F-1122C48C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3" y="4089231"/>
            <a:ext cx="3505200" cy="219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6B59BF-3CAB-6D4F-885C-D643F608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5" y="3918454"/>
            <a:ext cx="7200899" cy="253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5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2 - Differencing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39332-A0FC-E744-AED3-49CF40294CC1}"/>
              </a:ext>
            </a:extLst>
          </p:cNvPr>
          <p:cNvSpPr txBox="1"/>
          <p:nvPr/>
        </p:nvSpPr>
        <p:spPr>
          <a:xfrm>
            <a:off x="1453980" y="2428006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(1-B) term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ADCD6-5178-774A-82D6-D70F0404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064" y="1447368"/>
            <a:ext cx="7200899" cy="2471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94909-3666-A84B-B1B2-1901D84A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030391"/>
            <a:ext cx="3532909" cy="2035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FB804-9A03-7F43-95BD-6BC2A767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063" y="3918454"/>
            <a:ext cx="7200900" cy="25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Rolling Window 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3457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4271 Cases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C5FBA-EDEE-BB45-AE9D-9CEF4062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824979"/>
            <a:ext cx="4351283" cy="2994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2981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3806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F4819-CBC8-0C49-8204-6D8AA273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824979"/>
            <a:ext cx="4336907" cy="299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6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ARIMA(21,0,8) with s =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448138" y="142674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ARIMA(6,1,14)</a:t>
            </a:r>
          </a:p>
        </p:txBody>
      </p:sp>
    </p:spTree>
    <p:extLst>
      <p:ext uri="{BB962C8B-B14F-4D97-AF65-F5344CB8AC3E}">
        <p14:creationId xmlns:p14="http://schemas.microsoft.com/office/powerpoint/2010/main" val="291334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Vector autoregression (VAR) Models</a:t>
            </a:r>
          </a:p>
        </p:txBody>
      </p:sp>
    </p:spTree>
    <p:extLst>
      <p:ext uri="{BB962C8B-B14F-4D97-AF65-F5344CB8AC3E}">
        <p14:creationId xmlns:p14="http://schemas.microsoft.com/office/powerpoint/2010/main" val="190268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VAR Models to be Compared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FAF57B-F7CF-2B44-97D8-9FFD40EE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1 - Fully Differenced</a:t>
            </a:r>
          </a:p>
          <a:p>
            <a:pPr lvl="1"/>
            <a:r>
              <a:rPr lang="en-US" dirty="0"/>
              <a:t>Includes all variables differenced (d=1)</a:t>
            </a:r>
          </a:p>
          <a:p>
            <a:pPr lvl="2"/>
            <a:r>
              <a:rPr lang="en-US" dirty="0"/>
              <a:t>With a constant term</a:t>
            </a:r>
          </a:p>
          <a:p>
            <a:r>
              <a:rPr lang="en-US" dirty="0"/>
              <a:t>Model 2 – Seasonal and Differenced Response</a:t>
            </a:r>
          </a:p>
          <a:p>
            <a:pPr lvl="1"/>
            <a:r>
              <a:rPr lang="en-US" dirty="0"/>
              <a:t>Differenced Case Data (d=1) and all other variables untransformed</a:t>
            </a:r>
          </a:p>
          <a:p>
            <a:pPr lvl="2"/>
            <a:r>
              <a:rPr lang="en-US" dirty="0"/>
              <a:t>With a constant term and 7 day seasonality</a:t>
            </a:r>
          </a:p>
          <a:p>
            <a:r>
              <a:rPr lang="en-US" dirty="0"/>
              <a:t>Note: Our team explored many other models which can be found in our RMD file in provided GitHub Repository and the two models included were found to be the most useful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8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043988" cy="1194955"/>
          </a:xfrm>
        </p:spPr>
        <p:txBody>
          <a:bodyPr>
            <a:normAutofit/>
          </a:bodyPr>
          <a:lstStyle/>
          <a:p>
            <a:r>
              <a:rPr lang="en-US" dirty="0"/>
              <a:t>Model 1 - Fully Differenced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7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53554-F03E-3840-B7AA-70846A5B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13" y="1313245"/>
            <a:ext cx="4913792" cy="479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184A4-26F2-A04F-AC01-8D247C2B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1" y="2338719"/>
            <a:ext cx="4815263" cy="43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5139FD-8680-3348-93C6-1C93E95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1"/>
            <a:ext cx="5799247" cy="3203028"/>
          </a:xfrm>
        </p:spPr>
        <p:txBody>
          <a:bodyPr>
            <a:normAutofit/>
          </a:bodyPr>
          <a:lstStyle/>
          <a:p>
            <a:r>
              <a:rPr lang="en-US" dirty="0"/>
              <a:t>VAR Select</a:t>
            </a:r>
          </a:p>
          <a:p>
            <a:pPr lvl="1"/>
            <a:r>
              <a:rPr lang="en-US" dirty="0"/>
              <a:t>Lag 8 had the lowest AIC and BIC</a:t>
            </a:r>
          </a:p>
          <a:p>
            <a:pPr lvl="1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9E56F7-3D33-194C-B293-31036FD22374}"/>
              </a:ext>
            </a:extLst>
          </p:cNvPr>
          <p:cNvSpPr txBox="1">
            <a:spLocks/>
          </p:cNvSpPr>
          <p:nvPr/>
        </p:nvSpPr>
        <p:spPr>
          <a:xfrm>
            <a:off x="-1" y="-1"/>
            <a:ext cx="10710042" cy="1194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Model 2 – Seasonal and Differenced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165AB-FDD9-5340-8A32-23D3A4DF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99" y="1194954"/>
            <a:ext cx="4248773" cy="5551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CB43B-9494-484B-99EE-C666EF4A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33297"/>
            <a:ext cx="5312725" cy="45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RMSE 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3E635-80A0-064C-9EAE-3F04979C7F92}"/>
              </a:ext>
            </a:extLst>
          </p:cNvPr>
          <p:cNvSpPr txBox="1"/>
          <p:nvPr/>
        </p:nvSpPr>
        <p:spPr>
          <a:xfrm>
            <a:off x="146286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1279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974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AAFDC-F86A-C849-983C-F8DFB9830F38}"/>
              </a:ext>
            </a:extLst>
          </p:cNvPr>
          <p:cNvSpPr txBox="1"/>
          <p:nvPr/>
        </p:nvSpPr>
        <p:spPr>
          <a:xfrm>
            <a:off x="5719211" y="4903276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Rolling Window RMSE: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1136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1117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9E7E9-9FCF-B944-9A6B-F698CB85A208}"/>
              </a:ext>
            </a:extLst>
          </p:cNvPr>
          <p:cNvSpPr txBox="1"/>
          <p:nvPr/>
        </p:nvSpPr>
        <p:spPr>
          <a:xfrm>
            <a:off x="6704344" y="638060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Short Term RMSE Lower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95870-7983-024E-9D31-41F9A68F6288}"/>
              </a:ext>
            </a:extLst>
          </p:cNvPr>
          <p:cNvSpPr txBox="1"/>
          <p:nvPr/>
        </p:nvSpPr>
        <p:spPr>
          <a:xfrm>
            <a:off x="511073" y="1426744"/>
            <a:ext cx="372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1 – VAR(7)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194E4-1B34-AB47-A588-FDD347AA107C}"/>
              </a:ext>
            </a:extLst>
          </p:cNvPr>
          <p:cNvSpPr txBox="1"/>
          <p:nvPr/>
        </p:nvSpPr>
        <p:spPr>
          <a:xfrm>
            <a:off x="7151826" y="142674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2 – VAR(8)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8B123B-4E1E-4C47-B20F-51EB4D22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6" y="1796076"/>
            <a:ext cx="4497569" cy="2915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588351-F5EF-5E43-AB2D-DF5EF052C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211" y="1794874"/>
            <a:ext cx="4666593" cy="2916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A91138-75BB-DD48-8D29-F341B489DBD4}"/>
              </a:ext>
            </a:extLst>
          </p:cNvPr>
          <p:cNvSpPr txBox="1"/>
          <p:nvPr/>
        </p:nvSpPr>
        <p:spPr>
          <a:xfrm>
            <a:off x="938581" y="638060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Long Term RMSE Lower</a:t>
            </a:r>
          </a:p>
        </p:txBody>
      </p:sp>
    </p:spTree>
    <p:extLst>
      <p:ext uri="{BB962C8B-B14F-4D97-AF65-F5344CB8AC3E}">
        <p14:creationId xmlns:p14="http://schemas.microsoft.com/office/powerpoint/2010/main" val="15040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Multi-Layer Perceptron (MLP) Models</a:t>
            </a:r>
          </a:p>
        </p:txBody>
      </p:sp>
    </p:spTree>
    <p:extLst>
      <p:ext uri="{BB962C8B-B14F-4D97-AF65-F5344CB8AC3E}">
        <p14:creationId xmlns:p14="http://schemas.microsoft.com/office/powerpoint/2010/main" val="348761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25" y="1313966"/>
            <a:ext cx="8595360" cy="481382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Explore Variables</a:t>
            </a:r>
          </a:p>
          <a:p>
            <a:r>
              <a:rPr lang="en-US" dirty="0"/>
              <a:t>Compare Models</a:t>
            </a:r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/>
              <a:t>VAR</a:t>
            </a:r>
          </a:p>
          <a:p>
            <a:pPr lvl="1"/>
            <a:r>
              <a:rPr lang="en-US" dirty="0"/>
              <a:t>MLP</a:t>
            </a:r>
          </a:p>
          <a:p>
            <a:pPr lvl="1"/>
            <a:r>
              <a:rPr lang="en-US" dirty="0"/>
              <a:t>Ensemble</a:t>
            </a:r>
          </a:p>
          <a:p>
            <a:r>
              <a:rPr lang="en-US" dirty="0"/>
              <a:t>Conclusion and Next Steps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GitHub Repository</a:t>
            </a:r>
          </a:p>
          <a:p>
            <a:pPr lvl="1"/>
            <a:r>
              <a:rPr lang="en-US" dirty="0"/>
              <a:t>Test Questions</a:t>
            </a:r>
          </a:p>
          <a:p>
            <a:pPr lvl="1"/>
            <a:r>
              <a:rPr lang="en-US" dirty="0"/>
              <a:t>Presentation Video Link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4920CD-5F3D-A646-B805-9F9193A0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6503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02-8A01-44FF-992E-8367045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5" y="319107"/>
            <a:ext cx="9692640" cy="1325562"/>
          </a:xfrm>
        </p:spPr>
        <p:txBody>
          <a:bodyPr/>
          <a:lstStyle/>
          <a:p>
            <a:r>
              <a:rPr lang="en-US" dirty="0"/>
              <a:t>MLP Model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1D00-4B52-44F0-90DB-E0C76771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4" y="1782147"/>
            <a:ext cx="10026811" cy="4351337"/>
          </a:xfrm>
        </p:spPr>
        <p:txBody>
          <a:bodyPr/>
          <a:lstStyle/>
          <a:p>
            <a:r>
              <a:rPr lang="en-US" dirty="0"/>
              <a:t>First MLP Model </a:t>
            </a:r>
            <a:r>
              <a:rPr lang="en-US" dirty="0">
                <a:sym typeface="Wingdings" panose="05000000000000000000" pitchFamily="2" charset="2"/>
              </a:rPr>
              <a:t> Predict COVID cases based only on test and vaccine data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DD3E50-84B9-437F-8FCB-F7C2BC83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09" y="2542402"/>
            <a:ext cx="4916695" cy="1415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250D2-5CBA-4D43-AEDD-E0486EA13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52"/>
          <a:stretch/>
        </p:blipFill>
        <p:spPr>
          <a:xfrm>
            <a:off x="5248909" y="2383692"/>
            <a:ext cx="5909735" cy="27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48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02-8A01-44FF-992E-83670451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05" y="319107"/>
            <a:ext cx="9692640" cy="1325562"/>
          </a:xfrm>
        </p:spPr>
        <p:txBody>
          <a:bodyPr/>
          <a:lstStyle/>
          <a:p>
            <a:r>
              <a:rPr lang="en-US" dirty="0"/>
              <a:t>MLP Model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F1D00-4B52-44F0-90DB-E0C76771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04" y="1782147"/>
            <a:ext cx="10541353" cy="4351337"/>
          </a:xfrm>
        </p:spPr>
        <p:txBody>
          <a:bodyPr/>
          <a:lstStyle/>
          <a:p>
            <a:r>
              <a:rPr lang="en-US" dirty="0"/>
              <a:t>Second MLP Model </a:t>
            </a:r>
            <a:r>
              <a:rPr lang="en-US" dirty="0">
                <a:sym typeface="Wingdings" panose="05000000000000000000" pitchFamily="2" charset="2"/>
              </a:rPr>
              <a:t> Predict COVID cases based on tests, vaccines and park mobility data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204B58-EA11-49C0-B917-6051E571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6" y="2486674"/>
            <a:ext cx="4360330" cy="1358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A02E33-8867-4537-9E73-E64D019AAF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3"/>
          <a:stretch/>
        </p:blipFill>
        <p:spPr>
          <a:xfrm>
            <a:off x="5418296" y="2336800"/>
            <a:ext cx="5358561" cy="27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0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9AB6-F37D-4095-B9F0-1BB9F1F6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99" y="283741"/>
            <a:ext cx="9692640" cy="979771"/>
          </a:xfrm>
        </p:spPr>
        <p:txBody>
          <a:bodyPr/>
          <a:lstStyle/>
          <a:p>
            <a:r>
              <a:rPr lang="en-US" dirty="0"/>
              <a:t>MLP Model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8BE7A-1404-49FE-A185-0C22D2EA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1" y="1691322"/>
            <a:ext cx="4939488" cy="3001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CBACF-7DB9-4422-82D7-25F40B55A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08" y="1609303"/>
            <a:ext cx="5009976" cy="2785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CB189F-3DD7-451F-BC36-FB092B6D49A0}"/>
              </a:ext>
            </a:extLst>
          </p:cNvPr>
          <p:cNvSpPr txBox="1"/>
          <p:nvPr/>
        </p:nvSpPr>
        <p:spPr>
          <a:xfrm>
            <a:off x="375299" y="4573180"/>
            <a:ext cx="41838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RMSE:  Vaccines &amp; Tests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1329Cases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2837 Cases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24E1C-7F11-45D3-9264-89EBA8131C0C}"/>
              </a:ext>
            </a:extLst>
          </p:cNvPr>
          <p:cNvSpPr txBox="1"/>
          <p:nvPr/>
        </p:nvSpPr>
        <p:spPr>
          <a:xfrm>
            <a:off x="6135649" y="4573180"/>
            <a:ext cx="4856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RMSE:  Vaccines, Tests &amp; Mobility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 Term Forecast – 7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952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Long Term Forecast – 21 Days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1260 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08867-88BA-4E3E-8271-FDB51819B530}"/>
              </a:ext>
            </a:extLst>
          </p:cNvPr>
          <p:cNvSpPr txBox="1"/>
          <p:nvPr/>
        </p:nvSpPr>
        <p:spPr>
          <a:xfrm>
            <a:off x="7077569" y="638959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RMSE LOWER</a:t>
            </a:r>
          </a:p>
        </p:txBody>
      </p:sp>
    </p:spTree>
    <p:extLst>
      <p:ext uri="{BB962C8B-B14F-4D97-AF65-F5344CB8AC3E}">
        <p14:creationId xmlns:p14="http://schemas.microsoft.com/office/powerpoint/2010/main" val="323852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2332829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043988" cy="777240"/>
          </a:xfrm>
        </p:spPr>
        <p:txBody>
          <a:bodyPr>
            <a:normAutofit fontScale="90000"/>
          </a:bodyPr>
          <a:lstStyle/>
          <a:p>
            <a:r>
              <a:rPr lang="en-US"/>
              <a:t>Compare Randomly Generated Plots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744A7-2E1B-7B44-8267-0B7D030A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68" y="737630"/>
            <a:ext cx="6443663" cy="2160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295C64-BF37-9843-BFDD-352DC9831A20}"/>
              </a:ext>
            </a:extLst>
          </p:cNvPr>
          <p:cNvSpPr txBox="1"/>
          <p:nvPr/>
        </p:nvSpPr>
        <p:spPr>
          <a:xfrm>
            <a:off x="257175" y="145732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Realization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389B6-F55B-AF42-B754-52586B128986}"/>
              </a:ext>
            </a:extLst>
          </p:cNvPr>
          <p:cNvSpPr txBox="1"/>
          <p:nvPr/>
        </p:nvSpPr>
        <p:spPr>
          <a:xfrm>
            <a:off x="257175" y="3472990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ARIMA(21,0,8)</a:t>
            </a:r>
          </a:p>
          <a:p>
            <a:r>
              <a:rPr lang="en-US" dirty="0"/>
              <a:t>with s =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494C9-E36E-704F-9CEE-B58953EDF19C}"/>
              </a:ext>
            </a:extLst>
          </p:cNvPr>
          <p:cNvSpPr txBox="1"/>
          <p:nvPr/>
        </p:nvSpPr>
        <p:spPr>
          <a:xfrm>
            <a:off x="257175" y="540067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ARIMA(6,1,14)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41656-DFC1-FC4E-99AB-84A5723B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68" y="2776377"/>
            <a:ext cx="6443663" cy="2184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D45FD-1BEA-DF4A-99DB-9391FAE7EE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85"/>
          <a:stretch/>
        </p:blipFill>
        <p:spPr>
          <a:xfrm>
            <a:off x="2874168" y="4839987"/>
            <a:ext cx="6443663" cy="20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03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F72-4F34-4A62-A945-98EB2A6B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Model – The ensemble model (VAR + Deep Learning) outperformed the independent VAR and the Deep Learning models</a:t>
            </a:r>
          </a:p>
          <a:p>
            <a:r>
              <a:rPr lang="en-US" dirty="0"/>
              <a:t>Implementation – Model can be published as a public service dashboard</a:t>
            </a:r>
          </a:p>
          <a:p>
            <a:r>
              <a:rPr lang="en-US" dirty="0"/>
              <a:t>Next steps – This model could be considered to predict capacity requirements to plan for hospitalizations and available ICU beds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89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rest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F72-4F34-4A62-A945-98EB2A6B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how to deal with periods of high realization variability</a:t>
            </a:r>
          </a:p>
          <a:p>
            <a:pPr lvl="1"/>
            <a:r>
              <a:rPr lang="en-US" dirty="0"/>
              <a:t>Moving Average Smoothing</a:t>
            </a:r>
          </a:p>
          <a:p>
            <a:pPr lvl="1"/>
            <a:r>
              <a:rPr lang="en-US" dirty="0"/>
              <a:t>Ensemble Modeling</a:t>
            </a:r>
          </a:p>
          <a:p>
            <a:r>
              <a:rPr lang="en-US" dirty="0"/>
              <a:t>Explore models with regressors such as:</a:t>
            </a:r>
          </a:p>
          <a:p>
            <a:pPr lvl="1"/>
            <a:r>
              <a:rPr lang="en-US" dirty="0"/>
              <a:t>Google Mobility Data</a:t>
            </a:r>
          </a:p>
          <a:p>
            <a:pPr lvl="1"/>
            <a:r>
              <a:rPr lang="en-US" dirty="0"/>
              <a:t>Vaccination Doses</a:t>
            </a:r>
          </a:p>
          <a:p>
            <a:pPr lvl="1"/>
            <a:r>
              <a:rPr lang="en-US" dirty="0"/>
              <a:t>Covid Tests Taken</a:t>
            </a:r>
          </a:p>
          <a:p>
            <a:r>
              <a:rPr lang="en-US" dirty="0"/>
              <a:t>Develop forecasts with models such as:</a:t>
            </a:r>
          </a:p>
          <a:p>
            <a:pPr lvl="1"/>
            <a:r>
              <a:rPr lang="en-US" dirty="0"/>
              <a:t>Vector AR Models</a:t>
            </a:r>
          </a:p>
          <a:p>
            <a:pPr lvl="1"/>
            <a:r>
              <a:rPr lang="en-US" dirty="0"/>
              <a:t>Neural Network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9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790" y="2256904"/>
            <a:ext cx="3912801" cy="135913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5972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DD41-DB59-453E-BD81-D7657A85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77D0-E02D-4CEA-B26F-46ECF426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What are the drawbacks in using a single RMSE score vs a Rolling Window to compare forecast models?</a:t>
            </a:r>
          </a:p>
          <a:p>
            <a:endParaRPr lang="en-US" dirty="0"/>
          </a:p>
          <a:p>
            <a:r>
              <a:rPr lang="en-US" dirty="0"/>
              <a:t>A:  The RMSE is based on a single realization and the Rolling Window score will evaluate the effectiveness of the model across time</a:t>
            </a:r>
          </a:p>
        </p:txBody>
      </p:sp>
    </p:spTree>
    <p:extLst>
      <p:ext uri="{BB962C8B-B14F-4D97-AF65-F5344CB8AC3E}">
        <p14:creationId xmlns:p14="http://schemas.microsoft.com/office/powerpoint/2010/main" val="4132337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B26-4A29-49E7-B2F3-CA4FFF8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2" y="4727341"/>
            <a:ext cx="7343194" cy="13591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Youtube</a:t>
            </a:r>
            <a:r>
              <a:rPr lang="en-US" dirty="0"/>
              <a:t> Link: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/jST1Y_r0Z64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AFB58-F4C1-9E46-A75B-6122E2652D53}"/>
              </a:ext>
            </a:extLst>
          </p:cNvPr>
          <p:cNvSpPr txBox="1"/>
          <p:nvPr/>
        </p:nvSpPr>
        <p:spPr>
          <a:xfrm>
            <a:off x="930286" y="2012462"/>
            <a:ext cx="8189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might it be an issue to use a leading variable to forecast a response in multivariate time series modeling?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variables provide misleading information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 means your most significant variable and doesn’t provide the complete picture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variables need to be collected before the forecast can be made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Leading variables often don’t account for serial correlation</a:t>
            </a:r>
          </a:p>
          <a:p>
            <a:pPr marL="342900" indent="-342900">
              <a:buFont typeface="+mj-lt"/>
              <a:buAutoNum type="alphaLcParenR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817D8-53DB-47AA-B55F-CEE0ED5346F5}"/>
              </a:ext>
            </a:extLst>
          </p:cNvPr>
          <p:cNvSpPr txBox="1"/>
          <p:nvPr/>
        </p:nvSpPr>
        <p:spPr>
          <a:xfrm>
            <a:off x="836502" y="1101299"/>
            <a:ext cx="6102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Test Question 2:</a:t>
            </a:r>
          </a:p>
        </p:txBody>
      </p:sp>
    </p:spTree>
    <p:extLst>
      <p:ext uri="{BB962C8B-B14F-4D97-AF65-F5344CB8AC3E}">
        <p14:creationId xmlns:p14="http://schemas.microsoft.com/office/powerpoint/2010/main" val="319362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3B82F84-BC16-C04B-9692-B359F868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C0CBBB-C3EB-B44D-89FC-0AD121A12C52}"/>
              </a:ext>
            </a:extLst>
          </p:cNvPr>
          <p:cNvSpPr txBox="1">
            <a:spLocks/>
          </p:cNvSpPr>
          <p:nvPr/>
        </p:nvSpPr>
        <p:spPr>
          <a:xfrm>
            <a:off x="560025" y="1313967"/>
            <a:ext cx="8595360" cy="287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Stakeholders</a:t>
            </a:r>
          </a:p>
          <a:p>
            <a:pPr lvl="1"/>
            <a:r>
              <a:rPr lang="en-US" dirty="0"/>
              <a:t>Texas Government Policy Makers</a:t>
            </a:r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Forecast Texas COVID-19 Case Count</a:t>
            </a:r>
          </a:p>
          <a:p>
            <a:pPr lvl="2"/>
            <a:r>
              <a:rPr lang="en-US" dirty="0"/>
              <a:t>Short Term Forecast 7-Days ahead</a:t>
            </a:r>
          </a:p>
          <a:p>
            <a:pPr lvl="2"/>
            <a:r>
              <a:rPr lang="en-US" dirty="0"/>
              <a:t>Long Term Forecast 21-Days ahead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Understand state of pandemic so policy makers can make informed policy decisions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,392,767 Covid 19 Stock Photos, Pictures &amp;amp; Royalty-Free Images - iStock">
            <a:extLst>
              <a:ext uri="{FF2B5EF4-FFF2-40B4-BE49-F238E27FC236}">
                <a16:creationId xmlns:a16="http://schemas.microsoft.com/office/drawing/2014/main" id="{4FC6A0CC-70DB-0F43-A773-54DB29E4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5" y="4191174"/>
            <a:ext cx="4716168" cy="235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52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0075-E314-4D32-9A81-13073033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31" y="1429580"/>
            <a:ext cx="8595360" cy="48138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COVID-19 Case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March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Vaccination Doses Administered</a:t>
            </a:r>
          </a:p>
          <a:p>
            <a:pPr lvl="1"/>
            <a:r>
              <a:rPr lang="en-US" dirty="0"/>
              <a:t>Texas Department of State Health Services</a:t>
            </a:r>
            <a:endParaRPr lang="en-US" b="1" dirty="0"/>
          </a:p>
          <a:p>
            <a:pPr lvl="1"/>
            <a:r>
              <a:rPr lang="en-US" dirty="0"/>
              <a:t>Date Range: December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dirty="0"/>
          </a:p>
          <a:p>
            <a:r>
              <a:rPr lang="en-US" dirty="0"/>
              <a:t>COVID Test Data</a:t>
            </a:r>
          </a:p>
          <a:p>
            <a:pPr lvl="1"/>
            <a:r>
              <a:rPr lang="en-US" dirty="0"/>
              <a:t>Source: Texas Department of State Health Services</a:t>
            </a:r>
          </a:p>
          <a:p>
            <a:pPr lvl="1"/>
            <a:r>
              <a:rPr lang="en-US" dirty="0"/>
              <a:t>Date Range: September 2020 – present</a:t>
            </a:r>
          </a:p>
          <a:p>
            <a:pPr lvl="1"/>
            <a:r>
              <a:rPr lang="en-US" dirty="0">
                <a:hlinkClick r:id="rId2"/>
              </a:rPr>
              <a:t>https://www.arcgis.com/apps/dashboards/45e18cba105c478697c76acbbf86a6bc</a:t>
            </a:r>
            <a:endParaRPr lang="en-US" b="1" dirty="0"/>
          </a:p>
          <a:p>
            <a:r>
              <a:rPr lang="en-US" dirty="0"/>
              <a:t>Google Mobility Data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Date Range: February 2020 – present</a:t>
            </a:r>
          </a:p>
          <a:p>
            <a:pPr lvl="1"/>
            <a:r>
              <a:rPr lang="en-US" u="sng" dirty="0">
                <a:hlinkClick r:id="rId3"/>
              </a:rPr>
              <a:t>https://www.google.com/covid19/mobility/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AC34D4-D4CF-AF48-96C0-34EAC0DE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306487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68" y="1996964"/>
            <a:ext cx="6085489" cy="1534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Explore Variables</a:t>
            </a:r>
          </a:p>
        </p:txBody>
      </p:sp>
    </p:spTree>
    <p:extLst>
      <p:ext uri="{BB962C8B-B14F-4D97-AF65-F5344CB8AC3E}">
        <p14:creationId xmlns:p14="http://schemas.microsoft.com/office/powerpoint/2010/main" val="418671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Case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4BC78-0124-E248-8437-719B631EE9C3}"/>
              </a:ext>
            </a:extLst>
          </p:cNvPr>
          <p:cNvSpPr txBox="1"/>
          <p:nvPr/>
        </p:nvSpPr>
        <p:spPr>
          <a:xfrm>
            <a:off x="6842615" y="5987662"/>
            <a:ext cx="330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and Second Half ACFs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D43AE-5988-7A40-A117-A36D4B52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56" y="4036851"/>
            <a:ext cx="5181187" cy="19508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3A99B-564C-C04A-BDD9-F75206A03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r="49659"/>
          <a:stretch/>
        </p:blipFill>
        <p:spPr>
          <a:xfrm>
            <a:off x="726460" y="1363118"/>
            <a:ext cx="4759940" cy="235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7B3B5-FEDA-244F-A601-5711740FE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04" t="49292" b="1662"/>
          <a:stretch/>
        </p:blipFill>
        <p:spPr>
          <a:xfrm>
            <a:off x="5644056" y="1236187"/>
            <a:ext cx="5168579" cy="2482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FA4BB2-4605-0541-9314-697CFB2DF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0" y="3933336"/>
            <a:ext cx="4557218" cy="23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Vaccine Counts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F0A7D1-3B29-F14C-A894-2FBE612D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7877"/>
            <a:ext cx="4864100" cy="273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C19B19-FF8C-FD42-AF37-5E520D06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68" y="3988377"/>
            <a:ext cx="4578626" cy="26481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6176B9-4D8B-DA47-99E1-65A40156BFC1}"/>
              </a:ext>
            </a:extLst>
          </p:cNvPr>
          <p:cNvSpPr txBox="1">
            <a:spLocks/>
          </p:cNvSpPr>
          <p:nvPr/>
        </p:nvSpPr>
        <p:spPr>
          <a:xfrm>
            <a:off x="128587" y="1895192"/>
            <a:ext cx="5799247" cy="983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Daily COVID Vaccination Doses Administered</a:t>
            </a:r>
          </a:p>
          <a:p>
            <a:pPr lvl="1"/>
            <a:r>
              <a:rPr lang="en-US" dirty="0"/>
              <a:t>September 2020 – Present shown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9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Texas Covid Test Counts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EF227B-C7E0-1C43-B11F-938B27617C8C}"/>
              </a:ext>
            </a:extLst>
          </p:cNvPr>
          <p:cNvSpPr txBox="1">
            <a:spLocks/>
          </p:cNvSpPr>
          <p:nvPr/>
        </p:nvSpPr>
        <p:spPr>
          <a:xfrm>
            <a:off x="128587" y="1895192"/>
            <a:ext cx="5799247" cy="983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Daily Texas COVID Tests Taken</a:t>
            </a:r>
          </a:p>
          <a:p>
            <a:pPr lvl="1"/>
            <a:r>
              <a:rPr lang="en-US" dirty="0"/>
              <a:t>September 2020 – Present shown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32821-D25A-7F44-B877-88BE77C2A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"/>
          <a:stretch/>
        </p:blipFill>
        <p:spPr>
          <a:xfrm>
            <a:off x="6120808" y="1290619"/>
            <a:ext cx="4978115" cy="2760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759B05-056D-DC45-9208-74F8AC9B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4051300"/>
            <a:ext cx="4762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FEC9-9950-4B36-B118-A1B45FB1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972800" cy="1194955"/>
          </a:xfrm>
        </p:spPr>
        <p:txBody>
          <a:bodyPr>
            <a:normAutofit/>
          </a:bodyPr>
          <a:lstStyle/>
          <a:p>
            <a:r>
              <a:rPr lang="en-US" dirty="0"/>
              <a:t>Google Mobility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808595-2645-264D-A7B2-2A75D8C8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51300"/>
            <a:ext cx="4775200" cy="2806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230E0B-03CE-1D43-8BC0-3EF29183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257300"/>
            <a:ext cx="4737100" cy="27940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9CA40D-C309-2C40-81BC-0E1F6203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" y="1600200"/>
            <a:ext cx="5799247" cy="4351337"/>
          </a:xfrm>
        </p:spPr>
        <p:txBody>
          <a:bodyPr/>
          <a:lstStyle/>
          <a:p>
            <a:r>
              <a:rPr lang="en-US" dirty="0"/>
              <a:t>Mobility Data Categories Collected</a:t>
            </a:r>
          </a:p>
          <a:p>
            <a:pPr lvl="1"/>
            <a:r>
              <a:rPr lang="en-US" dirty="0"/>
              <a:t>Retail and Recreation</a:t>
            </a:r>
          </a:p>
          <a:p>
            <a:pPr lvl="1"/>
            <a:r>
              <a:rPr lang="en-US" dirty="0"/>
              <a:t>Grocery and Pharmacy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Transit Stations</a:t>
            </a:r>
          </a:p>
          <a:p>
            <a:pPr lvl="1"/>
            <a:r>
              <a:rPr lang="en-US" dirty="0"/>
              <a:t>Workplaces</a:t>
            </a:r>
          </a:p>
          <a:p>
            <a:pPr lvl="1"/>
            <a:r>
              <a:rPr lang="en-US" dirty="0"/>
              <a:t>Residential</a:t>
            </a:r>
          </a:p>
          <a:p>
            <a:r>
              <a:rPr lang="en-US" dirty="0"/>
              <a:t>Mean Mobility Plotted </a:t>
            </a:r>
          </a:p>
          <a:p>
            <a:pPr lvl="1"/>
            <a:r>
              <a:rPr lang="en-US" dirty="0"/>
              <a:t>September 2020 – Present shown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713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14014</TotalTime>
  <Words>864</Words>
  <Application>Microsoft Office PowerPoint</Application>
  <PresentationFormat>Widescreen</PresentationFormat>
  <Paragraphs>177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Schoolbook</vt:lpstr>
      <vt:lpstr>Wingdings 2</vt:lpstr>
      <vt:lpstr>View</vt:lpstr>
      <vt:lpstr>Time Series Project Texas COVID-19 Case Prediction</vt:lpstr>
      <vt:lpstr>Agenda</vt:lpstr>
      <vt:lpstr>Project Overview</vt:lpstr>
      <vt:lpstr>Data Description</vt:lpstr>
      <vt:lpstr>Explore Variables</vt:lpstr>
      <vt:lpstr>Texas COVID Case Data</vt:lpstr>
      <vt:lpstr>Texas COVID Vaccine Counts</vt:lpstr>
      <vt:lpstr>Texas Covid Test Counts</vt:lpstr>
      <vt:lpstr>Google Mobility Data</vt:lpstr>
      <vt:lpstr>ARIMA Models</vt:lpstr>
      <vt:lpstr>Model 1 - Seasonal Model</vt:lpstr>
      <vt:lpstr>Model 2 - Differencing Model</vt:lpstr>
      <vt:lpstr>Rolling Window RMSE Comparison</vt:lpstr>
      <vt:lpstr>Vector autoregression (VAR) Models</vt:lpstr>
      <vt:lpstr>VAR Models to be Compared</vt:lpstr>
      <vt:lpstr>Model 1 - Fully Differenced</vt:lpstr>
      <vt:lpstr>PowerPoint Presentation</vt:lpstr>
      <vt:lpstr>RMSE Comparison</vt:lpstr>
      <vt:lpstr>Multi-Layer Perceptron (MLP) Models</vt:lpstr>
      <vt:lpstr>MLP Model 1</vt:lpstr>
      <vt:lpstr>MLP Model 2</vt:lpstr>
      <vt:lpstr>MLP Model Comparison</vt:lpstr>
      <vt:lpstr>Ensemble Models</vt:lpstr>
      <vt:lpstr>Compare Randomly Generated Plots</vt:lpstr>
      <vt:lpstr>Conclusion and Next Steps</vt:lpstr>
      <vt:lpstr>Strategy for rest of analysis</vt:lpstr>
      <vt:lpstr>THANK YOU!</vt:lpstr>
      <vt:lpstr>Test Question 1</vt:lpstr>
      <vt:lpstr>Youtube Link: https://youtu.be/jST1Y_r0Z64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Session 1</dc:title>
  <dc:creator>Ana Alfaro</dc:creator>
  <cp:lastModifiedBy>Ana Alfaro</cp:lastModifiedBy>
  <cp:revision>27</cp:revision>
  <dcterms:created xsi:type="dcterms:W3CDTF">2021-05-04T03:26:15Z</dcterms:created>
  <dcterms:modified xsi:type="dcterms:W3CDTF">2021-11-27T22:45:30Z</dcterms:modified>
</cp:coreProperties>
</file>