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1AE5FE1F-3CA7-473A-8622-A7D8757BF56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757BE-BE57-466E-B5C1-F65048B5E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Topics</a:t>
            </a:r>
            <a:r>
              <a:rPr lang="da-DK" dirty="0"/>
              <a:t> Agency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344B520-8D67-4899-BCB2-DCA5D9111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Christian, Matthias og Casper</a:t>
            </a:r>
          </a:p>
        </p:txBody>
      </p:sp>
    </p:spTree>
    <p:extLst>
      <p:ext uri="{BB962C8B-B14F-4D97-AF65-F5344CB8AC3E}">
        <p14:creationId xmlns:p14="http://schemas.microsoft.com/office/powerpoint/2010/main" val="227377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2CC1-D9B0-45AD-899B-29613FE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Booking flow: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2E179DB9-28FA-4F12-A909-4BFAEBA8C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225" y="1480041"/>
            <a:ext cx="6596742" cy="49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2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F70F2-28A9-4874-967E-21126223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A062A5-B9CA-44F0-A715-6DDEEBFD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DCF4CCE-795E-425D-8750-CB1B4216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53" y="83975"/>
            <a:ext cx="9179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8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A15A-FF8B-4E2B-B904-8895AE17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E7FFB2-4974-4396-9600-A540D37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8046FE2-814C-468E-908F-A7883CA5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77" y="0"/>
            <a:ext cx="9234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24D2-BCC2-49FD-B807-348D996D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53ABBD-76D0-4712-897B-8F3C9467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6BFAB5B-AB1F-45C8-AB26-20868D73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1D8F6-4242-4550-A64F-1D51779C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Use Cases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F40C6E-E4AB-4EB1-8AEF-ED096778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Booke præsentation</a:t>
            </a:r>
          </a:p>
          <a:p>
            <a:r>
              <a:rPr lang="da-DK" dirty="0"/>
              <a:t>Oprette en keynote speaker</a:t>
            </a:r>
          </a:p>
          <a:p>
            <a:r>
              <a:rPr lang="da-DK" dirty="0"/>
              <a:t>Logge ind (ansat/speaker)</a:t>
            </a:r>
          </a:p>
          <a:p>
            <a:r>
              <a:rPr lang="da-DK" dirty="0"/>
              <a:t>Se register (ansat)</a:t>
            </a:r>
          </a:p>
          <a:p>
            <a:r>
              <a:rPr lang="da-DK" dirty="0"/>
              <a:t>Se aftaler (speaker)</a:t>
            </a:r>
          </a:p>
        </p:txBody>
      </p:sp>
    </p:spTree>
    <p:extLst>
      <p:ext uri="{BB962C8B-B14F-4D97-AF65-F5344CB8AC3E}">
        <p14:creationId xmlns:p14="http://schemas.microsoft.com/office/powerpoint/2010/main" val="122312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28DA0-CC7D-4CB2-ABED-2298C949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34861"/>
            <a:ext cx="8911687" cy="1280890"/>
          </a:xfrm>
        </p:spPr>
        <p:txBody>
          <a:bodyPr/>
          <a:lstStyle/>
          <a:p>
            <a:r>
              <a:rPr lang="da-DK" dirty="0"/>
              <a:t>Use Case Diagram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8827831-AF0A-45CE-AA77-B13F5681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10" y="1105090"/>
            <a:ext cx="5498716" cy="57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4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C8C2-9901-41CE-908D-A6D79357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Use Case: </a:t>
            </a:r>
            <a:br>
              <a:rPr lang="da-DK" dirty="0"/>
            </a:br>
            <a:r>
              <a:rPr lang="da-DK" dirty="0"/>
              <a:t>Fully Dressed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C1D9E7E-B89A-49EA-A589-BA00414B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590" y="0"/>
            <a:ext cx="5320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44E00-9959-4D0D-8513-CD6048E6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Konceptuelle klasser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6011751-2F0A-469D-8156-3A18233AD6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550" y="2222500"/>
            <a:ext cx="73247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4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717BF-7FF7-4F1C-AC3B-9BE097CA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Model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7B5C02B-5614-45D2-802E-575B145569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682" y="1651518"/>
            <a:ext cx="7100596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7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E04C3-335F-4DE2-B3A4-C2812CC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SSD for UC01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B0FC3B8B-BE44-4CFE-9B62-56433F7EC2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306" y="1530221"/>
            <a:ext cx="4683967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C8371-2EA6-4AD0-A84C-79A48911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40560CA-67F7-484E-915A-AD03ADD4B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378" y="1222650"/>
            <a:ext cx="5766193" cy="52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FE51D-2DB0-4791-8C08-C4811C98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Interaction</a:t>
            </a:r>
            <a:r>
              <a:rPr lang="da-DK" dirty="0"/>
              <a:t> diagram: SD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F977FEB-D383-4A22-B9FF-70DDE2FB6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22" y="1744825"/>
            <a:ext cx="11495315" cy="4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195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55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Visk</vt:lpstr>
      <vt:lpstr>The Topics Agency</vt:lpstr>
      <vt:lpstr>Use Cases</vt:lpstr>
      <vt:lpstr>Use Case Diagram</vt:lpstr>
      <vt:lpstr>Use Case:  Fully Dressed</vt:lpstr>
      <vt:lpstr>Konceptuelle klasser</vt:lpstr>
      <vt:lpstr>Domain Model</vt:lpstr>
      <vt:lpstr>SSD for UC01</vt:lpstr>
      <vt:lpstr>Klassediagram</vt:lpstr>
      <vt:lpstr>Interaction diagram: SD</vt:lpstr>
      <vt:lpstr>Booking flow: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Topics Agency</dc:title>
  <dc:creator>Casper Frost</dc:creator>
  <cp:lastModifiedBy>Casper Frost</cp:lastModifiedBy>
  <cp:revision>4</cp:revision>
  <dcterms:created xsi:type="dcterms:W3CDTF">2018-09-11T06:32:58Z</dcterms:created>
  <dcterms:modified xsi:type="dcterms:W3CDTF">2018-09-11T07:24:01Z</dcterms:modified>
</cp:coreProperties>
</file>