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7845" autoAdjust="0"/>
  </p:normalViewPr>
  <p:slideViewPr>
    <p:cSldViewPr snapToGrid="0">
      <p:cViewPr varScale="1">
        <p:scale>
          <a:sx n="105" d="100"/>
          <a:sy n="105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CF0CD-E397-4239-B1E6-08AA92797A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CA73BC-1B80-44DC-B584-D1F34DB253BD}">
      <dgm:prSet/>
      <dgm:spPr/>
      <dgm:t>
        <a:bodyPr/>
        <a:lstStyle/>
        <a:p>
          <a:r>
            <a:rPr lang="da-DK"/>
            <a:t>YourLocal API</a:t>
          </a:r>
          <a:endParaRPr lang="en-US"/>
        </a:p>
      </dgm:t>
    </dgm:pt>
    <dgm:pt modelId="{FB3D65F7-2512-4201-8033-03A23C17CAEC}" type="parTrans" cxnId="{4A4DA0EC-22F1-48E6-938D-513B53FC1CC8}">
      <dgm:prSet/>
      <dgm:spPr/>
      <dgm:t>
        <a:bodyPr/>
        <a:lstStyle/>
        <a:p>
          <a:endParaRPr lang="en-US"/>
        </a:p>
      </dgm:t>
    </dgm:pt>
    <dgm:pt modelId="{20A0FF23-FEBE-4B75-9F21-A283D12192ED}" type="sibTrans" cxnId="{4A4DA0EC-22F1-48E6-938D-513B53FC1CC8}">
      <dgm:prSet/>
      <dgm:spPr/>
      <dgm:t>
        <a:bodyPr/>
        <a:lstStyle/>
        <a:p>
          <a:endParaRPr lang="en-US"/>
        </a:p>
      </dgm:t>
    </dgm:pt>
    <dgm:pt modelId="{FC130FC3-1AD0-4B98-98F2-534136D44C48}">
      <dgm:prSet/>
      <dgm:spPr/>
      <dgm:t>
        <a:bodyPr/>
        <a:lstStyle/>
        <a:p>
          <a:r>
            <a:rPr lang="da-DK"/>
            <a:t>TheNext API</a:t>
          </a:r>
          <a:endParaRPr lang="en-US"/>
        </a:p>
      </dgm:t>
    </dgm:pt>
    <dgm:pt modelId="{66A732E5-125D-413B-BE25-F37C2A6ACB58}" type="parTrans" cxnId="{934FD446-380C-419B-9840-421A9E97C795}">
      <dgm:prSet/>
      <dgm:spPr/>
      <dgm:t>
        <a:bodyPr/>
        <a:lstStyle/>
        <a:p>
          <a:endParaRPr lang="en-US"/>
        </a:p>
      </dgm:t>
    </dgm:pt>
    <dgm:pt modelId="{417D9344-2B76-473B-AC98-5BE52ED6CF02}" type="sibTrans" cxnId="{934FD446-380C-419B-9840-421A9E97C795}">
      <dgm:prSet/>
      <dgm:spPr/>
      <dgm:t>
        <a:bodyPr/>
        <a:lstStyle/>
        <a:p>
          <a:endParaRPr lang="en-US"/>
        </a:p>
      </dgm:t>
    </dgm:pt>
    <dgm:pt modelId="{47E9B2E0-92EB-422E-B8AA-08D90FCA41E0}">
      <dgm:prSet/>
      <dgm:spPr/>
      <dgm:t>
        <a:bodyPr/>
        <a:lstStyle/>
        <a:p>
          <a:r>
            <a:rPr lang="da-DK"/>
            <a:t>Geolokation</a:t>
          </a:r>
          <a:endParaRPr lang="en-US"/>
        </a:p>
      </dgm:t>
    </dgm:pt>
    <dgm:pt modelId="{3BE7025C-4827-4C74-8FDA-07279B19A64C}" type="parTrans" cxnId="{331A1B75-0D63-4831-9F2B-BCDEA3D755F1}">
      <dgm:prSet/>
      <dgm:spPr/>
      <dgm:t>
        <a:bodyPr/>
        <a:lstStyle/>
        <a:p>
          <a:endParaRPr lang="en-US"/>
        </a:p>
      </dgm:t>
    </dgm:pt>
    <dgm:pt modelId="{A0C4FDFF-5B09-4A81-8B71-BCF5C1E836B1}" type="sibTrans" cxnId="{331A1B75-0D63-4831-9F2B-BCDEA3D755F1}">
      <dgm:prSet/>
      <dgm:spPr/>
      <dgm:t>
        <a:bodyPr/>
        <a:lstStyle/>
        <a:p>
          <a:endParaRPr lang="en-US"/>
        </a:p>
      </dgm:t>
    </dgm:pt>
    <dgm:pt modelId="{14DCC602-8CCF-4A03-83DF-29DF66D1C115}">
      <dgm:prSet/>
      <dgm:spPr/>
      <dgm:t>
        <a:bodyPr/>
        <a:lstStyle/>
        <a:p>
          <a:r>
            <a:rPr lang="da-DK"/>
            <a:t>Misforståelse</a:t>
          </a:r>
          <a:endParaRPr lang="en-US"/>
        </a:p>
      </dgm:t>
    </dgm:pt>
    <dgm:pt modelId="{2E82CAD0-D3FE-4179-BAA1-9E3347482F43}" type="parTrans" cxnId="{93DF9946-1F9B-4AED-B2AB-D98D698EF499}">
      <dgm:prSet/>
      <dgm:spPr/>
      <dgm:t>
        <a:bodyPr/>
        <a:lstStyle/>
        <a:p>
          <a:endParaRPr lang="en-US"/>
        </a:p>
      </dgm:t>
    </dgm:pt>
    <dgm:pt modelId="{89643F8A-8B90-4620-9E61-E0EE719CF0F1}" type="sibTrans" cxnId="{93DF9946-1F9B-4AED-B2AB-D98D698EF499}">
      <dgm:prSet/>
      <dgm:spPr/>
      <dgm:t>
        <a:bodyPr/>
        <a:lstStyle/>
        <a:p>
          <a:endParaRPr lang="en-US"/>
        </a:p>
      </dgm:t>
    </dgm:pt>
    <dgm:pt modelId="{7E265D95-B496-43F4-87BF-E3C2F9D073C6}" type="pres">
      <dgm:prSet presAssocID="{270CF0CD-E397-4239-B1E6-08AA92797A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581313-BAEB-4C29-B0EA-FFF821A70BE8}" type="pres">
      <dgm:prSet presAssocID="{61CA73BC-1B80-44DC-B584-D1F34DB253BD}" presName="root" presStyleCnt="0"/>
      <dgm:spPr/>
    </dgm:pt>
    <dgm:pt modelId="{F1F124B8-10E5-4DD6-A226-38B8E832BFF0}" type="pres">
      <dgm:prSet presAssocID="{61CA73BC-1B80-44DC-B584-D1F34DB253BD}" presName="rootComposite" presStyleCnt="0"/>
      <dgm:spPr/>
    </dgm:pt>
    <dgm:pt modelId="{C7FF03DB-D6B0-4795-9360-04D4FB05E7E0}" type="pres">
      <dgm:prSet presAssocID="{61CA73BC-1B80-44DC-B584-D1F34DB253BD}" presName="rootText" presStyleLbl="node1" presStyleIdx="0" presStyleCnt="4"/>
      <dgm:spPr/>
    </dgm:pt>
    <dgm:pt modelId="{F1F07B16-6905-4E2B-95DD-D6C4A850E4A7}" type="pres">
      <dgm:prSet presAssocID="{61CA73BC-1B80-44DC-B584-D1F34DB253BD}" presName="rootConnector" presStyleLbl="node1" presStyleIdx="0" presStyleCnt="4"/>
      <dgm:spPr/>
    </dgm:pt>
    <dgm:pt modelId="{806F0361-843F-408A-8C06-A812212EA5CC}" type="pres">
      <dgm:prSet presAssocID="{61CA73BC-1B80-44DC-B584-D1F34DB253BD}" presName="childShape" presStyleCnt="0"/>
      <dgm:spPr/>
    </dgm:pt>
    <dgm:pt modelId="{90BFE7E1-D0F2-44D7-A255-31AED003D39E}" type="pres">
      <dgm:prSet presAssocID="{FC130FC3-1AD0-4B98-98F2-534136D44C48}" presName="root" presStyleCnt="0"/>
      <dgm:spPr/>
    </dgm:pt>
    <dgm:pt modelId="{1DE9C85B-7785-4861-BD06-8BEC140D0507}" type="pres">
      <dgm:prSet presAssocID="{FC130FC3-1AD0-4B98-98F2-534136D44C48}" presName="rootComposite" presStyleCnt="0"/>
      <dgm:spPr/>
    </dgm:pt>
    <dgm:pt modelId="{F16C44AC-6514-491C-9DF5-B1C3200B3419}" type="pres">
      <dgm:prSet presAssocID="{FC130FC3-1AD0-4B98-98F2-534136D44C48}" presName="rootText" presStyleLbl="node1" presStyleIdx="1" presStyleCnt="4"/>
      <dgm:spPr/>
    </dgm:pt>
    <dgm:pt modelId="{DEE8A56A-EC43-4D4C-9C65-BC5507FD89B3}" type="pres">
      <dgm:prSet presAssocID="{FC130FC3-1AD0-4B98-98F2-534136D44C48}" presName="rootConnector" presStyleLbl="node1" presStyleIdx="1" presStyleCnt="4"/>
      <dgm:spPr/>
    </dgm:pt>
    <dgm:pt modelId="{563B0461-4137-452E-94E9-1536638EE81E}" type="pres">
      <dgm:prSet presAssocID="{FC130FC3-1AD0-4B98-98F2-534136D44C48}" presName="childShape" presStyleCnt="0"/>
      <dgm:spPr/>
    </dgm:pt>
    <dgm:pt modelId="{1D8DDD27-245B-4013-B2D3-65B092FF1DD8}" type="pres">
      <dgm:prSet presAssocID="{47E9B2E0-92EB-422E-B8AA-08D90FCA41E0}" presName="root" presStyleCnt="0"/>
      <dgm:spPr/>
    </dgm:pt>
    <dgm:pt modelId="{E5459BEB-887A-48D4-A2A4-405454F463C5}" type="pres">
      <dgm:prSet presAssocID="{47E9B2E0-92EB-422E-B8AA-08D90FCA41E0}" presName="rootComposite" presStyleCnt="0"/>
      <dgm:spPr/>
    </dgm:pt>
    <dgm:pt modelId="{6A3B1260-9790-483B-88B4-C3B94A56B45D}" type="pres">
      <dgm:prSet presAssocID="{47E9B2E0-92EB-422E-B8AA-08D90FCA41E0}" presName="rootText" presStyleLbl="node1" presStyleIdx="2" presStyleCnt="4"/>
      <dgm:spPr/>
    </dgm:pt>
    <dgm:pt modelId="{109AE558-1924-4F9A-B05D-50E5DE07A11A}" type="pres">
      <dgm:prSet presAssocID="{47E9B2E0-92EB-422E-B8AA-08D90FCA41E0}" presName="rootConnector" presStyleLbl="node1" presStyleIdx="2" presStyleCnt="4"/>
      <dgm:spPr/>
    </dgm:pt>
    <dgm:pt modelId="{83A84B02-F903-4E94-B942-830966A8CE34}" type="pres">
      <dgm:prSet presAssocID="{47E9B2E0-92EB-422E-B8AA-08D90FCA41E0}" presName="childShape" presStyleCnt="0"/>
      <dgm:spPr/>
    </dgm:pt>
    <dgm:pt modelId="{FF0D537F-E005-4C8A-A07C-E4E14815FEA9}" type="pres">
      <dgm:prSet presAssocID="{14DCC602-8CCF-4A03-83DF-29DF66D1C115}" presName="root" presStyleCnt="0"/>
      <dgm:spPr/>
    </dgm:pt>
    <dgm:pt modelId="{037F39C1-E09D-455E-B693-07CDF6927061}" type="pres">
      <dgm:prSet presAssocID="{14DCC602-8CCF-4A03-83DF-29DF66D1C115}" presName="rootComposite" presStyleCnt="0"/>
      <dgm:spPr/>
    </dgm:pt>
    <dgm:pt modelId="{3F30E104-4583-499F-9D43-74C7948411BB}" type="pres">
      <dgm:prSet presAssocID="{14DCC602-8CCF-4A03-83DF-29DF66D1C115}" presName="rootText" presStyleLbl="node1" presStyleIdx="3" presStyleCnt="4"/>
      <dgm:spPr/>
    </dgm:pt>
    <dgm:pt modelId="{378886B9-5D84-4B48-AF26-2DF4F5736FE6}" type="pres">
      <dgm:prSet presAssocID="{14DCC602-8CCF-4A03-83DF-29DF66D1C115}" presName="rootConnector" presStyleLbl="node1" presStyleIdx="3" presStyleCnt="4"/>
      <dgm:spPr/>
    </dgm:pt>
    <dgm:pt modelId="{FC9AF1F4-AAD4-4C9B-BA3A-7EBA4E396D10}" type="pres">
      <dgm:prSet presAssocID="{14DCC602-8CCF-4A03-83DF-29DF66D1C115}" presName="childShape" presStyleCnt="0"/>
      <dgm:spPr/>
    </dgm:pt>
  </dgm:ptLst>
  <dgm:cxnLst>
    <dgm:cxn modelId="{2835A40F-C5FC-4D1D-8C47-E87C8A5E85B3}" type="presOf" srcId="{FC130FC3-1AD0-4B98-98F2-534136D44C48}" destId="{F16C44AC-6514-491C-9DF5-B1C3200B3419}" srcOrd="0" destOrd="0" presId="urn:microsoft.com/office/officeart/2005/8/layout/hierarchy3"/>
    <dgm:cxn modelId="{B0072D28-6390-4BD4-B01D-8FB622CA27A4}" type="presOf" srcId="{14DCC602-8CCF-4A03-83DF-29DF66D1C115}" destId="{3F30E104-4583-499F-9D43-74C7948411BB}" srcOrd="0" destOrd="0" presId="urn:microsoft.com/office/officeart/2005/8/layout/hierarchy3"/>
    <dgm:cxn modelId="{A009872F-6BF2-4518-9964-8D05AB77AE71}" type="presOf" srcId="{61CA73BC-1B80-44DC-B584-D1F34DB253BD}" destId="{F1F07B16-6905-4E2B-95DD-D6C4A850E4A7}" srcOrd="1" destOrd="0" presId="urn:microsoft.com/office/officeart/2005/8/layout/hierarchy3"/>
    <dgm:cxn modelId="{93DF9946-1F9B-4AED-B2AB-D98D698EF499}" srcId="{270CF0CD-E397-4239-B1E6-08AA92797ABE}" destId="{14DCC602-8CCF-4A03-83DF-29DF66D1C115}" srcOrd="3" destOrd="0" parTransId="{2E82CAD0-D3FE-4179-BAA1-9E3347482F43}" sibTransId="{89643F8A-8B90-4620-9E61-E0EE719CF0F1}"/>
    <dgm:cxn modelId="{934FD446-380C-419B-9840-421A9E97C795}" srcId="{270CF0CD-E397-4239-B1E6-08AA92797ABE}" destId="{FC130FC3-1AD0-4B98-98F2-534136D44C48}" srcOrd="1" destOrd="0" parTransId="{66A732E5-125D-413B-BE25-F37C2A6ACB58}" sibTransId="{417D9344-2B76-473B-AC98-5BE52ED6CF02}"/>
    <dgm:cxn modelId="{331A1B75-0D63-4831-9F2B-BCDEA3D755F1}" srcId="{270CF0CD-E397-4239-B1E6-08AA92797ABE}" destId="{47E9B2E0-92EB-422E-B8AA-08D90FCA41E0}" srcOrd="2" destOrd="0" parTransId="{3BE7025C-4827-4C74-8FDA-07279B19A64C}" sibTransId="{A0C4FDFF-5B09-4A81-8B71-BCF5C1E836B1}"/>
    <dgm:cxn modelId="{1C0DAA77-B3A9-40C7-9D87-B3D1D0937EA5}" type="presOf" srcId="{14DCC602-8CCF-4A03-83DF-29DF66D1C115}" destId="{378886B9-5D84-4B48-AF26-2DF4F5736FE6}" srcOrd="1" destOrd="0" presId="urn:microsoft.com/office/officeart/2005/8/layout/hierarchy3"/>
    <dgm:cxn modelId="{8A822E92-ACDD-421D-A60A-7B6AB1AFA0EF}" type="presOf" srcId="{270CF0CD-E397-4239-B1E6-08AA92797ABE}" destId="{7E265D95-B496-43F4-87BF-E3C2F9D073C6}" srcOrd="0" destOrd="0" presId="urn:microsoft.com/office/officeart/2005/8/layout/hierarchy3"/>
    <dgm:cxn modelId="{C80F3CA9-B8A3-4436-83E4-4B73CEA69764}" type="presOf" srcId="{47E9B2E0-92EB-422E-B8AA-08D90FCA41E0}" destId="{6A3B1260-9790-483B-88B4-C3B94A56B45D}" srcOrd="0" destOrd="0" presId="urn:microsoft.com/office/officeart/2005/8/layout/hierarchy3"/>
    <dgm:cxn modelId="{37D78AAE-1951-4354-AB16-DD032288B81A}" type="presOf" srcId="{47E9B2E0-92EB-422E-B8AA-08D90FCA41E0}" destId="{109AE558-1924-4F9A-B05D-50E5DE07A11A}" srcOrd="1" destOrd="0" presId="urn:microsoft.com/office/officeart/2005/8/layout/hierarchy3"/>
    <dgm:cxn modelId="{2587DABE-B695-49BB-AA43-E48F6FE8AC4B}" type="presOf" srcId="{61CA73BC-1B80-44DC-B584-D1F34DB253BD}" destId="{C7FF03DB-D6B0-4795-9360-04D4FB05E7E0}" srcOrd="0" destOrd="0" presId="urn:microsoft.com/office/officeart/2005/8/layout/hierarchy3"/>
    <dgm:cxn modelId="{4A4DA0EC-22F1-48E6-938D-513B53FC1CC8}" srcId="{270CF0CD-E397-4239-B1E6-08AA92797ABE}" destId="{61CA73BC-1B80-44DC-B584-D1F34DB253BD}" srcOrd="0" destOrd="0" parTransId="{FB3D65F7-2512-4201-8033-03A23C17CAEC}" sibTransId="{20A0FF23-FEBE-4B75-9F21-A283D12192ED}"/>
    <dgm:cxn modelId="{D9A86AF4-F351-4678-8D2F-9DC64ABD52AD}" type="presOf" srcId="{FC130FC3-1AD0-4B98-98F2-534136D44C48}" destId="{DEE8A56A-EC43-4D4C-9C65-BC5507FD89B3}" srcOrd="1" destOrd="0" presId="urn:microsoft.com/office/officeart/2005/8/layout/hierarchy3"/>
    <dgm:cxn modelId="{AFCF8AF1-CD14-4FE6-8304-62CB9ACD3652}" type="presParOf" srcId="{7E265D95-B496-43F4-87BF-E3C2F9D073C6}" destId="{4F581313-BAEB-4C29-B0EA-FFF821A70BE8}" srcOrd="0" destOrd="0" presId="urn:microsoft.com/office/officeart/2005/8/layout/hierarchy3"/>
    <dgm:cxn modelId="{D0EB281A-5E76-47BA-889B-94351AA2084B}" type="presParOf" srcId="{4F581313-BAEB-4C29-B0EA-FFF821A70BE8}" destId="{F1F124B8-10E5-4DD6-A226-38B8E832BFF0}" srcOrd="0" destOrd="0" presId="urn:microsoft.com/office/officeart/2005/8/layout/hierarchy3"/>
    <dgm:cxn modelId="{EB75F2C1-78B0-4662-885C-CEBF6D8D6519}" type="presParOf" srcId="{F1F124B8-10E5-4DD6-A226-38B8E832BFF0}" destId="{C7FF03DB-D6B0-4795-9360-04D4FB05E7E0}" srcOrd="0" destOrd="0" presId="urn:microsoft.com/office/officeart/2005/8/layout/hierarchy3"/>
    <dgm:cxn modelId="{E1F01D46-49E9-4123-A652-2218102D88FE}" type="presParOf" srcId="{F1F124B8-10E5-4DD6-A226-38B8E832BFF0}" destId="{F1F07B16-6905-4E2B-95DD-D6C4A850E4A7}" srcOrd="1" destOrd="0" presId="urn:microsoft.com/office/officeart/2005/8/layout/hierarchy3"/>
    <dgm:cxn modelId="{9B4F91C6-8562-42B7-823E-1412EB17BACB}" type="presParOf" srcId="{4F581313-BAEB-4C29-B0EA-FFF821A70BE8}" destId="{806F0361-843F-408A-8C06-A812212EA5CC}" srcOrd="1" destOrd="0" presId="urn:microsoft.com/office/officeart/2005/8/layout/hierarchy3"/>
    <dgm:cxn modelId="{174A685D-660D-496D-AF8B-5FDB9BB67053}" type="presParOf" srcId="{7E265D95-B496-43F4-87BF-E3C2F9D073C6}" destId="{90BFE7E1-D0F2-44D7-A255-31AED003D39E}" srcOrd="1" destOrd="0" presId="urn:microsoft.com/office/officeart/2005/8/layout/hierarchy3"/>
    <dgm:cxn modelId="{65A6C5BD-C543-41FD-A157-71AB6F1CBEFA}" type="presParOf" srcId="{90BFE7E1-D0F2-44D7-A255-31AED003D39E}" destId="{1DE9C85B-7785-4861-BD06-8BEC140D0507}" srcOrd="0" destOrd="0" presId="urn:microsoft.com/office/officeart/2005/8/layout/hierarchy3"/>
    <dgm:cxn modelId="{7734D55F-FC6E-4DB6-B610-FB5BD6836AA9}" type="presParOf" srcId="{1DE9C85B-7785-4861-BD06-8BEC140D0507}" destId="{F16C44AC-6514-491C-9DF5-B1C3200B3419}" srcOrd="0" destOrd="0" presId="urn:microsoft.com/office/officeart/2005/8/layout/hierarchy3"/>
    <dgm:cxn modelId="{B34F2D3A-C6B1-4E64-BFB8-75AB95894484}" type="presParOf" srcId="{1DE9C85B-7785-4861-BD06-8BEC140D0507}" destId="{DEE8A56A-EC43-4D4C-9C65-BC5507FD89B3}" srcOrd="1" destOrd="0" presId="urn:microsoft.com/office/officeart/2005/8/layout/hierarchy3"/>
    <dgm:cxn modelId="{89D67E25-79C7-4D92-990A-7DDEF9405C59}" type="presParOf" srcId="{90BFE7E1-D0F2-44D7-A255-31AED003D39E}" destId="{563B0461-4137-452E-94E9-1536638EE81E}" srcOrd="1" destOrd="0" presId="urn:microsoft.com/office/officeart/2005/8/layout/hierarchy3"/>
    <dgm:cxn modelId="{BE90B7CE-6B02-44FD-9053-4EED24073558}" type="presParOf" srcId="{7E265D95-B496-43F4-87BF-E3C2F9D073C6}" destId="{1D8DDD27-245B-4013-B2D3-65B092FF1DD8}" srcOrd="2" destOrd="0" presId="urn:microsoft.com/office/officeart/2005/8/layout/hierarchy3"/>
    <dgm:cxn modelId="{421C8B19-AA80-4B8B-9D13-0E6B976B2CCD}" type="presParOf" srcId="{1D8DDD27-245B-4013-B2D3-65B092FF1DD8}" destId="{E5459BEB-887A-48D4-A2A4-405454F463C5}" srcOrd="0" destOrd="0" presId="urn:microsoft.com/office/officeart/2005/8/layout/hierarchy3"/>
    <dgm:cxn modelId="{3952D7D7-970C-4EF2-A3A0-37DABFDDD6E7}" type="presParOf" srcId="{E5459BEB-887A-48D4-A2A4-405454F463C5}" destId="{6A3B1260-9790-483B-88B4-C3B94A56B45D}" srcOrd="0" destOrd="0" presId="urn:microsoft.com/office/officeart/2005/8/layout/hierarchy3"/>
    <dgm:cxn modelId="{3E83B811-7D3A-4275-890A-A55025A27346}" type="presParOf" srcId="{E5459BEB-887A-48D4-A2A4-405454F463C5}" destId="{109AE558-1924-4F9A-B05D-50E5DE07A11A}" srcOrd="1" destOrd="0" presId="urn:microsoft.com/office/officeart/2005/8/layout/hierarchy3"/>
    <dgm:cxn modelId="{315AB62B-32E1-44B3-92C7-8CFC0E491CB8}" type="presParOf" srcId="{1D8DDD27-245B-4013-B2D3-65B092FF1DD8}" destId="{83A84B02-F903-4E94-B942-830966A8CE34}" srcOrd="1" destOrd="0" presId="urn:microsoft.com/office/officeart/2005/8/layout/hierarchy3"/>
    <dgm:cxn modelId="{9D3864C1-5982-445F-9D1F-87B069D4FC7D}" type="presParOf" srcId="{7E265D95-B496-43F4-87BF-E3C2F9D073C6}" destId="{FF0D537F-E005-4C8A-A07C-E4E14815FEA9}" srcOrd="3" destOrd="0" presId="urn:microsoft.com/office/officeart/2005/8/layout/hierarchy3"/>
    <dgm:cxn modelId="{59A0FBDA-00BB-43F6-9A43-13DDA944F09D}" type="presParOf" srcId="{FF0D537F-E005-4C8A-A07C-E4E14815FEA9}" destId="{037F39C1-E09D-455E-B693-07CDF6927061}" srcOrd="0" destOrd="0" presId="urn:microsoft.com/office/officeart/2005/8/layout/hierarchy3"/>
    <dgm:cxn modelId="{C1F56D08-494B-44ED-86CA-B8B5AE269366}" type="presParOf" srcId="{037F39C1-E09D-455E-B693-07CDF6927061}" destId="{3F30E104-4583-499F-9D43-74C7948411BB}" srcOrd="0" destOrd="0" presId="urn:microsoft.com/office/officeart/2005/8/layout/hierarchy3"/>
    <dgm:cxn modelId="{5BE8F982-8879-44AC-A2CB-FCC7A9FAACFB}" type="presParOf" srcId="{037F39C1-E09D-455E-B693-07CDF6927061}" destId="{378886B9-5D84-4B48-AF26-2DF4F5736FE6}" srcOrd="1" destOrd="0" presId="urn:microsoft.com/office/officeart/2005/8/layout/hierarchy3"/>
    <dgm:cxn modelId="{4609D42E-B811-4868-9942-44D5BE5513D3}" type="presParOf" srcId="{FF0D537F-E005-4C8A-A07C-E4E14815FEA9}" destId="{FC9AF1F4-AAD4-4C9B-BA3A-7EBA4E396D1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F03DB-D6B0-4795-9360-04D4FB05E7E0}">
      <dsp:nvSpPr>
        <dsp:cNvPr id="0" name=""/>
        <dsp:cNvSpPr/>
      </dsp:nvSpPr>
      <dsp:spPr>
        <a:xfrm>
          <a:off x="2019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YourLocal API</a:t>
          </a:r>
          <a:endParaRPr lang="en-US" sz="3100" kern="1200"/>
        </a:p>
      </dsp:txBody>
      <dsp:txXfrm>
        <a:off x="36012" y="1292800"/>
        <a:ext cx="2253258" cy="1092636"/>
      </dsp:txXfrm>
    </dsp:sp>
    <dsp:sp modelId="{F16C44AC-6514-491C-9DF5-B1C3200B3419}">
      <dsp:nvSpPr>
        <dsp:cNvPr id="0" name=""/>
        <dsp:cNvSpPr/>
      </dsp:nvSpPr>
      <dsp:spPr>
        <a:xfrm>
          <a:off x="2903575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TheNext API</a:t>
          </a:r>
          <a:endParaRPr lang="en-US" sz="3100" kern="1200"/>
        </a:p>
      </dsp:txBody>
      <dsp:txXfrm>
        <a:off x="2937568" y="1292800"/>
        <a:ext cx="2253258" cy="1092636"/>
      </dsp:txXfrm>
    </dsp:sp>
    <dsp:sp modelId="{6A3B1260-9790-483B-88B4-C3B94A56B45D}">
      <dsp:nvSpPr>
        <dsp:cNvPr id="0" name=""/>
        <dsp:cNvSpPr/>
      </dsp:nvSpPr>
      <dsp:spPr>
        <a:xfrm>
          <a:off x="5805130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Geolokation</a:t>
          </a:r>
          <a:endParaRPr lang="en-US" sz="3100" kern="1200"/>
        </a:p>
      </dsp:txBody>
      <dsp:txXfrm>
        <a:off x="5839123" y="1292800"/>
        <a:ext cx="2253258" cy="1092636"/>
      </dsp:txXfrm>
    </dsp:sp>
    <dsp:sp modelId="{3F30E104-4583-499F-9D43-74C7948411BB}">
      <dsp:nvSpPr>
        <dsp:cNvPr id="0" name=""/>
        <dsp:cNvSpPr/>
      </dsp:nvSpPr>
      <dsp:spPr>
        <a:xfrm>
          <a:off x="8706685" y="1258807"/>
          <a:ext cx="2321244" cy="1160622"/>
        </a:xfrm>
        <a:prstGeom prst="roundRect">
          <a:avLst>
            <a:gd name="adj" fmla="val 10000"/>
          </a:avLst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Misforståelse</a:t>
          </a:r>
          <a:endParaRPr lang="en-US" sz="3100" kern="1200"/>
        </a:p>
      </dsp:txBody>
      <dsp:txXfrm>
        <a:off x="8740678" y="1292800"/>
        <a:ext cx="2253258" cy="1092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9C3B-90A7-4284-A63B-100477C064F8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F7F7-D955-46FE-9A6A-0E516E6F289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538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Casper: Project</a:t>
            </a:r>
          </a:p>
          <a:p>
            <a:r>
              <a:rPr lang="da-DK" dirty="0"/>
              <a:t>Patrick: Product</a:t>
            </a:r>
          </a:p>
          <a:p>
            <a:r>
              <a:rPr lang="da-DK" dirty="0"/>
              <a:t>Matthias: Intro &amp; People</a:t>
            </a:r>
          </a:p>
          <a:p>
            <a:r>
              <a:rPr lang="da-DK" dirty="0"/>
              <a:t>Christian: Process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37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Formål: Klar arbejdsfordeling, ved hvem man skal konsultere i tilfælde af problemer -Øget effektivitet ift. Beslutningstagen. Ingen 'bredeste skuldre'. Bedre kvalitet på </a:t>
            </a:r>
            <a:r>
              <a:rPr lang="da-DK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reviews</a:t>
            </a: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a-D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Udnytte forcer. Bedre overblik, Stand-up meeting. 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CF7F7-D955-46FE-9A6A-0E516E6F2893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99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57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0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3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93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1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0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0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76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89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1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7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52EC6D-AFBA-4F6F-A64F-BA455C0AB0BC}" type="datetimeFigureOut">
              <a:rPr lang="da-DK" smtClean="0"/>
              <a:t>13-01-2019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8327EC-32D6-48CC-AD7E-02BA4A0C4B80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088D4-FB4A-4B09-A756-7D915465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da-DK" sz="4800" dirty="0">
                <a:solidFill>
                  <a:srgbClr val="FFFFFF"/>
                </a:solidFill>
              </a:rPr>
              <a:t>The Next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15A55B2-881F-4293-911F-0FF5BCE4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 lnSpcReduction="10000"/>
          </a:bodyPr>
          <a:lstStyle/>
          <a:p>
            <a:endParaRPr lang="da-DK" dirty="0">
              <a:solidFill>
                <a:srgbClr val="EBEBEB"/>
              </a:solidFill>
            </a:endParaRPr>
          </a:p>
          <a:p>
            <a:r>
              <a:rPr lang="da-DK" dirty="0">
                <a:solidFill>
                  <a:srgbClr val="EBEBEB"/>
                </a:solidFill>
              </a:rPr>
              <a:t>Patrick Sirich </a:t>
            </a:r>
          </a:p>
          <a:p>
            <a:r>
              <a:rPr lang="da-DK" dirty="0">
                <a:solidFill>
                  <a:srgbClr val="EBEBEB"/>
                </a:solidFill>
              </a:rPr>
              <a:t>Matthias Skou</a:t>
            </a:r>
          </a:p>
          <a:p>
            <a:r>
              <a:rPr lang="da-DK" dirty="0">
                <a:solidFill>
                  <a:srgbClr val="EBEBEB"/>
                </a:solidFill>
              </a:rPr>
              <a:t>Christian Strunge</a:t>
            </a:r>
          </a:p>
          <a:p>
            <a:r>
              <a:rPr lang="da-DK" dirty="0">
                <a:solidFill>
                  <a:srgbClr val="EBEBEB"/>
                </a:solidFill>
              </a:rPr>
              <a:t>Casper Frost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CA165C-6172-418D-92EE-05500D9C0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6FA0-54A3-491E-B675-E28C54CA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da-DK" sz="3600" dirty="0">
                <a:solidFill>
                  <a:srgbClr val="FFFFFF"/>
                </a:solidFill>
              </a:rPr>
              <a:t>Disposition</a:t>
            </a:r>
          </a:p>
        </p:txBody>
      </p:sp>
      <p:sp>
        <p:nvSpPr>
          <p:cNvPr id="49" name="Pladsholder til indhold 2">
            <a:extLst>
              <a:ext uri="{FF2B5EF4-FFF2-40B4-BE49-F238E27FC236}">
                <a16:creationId xmlns:a16="http://schemas.microsoft.com/office/drawing/2014/main" id="{33FFB802-F4E7-48ED-82FC-4092D9EB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3079"/>
            <a:ext cx="4817766" cy="4438915"/>
          </a:xfrm>
        </p:spPr>
        <p:txBody>
          <a:bodyPr anchor="ctr">
            <a:normAutofit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/>
              <a:t>De 4 P’er</a:t>
            </a:r>
          </a:p>
          <a:p>
            <a:pPr lvl="1"/>
            <a:r>
              <a:rPr lang="da-DK" dirty="0"/>
              <a:t>People</a:t>
            </a:r>
          </a:p>
          <a:p>
            <a:pPr lvl="2"/>
            <a:r>
              <a:rPr lang="da-DK" dirty="0"/>
              <a:t>Rollefordeling</a:t>
            </a:r>
          </a:p>
          <a:p>
            <a:pPr lvl="1"/>
            <a:r>
              <a:rPr lang="da-DK" dirty="0"/>
              <a:t>Product</a:t>
            </a:r>
          </a:p>
          <a:p>
            <a:pPr lvl="2"/>
            <a:r>
              <a:rPr lang="da-DK" dirty="0"/>
              <a:t>Geolokation/API</a:t>
            </a:r>
          </a:p>
          <a:p>
            <a:pPr lvl="1"/>
            <a:r>
              <a:rPr lang="da-DK" dirty="0"/>
              <a:t>Project</a:t>
            </a:r>
          </a:p>
          <a:p>
            <a:pPr lvl="2"/>
            <a:r>
              <a:rPr lang="da-DK" dirty="0"/>
              <a:t>UP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Scrum</a:t>
            </a:r>
            <a:endParaRPr lang="da-DK" dirty="0"/>
          </a:p>
          <a:p>
            <a:pPr lvl="1"/>
            <a:r>
              <a:rPr lang="da-DK" dirty="0"/>
              <a:t>Process</a:t>
            </a:r>
          </a:p>
          <a:p>
            <a:pPr lvl="2"/>
            <a:r>
              <a:rPr lang="da-DK" dirty="0" err="1"/>
              <a:t>Function</a:t>
            </a:r>
            <a:r>
              <a:rPr lang="da-DK" dirty="0"/>
              <a:t> points</a:t>
            </a:r>
          </a:p>
          <a:p>
            <a:pPr lvl="2"/>
            <a:r>
              <a:rPr lang="da-DK" dirty="0" err="1"/>
              <a:t>Quality</a:t>
            </a:r>
            <a:r>
              <a:rPr lang="da-DK" dirty="0"/>
              <a:t> assurance</a:t>
            </a:r>
          </a:p>
          <a:p>
            <a:r>
              <a:rPr lang="da-DK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49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F4C840-9672-48F7-A08B-95A986EE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algn="ctr"/>
            <a:r>
              <a:rPr lang="da-DK" sz="3200" dirty="0">
                <a:solidFill>
                  <a:srgbClr val="FFFFFF"/>
                </a:solidFill>
              </a:rPr>
              <a:t>People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3A7271-9773-4E71-92A4-B70BD9D1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da-DK" sz="1300" dirty="0"/>
              <a:t>Rollefordeling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Patrick: Product Owner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User stories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Product Backlog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Casper: Rapport-ansvarlig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Layout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Rød tråd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Matthias: Kode- og task ansvarlig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Task prioritering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End tests &amp; Reviews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Christian: SCRUM-Master &amp; Project Manager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SCRUM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Arbejdsmiljø</a:t>
            </a:r>
          </a:p>
          <a:p>
            <a:pPr lvl="1">
              <a:lnSpc>
                <a:spcPct val="90000"/>
              </a:lnSpc>
            </a:pPr>
            <a:r>
              <a:rPr lang="da-DK" sz="1300" dirty="0"/>
              <a:t>Formål?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Arbejdsfordeling</a:t>
            </a:r>
          </a:p>
          <a:p>
            <a:pPr lvl="2">
              <a:lnSpc>
                <a:spcPct val="90000"/>
              </a:lnSpc>
            </a:pPr>
            <a:r>
              <a:rPr lang="da-DK" sz="1300" dirty="0" err="1"/>
              <a:t>Effiktivitet</a:t>
            </a:r>
            <a:r>
              <a:rPr lang="da-DK" sz="1300" dirty="0"/>
              <a:t> &amp; forcer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Beslutningstagen</a:t>
            </a:r>
          </a:p>
          <a:p>
            <a:pPr lvl="2">
              <a:lnSpc>
                <a:spcPct val="90000"/>
              </a:lnSpc>
            </a:pPr>
            <a:r>
              <a:rPr lang="da-DK" sz="1300" dirty="0"/>
              <a:t>Reviews</a:t>
            </a:r>
          </a:p>
          <a:p>
            <a:pPr lvl="1">
              <a:lnSpc>
                <a:spcPct val="90000"/>
              </a:lnSpc>
            </a:pPr>
            <a:endParaRPr lang="da-DK" sz="1300" dirty="0"/>
          </a:p>
        </p:txBody>
      </p:sp>
    </p:spTree>
    <p:extLst>
      <p:ext uri="{BB962C8B-B14F-4D97-AF65-F5344CB8AC3E}">
        <p14:creationId xmlns:p14="http://schemas.microsoft.com/office/powerpoint/2010/main" val="10231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BF4F-5BAA-42C0-A734-FE0032FD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EFF"/>
                </a:solidFill>
              </a:rPr>
              <a:t>Product</a:t>
            </a:r>
          </a:p>
        </p:txBody>
      </p:sp>
      <p:graphicFrame>
        <p:nvGraphicFramePr>
          <p:cNvPr id="20" name="Pladsholder til indhold 2">
            <a:extLst>
              <a:ext uri="{FF2B5EF4-FFF2-40B4-BE49-F238E27FC236}">
                <a16:creationId xmlns:a16="http://schemas.microsoft.com/office/drawing/2014/main" id="{68D061BA-49F3-484C-A313-0C7BE7FA5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0084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34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5209A-7441-4208-B9C0-F410D129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</a:t>
            </a:r>
          </a:p>
        </p:txBody>
      </p:sp>
      <p:pic>
        <p:nvPicPr>
          <p:cNvPr id="1029" name="Picture 5" descr="The Agile - Scrum Framework &#10;Inputs from Executives, &#10;Team, Stakeholders, &#10;Customers, Users &#10;Product Owner &#10;Ranked &#10;is &#10;Product &#10;Backlog &#10;tiiå &#10;The Team &#10;starting at top &#10;as much as it &#10;to by &#10;end of Smirn &#10;Sprint &#10;Planning &#10;Meeting &#10;Breakout &#10;Sprint &#10;Ba Cklog &#10;Burndown/up &#10;Charts &#10;Scrum &#10;Em•y &#10;24 &#10;Week &#10;Sprint &#10;Sprint end date and &#10;team &#10;do cha &#10;Daily Scrum &#10;Meeting &#10;Sprint Review &#10;Finished work &#10;Sprint ">
            <a:extLst>
              <a:ext uri="{FF2B5EF4-FFF2-40B4-BE49-F238E27FC236}">
                <a16:creationId xmlns:a16="http://schemas.microsoft.com/office/drawing/2014/main" id="{C9C69D0B-0DBA-4CBB-98A9-BEDC4A422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1" y="1809476"/>
            <a:ext cx="4217601" cy="2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8B5FA07-05CD-4177-905F-2E8447DA4FA6}"/>
              </a:ext>
            </a:extLst>
          </p:cNvPr>
          <p:cNvSpPr txBox="1"/>
          <p:nvPr/>
        </p:nvSpPr>
        <p:spPr>
          <a:xfrm>
            <a:off x="1488332" y="2081718"/>
            <a:ext cx="3306372" cy="37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B6B8B752-8699-4E4E-BACB-177CBA57EF51}"/>
              </a:ext>
            </a:extLst>
          </p:cNvPr>
          <p:cNvSpPr/>
          <p:nvPr/>
        </p:nvSpPr>
        <p:spPr>
          <a:xfrm>
            <a:off x="5359950" y="2862286"/>
            <a:ext cx="1120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F05FE2-9DDB-4898-B772-84B8BB7FE104}"/>
              </a:ext>
            </a:extLst>
          </p:cNvPr>
          <p:cNvSpPr txBox="1"/>
          <p:nvPr/>
        </p:nvSpPr>
        <p:spPr>
          <a:xfrm>
            <a:off x="1197036" y="5226702"/>
            <a:ext cx="3127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Use case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Lineær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Sen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Mange artefakter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83A3F29-3241-467A-80A8-33A580E11878}"/>
              </a:ext>
            </a:extLst>
          </p:cNvPr>
          <p:cNvSpPr txBox="1"/>
          <p:nvPr/>
        </p:nvSpPr>
        <p:spPr>
          <a:xfrm>
            <a:off x="7282087" y="5103674"/>
            <a:ext cx="3127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Task 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Evolutionær tilgang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Løbende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Få artefakter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896ED1E-9DDA-4138-A964-B9AA2070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" y="1809476"/>
            <a:ext cx="468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AEA4-044B-41A7-88A1-C65D119A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points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1C3E6-F310-47C6-B2A6-29877236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Hvorfor bruge det?</a:t>
            </a:r>
          </a:p>
          <a:p>
            <a:r>
              <a:rPr lang="da-DK" dirty="0"/>
              <a:t>Hvordan vi kunne anvende FP?</a:t>
            </a:r>
          </a:p>
          <a:p>
            <a:r>
              <a:rPr lang="da-DK" dirty="0"/>
              <a:t>Hvad vi kunne få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0CA9A12-374C-4F6B-8D2D-D5488B31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57" y="2411730"/>
            <a:ext cx="6915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7FFAD-FE56-4DF6-AFBC-C2DC072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Quality</a:t>
            </a:r>
            <a:r>
              <a:rPr lang="da-DK" dirty="0"/>
              <a:t> assurance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17C4A-2885-46CF-9DEA-ACE44E23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Hvordan har vi brugt det?</a:t>
            </a:r>
          </a:p>
          <a:p>
            <a:r>
              <a:rPr lang="da-DK" dirty="0"/>
              <a:t>Hvad har vi fået ud af det?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4160CBD-AC73-4FB7-8417-FAB1EDDA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95" y="2180496"/>
            <a:ext cx="7105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3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215E79-8FC6-47E5-9A4C-FB56150A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Demonstration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43046-2619-490F-8D39-75FF8154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C5F09389-6A8E-46D6-B5F4-A3C55FAE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D4C100-C52C-4252-9EA6-40DF39237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493" y="960723"/>
            <a:ext cx="4945656" cy="49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65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ø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192</Words>
  <Application>Microsoft Office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Dividende</vt:lpstr>
      <vt:lpstr>The Next</vt:lpstr>
      <vt:lpstr>Disposition</vt:lpstr>
      <vt:lpstr>People</vt:lpstr>
      <vt:lpstr>Product</vt:lpstr>
      <vt:lpstr>Project</vt:lpstr>
      <vt:lpstr>Function points</vt:lpstr>
      <vt:lpstr>Quality assurance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</dc:title>
  <dc:creator>Casper Frost</dc:creator>
  <cp:lastModifiedBy>Casper Frost</cp:lastModifiedBy>
  <cp:revision>4</cp:revision>
  <dcterms:created xsi:type="dcterms:W3CDTF">2019-01-13T21:49:44Z</dcterms:created>
  <dcterms:modified xsi:type="dcterms:W3CDTF">2019-01-13T22:03:38Z</dcterms:modified>
</cp:coreProperties>
</file>