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3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502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003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57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4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9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70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1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78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879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354238"/>
            <a:ext cx="9479665" cy="5243332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Rollefordeling</a:t>
            </a:r>
          </a:p>
          <a:p>
            <a:pPr lvl="1"/>
            <a:r>
              <a:rPr lang="da-DK" dirty="0"/>
              <a:t>Patrick: Product </a:t>
            </a:r>
            <a:r>
              <a:rPr lang="da-DK" dirty="0" err="1"/>
              <a:t>Owner</a:t>
            </a:r>
            <a:endParaRPr lang="da-DK" dirty="0"/>
          </a:p>
          <a:p>
            <a:pPr lvl="2"/>
            <a:r>
              <a:rPr lang="da-DK" dirty="0"/>
              <a:t>User </a:t>
            </a:r>
            <a:r>
              <a:rPr lang="da-DK" dirty="0" err="1"/>
              <a:t>stories</a:t>
            </a:r>
            <a:endParaRPr lang="da-DK" dirty="0"/>
          </a:p>
          <a:p>
            <a:pPr lvl="2"/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pPr lvl="1"/>
            <a:r>
              <a:rPr lang="da-DK" dirty="0"/>
              <a:t>Casper: Rapport-ansvarlig</a:t>
            </a:r>
          </a:p>
          <a:p>
            <a:pPr lvl="2"/>
            <a:r>
              <a:rPr lang="da-DK" dirty="0"/>
              <a:t>Layout</a:t>
            </a:r>
          </a:p>
          <a:p>
            <a:pPr lvl="2"/>
            <a:r>
              <a:rPr lang="da-DK" dirty="0"/>
              <a:t>Rød tråd</a:t>
            </a:r>
          </a:p>
          <a:p>
            <a:pPr lvl="1"/>
            <a:r>
              <a:rPr lang="da-DK" dirty="0"/>
              <a:t>Matthias: Kode- og </a:t>
            </a:r>
            <a:r>
              <a:rPr lang="da-DK" dirty="0" err="1"/>
              <a:t>task</a:t>
            </a:r>
            <a:r>
              <a:rPr lang="da-DK" dirty="0"/>
              <a:t> ansvarlig</a:t>
            </a:r>
          </a:p>
          <a:p>
            <a:pPr lvl="2"/>
            <a:r>
              <a:rPr lang="da-DK" dirty="0" err="1"/>
              <a:t>Task</a:t>
            </a:r>
            <a:r>
              <a:rPr lang="da-DK" dirty="0"/>
              <a:t> prioritering</a:t>
            </a:r>
          </a:p>
          <a:p>
            <a:pPr lvl="2"/>
            <a:r>
              <a:rPr lang="da-DK" dirty="0"/>
              <a:t>End tests &amp; </a:t>
            </a:r>
            <a:r>
              <a:rPr lang="da-DK" dirty="0" err="1"/>
              <a:t>Reviews</a:t>
            </a:r>
            <a:endParaRPr lang="da-DK" dirty="0"/>
          </a:p>
          <a:p>
            <a:pPr lvl="1"/>
            <a:r>
              <a:rPr lang="da-DK" dirty="0"/>
              <a:t>Christian: SCRUM-Master &amp; Project Manager</a:t>
            </a:r>
          </a:p>
          <a:p>
            <a:pPr lvl="2"/>
            <a:r>
              <a:rPr lang="da-DK" dirty="0"/>
              <a:t>SCRUM</a:t>
            </a:r>
          </a:p>
          <a:p>
            <a:pPr lvl="2"/>
            <a:r>
              <a:rPr lang="da-DK" dirty="0"/>
              <a:t>Arbejdsmiljø</a:t>
            </a:r>
          </a:p>
          <a:p>
            <a:pPr lvl="1"/>
            <a:r>
              <a:rPr lang="da-DK" dirty="0"/>
              <a:t>Formål?</a:t>
            </a:r>
          </a:p>
          <a:p>
            <a:pPr lvl="2"/>
            <a:r>
              <a:rPr lang="da-DK" dirty="0"/>
              <a:t>Arbejdsfordeling</a:t>
            </a:r>
          </a:p>
          <a:p>
            <a:pPr lvl="2"/>
            <a:r>
              <a:rPr lang="da-DK" dirty="0" err="1"/>
              <a:t>Effiktivitet</a:t>
            </a:r>
            <a:r>
              <a:rPr lang="da-DK" dirty="0"/>
              <a:t> &amp; forcer</a:t>
            </a:r>
          </a:p>
          <a:p>
            <a:pPr lvl="2"/>
            <a:r>
              <a:rPr lang="da-DK" dirty="0"/>
              <a:t>Beslutningstagen</a:t>
            </a:r>
          </a:p>
          <a:p>
            <a:pPr lvl="2"/>
            <a:r>
              <a:rPr lang="da-DK" dirty="0" err="1"/>
              <a:t>Reviews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462722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505670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448056" y="4503897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Transition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6736911" y="4503897"/>
            <a:ext cx="312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feedback fra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1" y="1452860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theme/theme1.xml><?xml version="1.0" encoding="utf-8"?>
<a:theme xmlns:a="http://schemas.openxmlformats.org/drawingml/2006/main" name="Grundlægg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rundlæggend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dlæggend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193</TotalTime>
  <Words>148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Grundlæggende</vt:lpstr>
      <vt:lpstr>The Next</vt:lpstr>
      <vt:lpstr>Disposition</vt:lpstr>
      <vt:lpstr>People</vt:lpstr>
      <vt:lpstr>Product</vt:lpstr>
      <vt:lpstr>Project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10</cp:revision>
  <dcterms:created xsi:type="dcterms:W3CDTF">2019-01-12T11:26:23Z</dcterms:created>
  <dcterms:modified xsi:type="dcterms:W3CDTF">2019-01-13T12:33:03Z</dcterms:modified>
</cp:coreProperties>
</file>