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784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68" y="331724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Af Patrick, Matthias, Christian og Casper</a:t>
            </a: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865376"/>
            <a:ext cx="9479665" cy="4732194"/>
          </a:xfrm>
        </p:spPr>
        <p:txBody>
          <a:bodyPr>
            <a:normAutofit fontScale="70000" lnSpcReduction="20000"/>
          </a:bodyPr>
          <a:lstStyle/>
          <a:p>
            <a:r>
              <a:rPr lang="da-DK" sz="1700" dirty="0"/>
              <a:t>Rollefordeling</a:t>
            </a:r>
          </a:p>
          <a:p>
            <a:pPr lvl="1"/>
            <a:r>
              <a:rPr lang="da-DK" sz="1700" dirty="0"/>
              <a:t>Patrick: Product </a:t>
            </a:r>
            <a:r>
              <a:rPr lang="da-DK" sz="1700" dirty="0" err="1"/>
              <a:t>Owner</a:t>
            </a:r>
            <a:endParaRPr lang="da-DK" sz="1700" dirty="0"/>
          </a:p>
          <a:p>
            <a:pPr lvl="2"/>
            <a:r>
              <a:rPr lang="da-DK" sz="1700" dirty="0"/>
              <a:t>User </a:t>
            </a:r>
            <a:r>
              <a:rPr lang="da-DK" sz="1700" dirty="0" err="1"/>
              <a:t>stories</a:t>
            </a:r>
            <a:endParaRPr lang="da-DK" sz="1700" dirty="0"/>
          </a:p>
          <a:p>
            <a:pPr lvl="2"/>
            <a:r>
              <a:rPr lang="da-DK" sz="1700" dirty="0"/>
              <a:t>Product </a:t>
            </a:r>
            <a:r>
              <a:rPr lang="da-DK" sz="1700" dirty="0" err="1"/>
              <a:t>Backlog</a:t>
            </a:r>
            <a:endParaRPr lang="da-DK" sz="1700" dirty="0"/>
          </a:p>
          <a:p>
            <a:pPr lvl="1"/>
            <a:r>
              <a:rPr lang="da-DK" sz="1700" dirty="0"/>
              <a:t>Casper: Rapport-ansvarlig</a:t>
            </a:r>
          </a:p>
          <a:p>
            <a:pPr lvl="2"/>
            <a:r>
              <a:rPr lang="da-DK" sz="1700" dirty="0"/>
              <a:t>Layout</a:t>
            </a:r>
          </a:p>
          <a:p>
            <a:pPr lvl="2"/>
            <a:r>
              <a:rPr lang="da-DK" sz="1700" dirty="0"/>
              <a:t>Rød tråd</a:t>
            </a:r>
          </a:p>
          <a:p>
            <a:pPr lvl="1"/>
            <a:r>
              <a:rPr lang="da-DK" sz="1700" dirty="0"/>
              <a:t>Matthias: Kode- og </a:t>
            </a:r>
            <a:r>
              <a:rPr lang="da-DK" sz="1700" dirty="0" err="1"/>
              <a:t>task</a:t>
            </a:r>
            <a:r>
              <a:rPr lang="da-DK" sz="1700" dirty="0"/>
              <a:t> ansvarlig</a:t>
            </a:r>
          </a:p>
          <a:p>
            <a:pPr lvl="2"/>
            <a:r>
              <a:rPr lang="da-DK" sz="1700" dirty="0" err="1"/>
              <a:t>Task</a:t>
            </a:r>
            <a:r>
              <a:rPr lang="da-DK" sz="1700" dirty="0"/>
              <a:t> prioritering</a:t>
            </a:r>
          </a:p>
          <a:p>
            <a:pPr lvl="2"/>
            <a:r>
              <a:rPr lang="da-DK" sz="1700" dirty="0"/>
              <a:t>End tests &amp; </a:t>
            </a:r>
            <a:r>
              <a:rPr lang="da-DK" sz="1700" dirty="0" err="1"/>
              <a:t>Reviews</a:t>
            </a:r>
            <a:endParaRPr lang="da-DK" sz="1700" dirty="0"/>
          </a:p>
          <a:p>
            <a:pPr lvl="1"/>
            <a:r>
              <a:rPr lang="da-DK" sz="1700" dirty="0"/>
              <a:t>Christian: SCRUM-Master &amp; Project Manager</a:t>
            </a:r>
          </a:p>
          <a:p>
            <a:pPr lvl="2"/>
            <a:r>
              <a:rPr lang="da-DK" sz="1700" dirty="0"/>
              <a:t>SCRUM</a:t>
            </a:r>
          </a:p>
          <a:p>
            <a:pPr lvl="2"/>
            <a:r>
              <a:rPr lang="da-DK" sz="1700" dirty="0"/>
              <a:t>Arbejdsmiljø</a:t>
            </a:r>
          </a:p>
          <a:p>
            <a:pPr lvl="1"/>
            <a:r>
              <a:rPr lang="da-DK" sz="1700" dirty="0"/>
              <a:t>Formål?</a:t>
            </a:r>
          </a:p>
          <a:p>
            <a:pPr lvl="2"/>
            <a:r>
              <a:rPr lang="da-DK" sz="1700" dirty="0"/>
              <a:t>Arbejdsfordeling</a:t>
            </a:r>
          </a:p>
          <a:p>
            <a:pPr lvl="2"/>
            <a:r>
              <a:rPr lang="da-DK" sz="1700" dirty="0" err="1"/>
              <a:t>Effiktivitet</a:t>
            </a:r>
            <a:r>
              <a:rPr lang="da-DK" sz="1700" dirty="0"/>
              <a:t> &amp; forcer</a:t>
            </a:r>
          </a:p>
          <a:p>
            <a:pPr lvl="2"/>
            <a:r>
              <a:rPr lang="da-DK" sz="1700" dirty="0"/>
              <a:t>Beslutningstagen</a:t>
            </a:r>
          </a:p>
          <a:p>
            <a:pPr lvl="2"/>
            <a:r>
              <a:rPr lang="da-DK" sz="1700" dirty="0" err="1"/>
              <a:t>Reviews</a:t>
            </a:r>
            <a:endParaRPr lang="da-DK" sz="1700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733251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438912" y="5125689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Transition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6736911" y="4838426"/>
            <a:ext cx="312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feedback fra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196</TotalTime>
  <Words>148</Words>
  <Application>Microsoft Office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People</vt:lpstr>
      <vt:lpstr>Product</vt:lpstr>
      <vt:lpstr>Project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12</cp:revision>
  <dcterms:created xsi:type="dcterms:W3CDTF">2019-01-12T11:26:23Z</dcterms:created>
  <dcterms:modified xsi:type="dcterms:W3CDTF">2019-01-13T12:44:48Z</dcterms:modified>
</cp:coreProperties>
</file>