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7845" autoAdjust="0"/>
  </p:normalViewPr>
  <p:slideViewPr>
    <p:cSldViewPr snapToGrid="0">
      <p:cViewPr varScale="1">
        <p:scale>
          <a:sx n="105" d="100"/>
          <a:sy n="105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9C3B-90A7-4284-A63B-100477C064F8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F7F7-D955-46FE-9A6A-0E516E6F28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3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Casper: Project</a:t>
            </a:r>
          </a:p>
          <a:p>
            <a:r>
              <a:rPr lang="da-DK" dirty="0"/>
              <a:t>Patrick: Product</a:t>
            </a:r>
          </a:p>
          <a:p>
            <a:r>
              <a:rPr lang="da-DK" dirty="0"/>
              <a:t>Matthias: Intro &amp; People</a:t>
            </a:r>
          </a:p>
          <a:p>
            <a:r>
              <a:rPr lang="da-DK" dirty="0"/>
              <a:t>Christian: Process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37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Formål: Klar arbejdsfordeling, ved hvem man skal konsultere i tilfælde af problemer -Øget effektivitet ift. Beslutningstagen. Ingen 'bredeste skuldre'. Bedre kvalitet på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Udnytte forcer. Bedre overblik, Stand-up meeting. 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9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57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20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3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9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1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03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01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6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8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1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77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3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088D4-FB4A-4B09-A756-7D915465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468" y="331724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The Next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5A55B2-881F-4293-911F-0FF5BCE4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r>
              <a:rPr lang="da-DK" sz="2800" dirty="0">
                <a:solidFill>
                  <a:schemeClr val="tx1"/>
                </a:solidFill>
              </a:rPr>
              <a:t>Af Patrick, Matthias, Christian og Casper</a:t>
            </a:r>
          </a:p>
        </p:txBody>
      </p:sp>
    </p:spTree>
    <p:extLst>
      <p:ext uri="{BB962C8B-B14F-4D97-AF65-F5344CB8AC3E}">
        <p14:creationId xmlns:p14="http://schemas.microsoft.com/office/powerpoint/2010/main" val="449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6FA0-54A3-491E-B675-E28C54CA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da-DK" sz="3600" dirty="0">
                <a:solidFill>
                  <a:srgbClr val="FFFFFF"/>
                </a:solidFill>
              </a:rPr>
              <a:t>Disposition</a:t>
            </a:r>
          </a:p>
        </p:txBody>
      </p:sp>
      <p:sp>
        <p:nvSpPr>
          <p:cNvPr id="49" name="Pladsholder til indhold 2">
            <a:extLst>
              <a:ext uri="{FF2B5EF4-FFF2-40B4-BE49-F238E27FC236}">
                <a16:creationId xmlns:a16="http://schemas.microsoft.com/office/drawing/2014/main" id="{33FFB802-F4E7-48ED-82FC-4092D9EB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3079"/>
            <a:ext cx="4817766" cy="4438915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De 4 P’er</a:t>
            </a:r>
          </a:p>
          <a:p>
            <a:pPr lvl="1"/>
            <a:r>
              <a:rPr lang="da-DK" dirty="0"/>
              <a:t>People</a:t>
            </a:r>
          </a:p>
          <a:p>
            <a:pPr lvl="2"/>
            <a:r>
              <a:rPr lang="da-DK" dirty="0"/>
              <a:t>Rollefordeling</a:t>
            </a:r>
          </a:p>
          <a:p>
            <a:pPr lvl="1"/>
            <a:r>
              <a:rPr lang="da-DK" dirty="0"/>
              <a:t>Product</a:t>
            </a:r>
          </a:p>
          <a:p>
            <a:pPr lvl="2"/>
            <a:r>
              <a:rPr lang="da-DK" dirty="0"/>
              <a:t>Geolokation/API</a:t>
            </a:r>
          </a:p>
          <a:p>
            <a:pPr lvl="1"/>
            <a:r>
              <a:rPr lang="da-DK" dirty="0"/>
              <a:t>Project</a:t>
            </a:r>
          </a:p>
          <a:p>
            <a:pPr lvl="2"/>
            <a:r>
              <a:rPr lang="da-DK" dirty="0"/>
              <a:t>Udviklingsmodellen</a:t>
            </a:r>
          </a:p>
          <a:p>
            <a:pPr lvl="1"/>
            <a:r>
              <a:rPr lang="da-DK" dirty="0"/>
              <a:t>Process</a:t>
            </a:r>
          </a:p>
          <a:p>
            <a:pPr lvl="2"/>
            <a:r>
              <a:rPr lang="da-DK" dirty="0" err="1"/>
              <a:t>Function</a:t>
            </a:r>
            <a:r>
              <a:rPr lang="da-DK" dirty="0"/>
              <a:t> points</a:t>
            </a:r>
          </a:p>
          <a:p>
            <a:pPr lvl="2"/>
            <a:r>
              <a:rPr lang="da-DK" dirty="0" err="1"/>
              <a:t>Quality</a:t>
            </a:r>
            <a:r>
              <a:rPr lang="da-DK" dirty="0"/>
              <a:t> assurance</a:t>
            </a:r>
          </a:p>
          <a:p>
            <a:r>
              <a:rPr lang="da-DK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49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C840-9672-48F7-A08B-95A986E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People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3A7271-9773-4E71-92A4-B70BD9D1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67" y="1865376"/>
            <a:ext cx="9479665" cy="4732194"/>
          </a:xfrm>
        </p:spPr>
        <p:txBody>
          <a:bodyPr>
            <a:normAutofit fontScale="70000" lnSpcReduction="20000"/>
          </a:bodyPr>
          <a:lstStyle/>
          <a:p>
            <a:r>
              <a:rPr lang="da-DK" sz="1700" dirty="0"/>
              <a:t>Rollefordeling</a:t>
            </a:r>
          </a:p>
          <a:p>
            <a:pPr lvl="1"/>
            <a:r>
              <a:rPr lang="da-DK" sz="1700" dirty="0"/>
              <a:t>Patrick: Product </a:t>
            </a:r>
            <a:r>
              <a:rPr lang="da-DK" sz="1700" dirty="0" err="1"/>
              <a:t>Owner</a:t>
            </a:r>
            <a:endParaRPr lang="da-DK" sz="1700" dirty="0"/>
          </a:p>
          <a:p>
            <a:pPr lvl="2"/>
            <a:r>
              <a:rPr lang="da-DK" sz="1700" dirty="0"/>
              <a:t>User </a:t>
            </a:r>
            <a:r>
              <a:rPr lang="da-DK" sz="1700" dirty="0" err="1"/>
              <a:t>stories</a:t>
            </a:r>
            <a:endParaRPr lang="da-DK" sz="1700" dirty="0"/>
          </a:p>
          <a:p>
            <a:pPr lvl="2"/>
            <a:r>
              <a:rPr lang="da-DK" sz="1700" dirty="0"/>
              <a:t>Product </a:t>
            </a:r>
            <a:r>
              <a:rPr lang="da-DK" sz="1700" dirty="0" err="1"/>
              <a:t>Backlog</a:t>
            </a:r>
            <a:endParaRPr lang="da-DK" sz="1700" dirty="0"/>
          </a:p>
          <a:p>
            <a:pPr lvl="1"/>
            <a:r>
              <a:rPr lang="da-DK" sz="1700" dirty="0"/>
              <a:t>Casper: Rapport-ansvarlig</a:t>
            </a:r>
          </a:p>
          <a:p>
            <a:pPr lvl="2"/>
            <a:r>
              <a:rPr lang="da-DK" sz="1700" dirty="0"/>
              <a:t>Layout</a:t>
            </a:r>
          </a:p>
          <a:p>
            <a:pPr lvl="2"/>
            <a:r>
              <a:rPr lang="da-DK" sz="1700" dirty="0"/>
              <a:t>Rød tråd</a:t>
            </a:r>
          </a:p>
          <a:p>
            <a:pPr lvl="1"/>
            <a:r>
              <a:rPr lang="da-DK" sz="1700" dirty="0"/>
              <a:t>Matthias: Kode- og </a:t>
            </a:r>
            <a:r>
              <a:rPr lang="da-DK" sz="1700" dirty="0" err="1"/>
              <a:t>task</a:t>
            </a:r>
            <a:r>
              <a:rPr lang="da-DK" sz="1700" dirty="0"/>
              <a:t> ansvarlig</a:t>
            </a:r>
          </a:p>
          <a:p>
            <a:pPr lvl="2"/>
            <a:r>
              <a:rPr lang="da-DK" sz="1700" dirty="0" err="1"/>
              <a:t>Task</a:t>
            </a:r>
            <a:r>
              <a:rPr lang="da-DK" sz="1700" dirty="0"/>
              <a:t> prioritering</a:t>
            </a:r>
          </a:p>
          <a:p>
            <a:pPr lvl="2"/>
            <a:r>
              <a:rPr lang="da-DK" sz="1700" dirty="0"/>
              <a:t>End tests &amp; </a:t>
            </a:r>
            <a:r>
              <a:rPr lang="da-DK" sz="1700" dirty="0" err="1"/>
              <a:t>Reviews</a:t>
            </a:r>
            <a:endParaRPr lang="da-DK" sz="1700" dirty="0"/>
          </a:p>
          <a:p>
            <a:pPr lvl="1"/>
            <a:r>
              <a:rPr lang="da-DK" sz="1700" dirty="0"/>
              <a:t>Christian: SCRUM-Master &amp; Project Manager</a:t>
            </a:r>
          </a:p>
          <a:p>
            <a:pPr lvl="2"/>
            <a:r>
              <a:rPr lang="da-DK" sz="1700" dirty="0"/>
              <a:t>SCRUM</a:t>
            </a:r>
          </a:p>
          <a:p>
            <a:pPr lvl="2"/>
            <a:r>
              <a:rPr lang="da-DK" sz="1700" dirty="0"/>
              <a:t>Arbejdsmiljø</a:t>
            </a:r>
          </a:p>
          <a:p>
            <a:pPr lvl="1"/>
            <a:r>
              <a:rPr lang="da-DK" sz="1700" dirty="0"/>
              <a:t>Formål?</a:t>
            </a:r>
          </a:p>
          <a:p>
            <a:pPr lvl="2"/>
            <a:r>
              <a:rPr lang="da-DK" sz="1700" dirty="0"/>
              <a:t>Arbejdsfordeling</a:t>
            </a:r>
          </a:p>
          <a:p>
            <a:pPr lvl="2"/>
            <a:r>
              <a:rPr lang="da-DK" sz="1700" dirty="0" err="1"/>
              <a:t>Effiktivitet</a:t>
            </a:r>
            <a:r>
              <a:rPr lang="da-DK" sz="1700" dirty="0"/>
              <a:t> &amp; forcer</a:t>
            </a:r>
          </a:p>
          <a:p>
            <a:pPr lvl="2"/>
            <a:r>
              <a:rPr lang="da-DK" sz="1700" dirty="0"/>
              <a:t>Beslutningstagen</a:t>
            </a:r>
          </a:p>
          <a:p>
            <a:pPr lvl="2"/>
            <a:r>
              <a:rPr lang="da-DK" sz="1700" dirty="0" err="1"/>
              <a:t>Reviews</a:t>
            </a:r>
            <a:endParaRPr lang="da-DK" sz="1700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31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BF4F-5BAA-42C0-A734-FE0032F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D76E36-7768-45CB-872A-66C3D7A5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YourLocal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TheNext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Geolokation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Misforståelse</a:t>
            </a:r>
          </a:p>
        </p:txBody>
      </p:sp>
    </p:spTree>
    <p:extLst>
      <p:ext uri="{BB962C8B-B14F-4D97-AF65-F5344CB8AC3E}">
        <p14:creationId xmlns:p14="http://schemas.microsoft.com/office/powerpoint/2010/main" val="10823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209A-7441-4208-B9C0-F410D12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</a:t>
            </a:r>
          </a:p>
        </p:txBody>
      </p:sp>
      <p:pic>
        <p:nvPicPr>
          <p:cNvPr id="1029" name="Picture 5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C9C69D0B-0DBA-4CBB-98A9-BEDC4A42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1" y="1809476"/>
            <a:ext cx="4217601" cy="2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8B5FA07-05CD-4177-905F-2E8447DA4FA6}"/>
              </a:ext>
            </a:extLst>
          </p:cNvPr>
          <p:cNvSpPr txBox="1"/>
          <p:nvPr/>
        </p:nvSpPr>
        <p:spPr>
          <a:xfrm>
            <a:off x="1488332" y="2081718"/>
            <a:ext cx="3306372" cy="37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6B8B752-8699-4E4E-BACB-177CBA57EF51}"/>
              </a:ext>
            </a:extLst>
          </p:cNvPr>
          <p:cNvSpPr/>
          <p:nvPr/>
        </p:nvSpPr>
        <p:spPr>
          <a:xfrm>
            <a:off x="5274570" y="2733251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F05FE2-9DDB-4898-B772-84B8BB7FE104}"/>
              </a:ext>
            </a:extLst>
          </p:cNvPr>
          <p:cNvSpPr txBox="1"/>
          <p:nvPr/>
        </p:nvSpPr>
        <p:spPr>
          <a:xfrm>
            <a:off x="1197036" y="5226702"/>
            <a:ext cx="312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Use case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Lineær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Sen </a:t>
            </a:r>
            <a:r>
              <a:rPr lang="da-DK" dirty="0" err="1"/>
              <a:t>deployment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Mange artefakter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83A3F29-3241-467A-80A8-33A580E11878}"/>
              </a:ext>
            </a:extLst>
          </p:cNvPr>
          <p:cNvSpPr txBox="1"/>
          <p:nvPr/>
        </p:nvSpPr>
        <p:spPr>
          <a:xfrm>
            <a:off x="7282087" y="5103674"/>
            <a:ext cx="3127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Task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Evolutionær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Få artefakter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896ED1E-9DDA-4138-A964-B9AA2070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0" y="1809476"/>
            <a:ext cx="4686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AEA4-044B-41A7-88A1-C65D119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points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1C3E6-F310-47C6-B2A6-2987723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Hvorfor bruge det?</a:t>
            </a:r>
          </a:p>
          <a:p>
            <a:r>
              <a:rPr lang="da-DK" dirty="0"/>
              <a:t>Hvordan vi kunne anvende FP?</a:t>
            </a:r>
          </a:p>
          <a:p>
            <a:r>
              <a:rPr lang="da-DK" dirty="0"/>
              <a:t>Hvad vi kunne få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0CA9A12-374C-4F6B-8D2D-D5488B31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57" y="2411730"/>
            <a:ext cx="6915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7FFAD-FE56-4DF6-AFBC-C2DC0721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Quality</a:t>
            </a:r>
            <a:r>
              <a:rPr lang="da-DK" dirty="0"/>
              <a:t> assurance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517C4A-2885-46CF-9DEA-ACE44E23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Hvordan har vi brugt det?</a:t>
            </a:r>
          </a:p>
          <a:p>
            <a:r>
              <a:rPr lang="da-DK" dirty="0"/>
              <a:t>Hvad har vi fået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4160CBD-AC73-4FB7-8417-FAB1EDDA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95" y="2180496"/>
            <a:ext cx="71056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3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15E79-8FC6-47E5-9A4C-FB56150A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843046-2619-490F-8D39-75FF8154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44265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Grø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471</TotalTime>
  <Words>190</Words>
  <Application>Microsoft Office PowerPoint</Application>
  <PresentationFormat>Widescreen</PresentationFormat>
  <Paragraphs>69</Paragraphs>
  <Slides>8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Dividende</vt:lpstr>
      <vt:lpstr>The Next</vt:lpstr>
      <vt:lpstr>Disposition</vt:lpstr>
      <vt:lpstr>People</vt:lpstr>
      <vt:lpstr>Product</vt:lpstr>
      <vt:lpstr>Project</vt:lpstr>
      <vt:lpstr>Function points</vt:lpstr>
      <vt:lpstr>Quality assurance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</dc:title>
  <dc:creator>Casper Frost</dc:creator>
  <cp:lastModifiedBy>Casper Frost</cp:lastModifiedBy>
  <cp:revision>17</cp:revision>
  <dcterms:created xsi:type="dcterms:W3CDTF">2019-01-12T11:26:23Z</dcterms:created>
  <dcterms:modified xsi:type="dcterms:W3CDTF">2019-01-13T21:46:23Z</dcterms:modified>
</cp:coreProperties>
</file>