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3" autoAdjust="0"/>
    <p:restoredTop sz="87845" autoAdjust="0"/>
  </p:normalViewPr>
  <p:slideViewPr>
    <p:cSldViewPr snapToGrid="0">
      <p:cViewPr varScale="1">
        <p:scale>
          <a:sx n="110" d="100"/>
          <a:sy n="110" d="100"/>
        </p:scale>
        <p:origin x="5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A9C3B-90A7-4284-A63B-100477C064F8}" type="datetimeFigureOut">
              <a:rPr lang="da-DK" smtClean="0"/>
              <a:t>12/01/2019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CF7F7-D955-46FE-9A6A-0E516E6F289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85380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Casper: Project</a:t>
            </a:r>
          </a:p>
          <a:p>
            <a:r>
              <a:rPr lang="da-DK" dirty="0"/>
              <a:t>Patrick: Product</a:t>
            </a:r>
          </a:p>
          <a:p>
            <a:r>
              <a:rPr lang="da-DK" dirty="0"/>
              <a:t>Matthias: Intro &amp; People</a:t>
            </a:r>
          </a:p>
          <a:p>
            <a:r>
              <a:rPr lang="da-DK" dirty="0"/>
              <a:t>Christian: Process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CF7F7-D955-46FE-9A6A-0E516E6F2893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61373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Formål: Klar arbejdsfordeling, ved hvem man skal konsultere i tilfælde af problemer -Øget effektivitet ift. Beslutningstagen. Ingen 'bredeste skuldre'. Bedre kvalitet på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reviews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b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Udnytte forcer. Bedre overblik, Stand-up meeting. 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CF7F7-D955-46FE-9A6A-0E516E6F2893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09999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EC6D-AFBA-4F6F-A64F-BA455C0AB0BC}" type="datetimeFigureOut">
              <a:rPr lang="da-DK" smtClean="0"/>
              <a:t>12/01/2019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327EC-32D6-48CC-AD7E-02BA4A0C4B8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14795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
Andet niveau
Tredje niveau
Fjerde niveau
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EC6D-AFBA-4F6F-A64F-BA455C0AB0BC}" type="datetimeFigureOut">
              <a:rPr lang="da-DK" smtClean="0"/>
              <a:t>12/01/2019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327EC-32D6-48CC-AD7E-02BA4A0C4B8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26077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/>
              <a:t>Rediger teksttypografien i masteren
Andet niveau
Tredje niveau
Fjerde niveau
Femte niveau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
Andet niveau
Tredje niveau
Fjerde niveau
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EC6D-AFBA-4F6F-A64F-BA455C0AB0BC}" type="datetimeFigureOut">
              <a:rPr lang="da-DK" smtClean="0"/>
              <a:t>12/01/2019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327EC-32D6-48CC-AD7E-02BA4A0C4B80}" type="slidenum">
              <a:rPr lang="da-DK" smtClean="0"/>
              <a:t>‹nr.›</a:t>
            </a:fld>
            <a:endParaRPr lang="da-DK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6170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
Andet niveau
Tredje niveau
Fjerde niveau
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EC6D-AFBA-4F6F-A64F-BA455C0AB0BC}" type="datetimeFigureOut">
              <a:rPr lang="da-DK" smtClean="0"/>
              <a:t>12/01/2019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327EC-32D6-48CC-AD7E-02BA4A0C4B8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19974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ort med citat og nav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/>
              <a:t>Rediger teksttypografien i masteren
Andet niveau
Tredje niveau
Fjerde niveau
Femte niveau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
Andet niveau
Tredje niveau
Fjerde niveau
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EC6D-AFBA-4F6F-A64F-BA455C0AB0BC}" type="datetimeFigureOut">
              <a:rPr lang="da-DK" smtClean="0"/>
              <a:t>12/01/2019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327EC-32D6-48CC-AD7E-02BA4A0C4B80}" type="slidenum">
              <a:rPr lang="da-DK" smtClean="0"/>
              <a:t>‹nr.›</a:t>
            </a:fld>
            <a:endParaRPr lang="da-D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2949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dt eller fal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/>
              <a:t>Rediger teksttypografien i masteren
Andet niveau
Tredje niveau
Fjerde niveau
Femte niveau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
Andet niveau
Tredje niveau
Fjerde niveau
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EC6D-AFBA-4F6F-A64F-BA455C0AB0BC}" type="datetimeFigureOut">
              <a:rPr lang="da-DK" smtClean="0"/>
              <a:t>12/01/2019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327EC-32D6-48CC-AD7E-02BA4A0C4B8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980038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teksttypografien i masteren
Andet niveau
Tredje niveau
Fjerde niveau
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EC6D-AFBA-4F6F-A64F-BA455C0AB0BC}" type="datetimeFigureOut">
              <a:rPr lang="da-DK" smtClean="0"/>
              <a:t>12/01/2019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327EC-32D6-48CC-AD7E-02BA4A0C4B8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803967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a-DK"/>
              <a:t>Rediger teksttypografien i masteren
Andet niveau
Tredje niveau
Fjerde niveau
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EC6D-AFBA-4F6F-A64F-BA455C0AB0BC}" type="datetimeFigureOut">
              <a:rPr lang="da-DK" smtClean="0"/>
              <a:t>12/01/2019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327EC-32D6-48CC-AD7E-02BA4A0C4B8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23451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teksttypografien i masteren
Andet niveau
Tredje niveau
Fjerde niveau
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EC6D-AFBA-4F6F-A64F-BA455C0AB0BC}" type="datetimeFigureOut">
              <a:rPr lang="da-DK" smtClean="0"/>
              <a:t>12/01/2019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327EC-32D6-48CC-AD7E-02BA4A0C4B8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72431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
Andet niveau
Tredje niveau
Fjerde niveau
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EC6D-AFBA-4F6F-A64F-BA455C0AB0BC}" type="datetimeFigureOut">
              <a:rPr lang="da-DK" smtClean="0"/>
              <a:t>12/01/2019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327EC-32D6-48CC-AD7E-02BA4A0C4B8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2703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a-DK"/>
              <a:t>Rediger teksttypografien i masteren
Andet niveau
Tredje niveau
Fjerde niveau
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a-DK"/>
              <a:t>Rediger teksttypografien i masteren
Andet niveau
Tredje niveau
Fjerde niveau
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EC6D-AFBA-4F6F-A64F-BA455C0AB0BC}" type="datetimeFigureOut">
              <a:rPr lang="da-DK" smtClean="0"/>
              <a:t>12/01/2019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327EC-32D6-48CC-AD7E-02BA4A0C4B8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69699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
Andet niveau
Tredje niveau
Fjerde niveau
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a-DK"/>
              <a:t>Rediger teksttypografien i masteren
Andet niveau
Tredje niveau
Fjerde niveau
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
Andet niveau
Tredje niveau
Fjerde niveau
Femte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a-DK"/>
              <a:t>Rediger teksttypografien i masteren
Andet niveau
Tredje niveau
Fjerde niveau
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EC6D-AFBA-4F6F-A64F-BA455C0AB0BC}" type="datetimeFigureOut">
              <a:rPr lang="da-DK" smtClean="0"/>
              <a:t>12/01/2019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327EC-32D6-48CC-AD7E-02BA4A0C4B8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62796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EC6D-AFBA-4F6F-A64F-BA455C0AB0BC}" type="datetimeFigureOut">
              <a:rPr lang="da-DK" smtClean="0"/>
              <a:t>12/01/2019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327EC-32D6-48CC-AD7E-02BA4A0C4B8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71380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EC6D-AFBA-4F6F-A64F-BA455C0AB0BC}" type="datetimeFigureOut">
              <a:rPr lang="da-DK" smtClean="0"/>
              <a:t>12/01/2019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327EC-32D6-48CC-AD7E-02BA4A0C4B8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25876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a-DK"/>
              <a:t>Rediger teksttypografien i masteren
Andet niveau
Tredje niveau
Fjerde niveau
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a-DK"/>
              <a:t>Rediger teksttypografien i masteren
Andet niveau
Tredje niveau
Fjerde niveau
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EC6D-AFBA-4F6F-A64F-BA455C0AB0BC}" type="datetimeFigureOut">
              <a:rPr lang="da-DK" smtClean="0"/>
              <a:t>12/01/2019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327EC-32D6-48CC-AD7E-02BA4A0C4B8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20546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
Andet niveau
Tredje niveau
Fjerde niveau
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EC6D-AFBA-4F6F-A64F-BA455C0AB0BC}" type="datetimeFigureOut">
              <a:rPr lang="da-DK" smtClean="0"/>
              <a:t>12/01/2019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327EC-32D6-48CC-AD7E-02BA4A0C4B8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04027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teksttypografien i masteren
Andet niveau
Tredje niveau
Fjerde niveau
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2EC6D-AFBA-4F6F-A64F-BA455C0AB0BC}" type="datetimeFigureOut">
              <a:rPr lang="da-DK" smtClean="0"/>
              <a:t>12/01/2019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E8327EC-32D6-48CC-AD7E-02BA4A0C4B8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65929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9088D4-FB4A-4B09-A756-7D91546507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368300"/>
            <a:ext cx="8263128" cy="4470399"/>
          </a:xfrm>
          <a:noFill/>
        </p:spPr>
        <p:txBody>
          <a:bodyPr anchor="ctr">
            <a:normAutofit/>
          </a:bodyPr>
          <a:lstStyle/>
          <a:p>
            <a:r>
              <a:rPr lang="da-DK" sz="5400" dirty="0">
                <a:solidFill>
                  <a:srgbClr val="FFFFFF"/>
                </a:solidFill>
              </a:rPr>
              <a:t>The Next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E15A55B2-881F-4293-911F-0FF5BCE4AA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5533371"/>
            <a:ext cx="9418320" cy="896658"/>
          </a:xfrm>
        </p:spPr>
        <p:txBody>
          <a:bodyPr anchor="ctr">
            <a:normAutofit/>
          </a:bodyPr>
          <a:lstStyle/>
          <a:p>
            <a:endParaRPr lang="da-DK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95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E96FA0-54A3-491E-B675-E28C54CA7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2937" y="643466"/>
            <a:ext cx="3962658" cy="5376334"/>
          </a:xfrm>
        </p:spPr>
        <p:txBody>
          <a:bodyPr anchor="ctr">
            <a:normAutofit/>
          </a:bodyPr>
          <a:lstStyle/>
          <a:p>
            <a:r>
              <a:rPr lang="da-DK" sz="3600">
                <a:solidFill>
                  <a:srgbClr val="FFFFFF"/>
                </a:solidFill>
              </a:rPr>
              <a:t>Disposition</a:t>
            </a:r>
          </a:p>
        </p:txBody>
      </p:sp>
      <p:sp>
        <p:nvSpPr>
          <p:cNvPr id="49" name="Pladsholder til indhold 2">
            <a:extLst>
              <a:ext uri="{FF2B5EF4-FFF2-40B4-BE49-F238E27FC236}">
                <a16:creationId xmlns:a16="http://schemas.microsoft.com/office/drawing/2014/main" id="{33FFB802-F4E7-48ED-82FC-4092D9EB0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643467"/>
            <a:ext cx="4817766" cy="5578528"/>
          </a:xfrm>
        </p:spPr>
        <p:txBody>
          <a:bodyPr anchor="ctr">
            <a:normAutofit/>
          </a:bodyPr>
          <a:lstStyle/>
          <a:p>
            <a:r>
              <a:rPr lang="da-DK" dirty="0"/>
              <a:t>Introduktion</a:t>
            </a:r>
          </a:p>
          <a:p>
            <a:r>
              <a:rPr lang="da-DK" dirty="0"/>
              <a:t>De 4 P’er</a:t>
            </a:r>
          </a:p>
          <a:p>
            <a:pPr lvl="1"/>
            <a:r>
              <a:rPr lang="da-DK" dirty="0"/>
              <a:t>People</a:t>
            </a:r>
          </a:p>
          <a:p>
            <a:pPr lvl="2"/>
            <a:r>
              <a:rPr lang="da-DK" dirty="0"/>
              <a:t>Rollefordeling</a:t>
            </a:r>
          </a:p>
          <a:p>
            <a:pPr lvl="1"/>
            <a:r>
              <a:rPr lang="da-DK" dirty="0"/>
              <a:t>Product</a:t>
            </a:r>
          </a:p>
          <a:p>
            <a:pPr lvl="2"/>
            <a:r>
              <a:rPr lang="da-DK" dirty="0"/>
              <a:t>Geolokation/API</a:t>
            </a:r>
          </a:p>
          <a:p>
            <a:pPr lvl="1"/>
            <a:r>
              <a:rPr lang="da-DK" dirty="0"/>
              <a:t>Project</a:t>
            </a:r>
          </a:p>
          <a:p>
            <a:pPr lvl="2"/>
            <a:r>
              <a:rPr lang="da-DK" dirty="0"/>
              <a:t>Udviklingsmodellen</a:t>
            </a:r>
          </a:p>
          <a:p>
            <a:pPr lvl="1"/>
            <a:r>
              <a:rPr lang="da-DK" dirty="0"/>
              <a:t>Process</a:t>
            </a:r>
          </a:p>
          <a:p>
            <a:pPr lvl="2"/>
            <a:r>
              <a:rPr lang="da-DK" dirty="0" err="1"/>
              <a:t>Function</a:t>
            </a:r>
            <a:r>
              <a:rPr lang="da-DK" dirty="0"/>
              <a:t> points</a:t>
            </a:r>
          </a:p>
          <a:p>
            <a:pPr lvl="2"/>
            <a:r>
              <a:rPr lang="da-DK" dirty="0" err="1"/>
              <a:t>Quality</a:t>
            </a:r>
            <a:r>
              <a:rPr lang="da-DK" dirty="0"/>
              <a:t> assurance</a:t>
            </a:r>
          </a:p>
          <a:p>
            <a:r>
              <a:rPr lang="da-DK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2149377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F4C840-9672-48F7-A08B-95A986EE7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People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13A7271-9773-4E71-92A4-B70BD9D13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767" y="1354238"/>
            <a:ext cx="9479665" cy="5243332"/>
          </a:xfrm>
        </p:spPr>
        <p:txBody>
          <a:bodyPr>
            <a:normAutofit fontScale="85000" lnSpcReduction="20000"/>
          </a:bodyPr>
          <a:lstStyle/>
          <a:p>
            <a:r>
              <a:rPr lang="da-DK" dirty="0"/>
              <a:t>Rollefordeling</a:t>
            </a:r>
          </a:p>
          <a:p>
            <a:pPr lvl="1"/>
            <a:r>
              <a:rPr lang="da-DK" dirty="0"/>
              <a:t>Patrick: Product </a:t>
            </a:r>
            <a:r>
              <a:rPr lang="da-DK" dirty="0" err="1"/>
              <a:t>Owner</a:t>
            </a:r>
            <a:endParaRPr lang="da-DK" dirty="0"/>
          </a:p>
          <a:p>
            <a:pPr lvl="2"/>
            <a:r>
              <a:rPr lang="da-DK" dirty="0"/>
              <a:t>User </a:t>
            </a:r>
            <a:r>
              <a:rPr lang="da-DK" dirty="0" err="1"/>
              <a:t>stories</a:t>
            </a:r>
            <a:endParaRPr lang="da-DK" dirty="0"/>
          </a:p>
          <a:p>
            <a:pPr lvl="2"/>
            <a:r>
              <a:rPr lang="da-DK" dirty="0"/>
              <a:t>Product </a:t>
            </a:r>
            <a:r>
              <a:rPr lang="da-DK" dirty="0" err="1"/>
              <a:t>Backlog</a:t>
            </a:r>
            <a:endParaRPr lang="da-DK" dirty="0"/>
          </a:p>
          <a:p>
            <a:pPr lvl="1"/>
            <a:r>
              <a:rPr lang="da-DK" dirty="0"/>
              <a:t>Casper: Rapport-ansvarlig</a:t>
            </a:r>
          </a:p>
          <a:p>
            <a:pPr lvl="2"/>
            <a:r>
              <a:rPr lang="da-DK" dirty="0"/>
              <a:t>Layout</a:t>
            </a:r>
          </a:p>
          <a:p>
            <a:pPr lvl="2"/>
            <a:r>
              <a:rPr lang="da-DK" dirty="0"/>
              <a:t>Rød tråd</a:t>
            </a:r>
          </a:p>
          <a:p>
            <a:pPr lvl="1"/>
            <a:r>
              <a:rPr lang="da-DK" dirty="0"/>
              <a:t>Matthias: Kode- og </a:t>
            </a:r>
            <a:r>
              <a:rPr lang="da-DK" dirty="0" err="1"/>
              <a:t>task</a:t>
            </a:r>
            <a:r>
              <a:rPr lang="da-DK" dirty="0"/>
              <a:t> ansvarlig</a:t>
            </a:r>
          </a:p>
          <a:p>
            <a:pPr lvl="2"/>
            <a:r>
              <a:rPr lang="da-DK" dirty="0" err="1"/>
              <a:t>Task</a:t>
            </a:r>
            <a:r>
              <a:rPr lang="da-DK" dirty="0"/>
              <a:t> prioritering</a:t>
            </a:r>
          </a:p>
          <a:p>
            <a:pPr lvl="2"/>
            <a:r>
              <a:rPr lang="da-DK" dirty="0"/>
              <a:t>End tests &amp; </a:t>
            </a:r>
            <a:r>
              <a:rPr lang="da-DK" dirty="0" err="1"/>
              <a:t>Reviews</a:t>
            </a:r>
            <a:endParaRPr lang="da-DK" dirty="0"/>
          </a:p>
          <a:p>
            <a:pPr lvl="1"/>
            <a:r>
              <a:rPr lang="da-DK" dirty="0"/>
              <a:t>Christian: SCRUM-Master &amp; Project Manager</a:t>
            </a:r>
          </a:p>
          <a:p>
            <a:pPr lvl="2"/>
            <a:r>
              <a:rPr lang="da-DK" dirty="0"/>
              <a:t>SCRUM</a:t>
            </a:r>
          </a:p>
          <a:p>
            <a:pPr lvl="2"/>
            <a:r>
              <a:rPr lang="da-DK" dirty="0"/>
              <a:t>Arbejdsmiljø</a:t>
            </a:r>
          </a:p>
          <a:p>
            <a:pPr lvl="1"/>
            <a:r>
              <a:rPr lang="da-DK" dirty="0"/>
              <a:t>Formål?</a:t>
            </a:r>
          </a:p>
          <a:p>
            <a:pPr lvl="2"/>
            <a:r>
              <a:rPr lang="da-DK" dirty="0"/>
              <a:t>Arbejdsfordeling</a:t>
            </a:r>
          </a:p>
          <a:p>
            <a:pPr lvl="2"/>
            <a:r>
              <a:rPr lang="da-DK" dirty="0" err="1"/>
              <a:t>Effiktivitet</a:t>
            </a:r>
            <a:r>
              <a:rPr lang="da-DK" dirty="0"/>
              <a:t> &amp; forcer</a:t>
            </a:r>
          </a:p>
          <a:p>
            <a:pPr lvl="2"/>
            <a:r>
              <a:rPr lang="da-DK" dirty="0"/>
              <a:t>Beslutningstagen</a:t>
            </a:r>
          </a:p>
          <a:p>
            <a:pPr lvl="2"/>
            <a:r>
              <a:rPr lang="da-DK" dirty="0" err="1"/>
              <a:t>Reviews</a:t>
            </a:r>
            <a:endParaRPr lang="da-DK" dirty="0"/>
          </a:p>
          <a:p>
            <a:pPr lvl="1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23147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01BF4F-5BAA-42C0-A734-FE0032FD7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Product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9D76E36-7768-45CB-872A-66C3D7A50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YourLocal</a:t>
            </a:r>
            <a:r>
              <a:rPr lang="da-DK" dirty="0"/>
              <a:t> API</a:t>
            </a:r>
          </a:p>
          <a:p>
            <a:endParaRPr lang="da-DK" dirty="0"/>
          </a:p>
          <a:p>
            <a:r>
              <a:rPr lang="da-DK" dirty="0" err="1"/>
              <a:t>TheNext</a:t>
            </a:r>
            <a:r>
              <a:rPr lang="da-DK" dirty="0"/>
              <a:t> API</a:t>
            </a:r>
          </a:p>
          <a:p>
            <a:endParaRPr lang="da-DK" dirty="0"/>
          </a:p>
          <a:p>
            <a:r>
              <a:rPr lang="da-DK" dirty="0" err="1"/>
              <a:t>Geolokation</a:t>
            </a:r>
            <a:endParaRPr lang="da-DK" dirty="0"/>
          </a:p>
          <a:p>
            <a:endParaRPr lang="da-DK" dirty="0"/>
          </a:p>
          <a:p>
            <a:r>
              <a:rPr lang="da-DK" dirty="0"/>
              <a:t>Misforståelse</a:t>
            </a:r>
          </a:p>
        </p:txBody>
      </p:sp>
    </p:spTree>
    <p:extLst>
      <p:ext uri="{BB962C8B-B14F-4D97-AF65-F5344CB8AC3E}">
        <p14:creationId xmlns:p14="http://schemas.microsoft.com/office/powerpoint/2010/main" val="1082342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35209A-7441-4208-B9C0-F410D1291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Project</a:t>
            </a:r>
          </a:p>
        </p:txBody>
      </p:sp>
      <p:pic>
        <p:nvPicPr>
          <p:cNvPr id="1029" name="Picture 5" descr="The Agile - Scrum Framework &#10;Inputs from Executives, &#10;Team, Stakeholders, &#10;Customers, Users &#10;Product Owner &#10;Ranked &#10;is &#10;Product &#10;Backlog &#10;tiiå &#10;The Team &#10;starting at top &#10;as much as it &#10;to by &#10;end of Smirn &#10;Sprint &#10;Planning &#10;Meeting &#10;Breakout &#10;Sprint &#10;Ba Cklog &#10;Burndown/up &#10;Charts &#10;Scrum &#10;Em•y &#10;24 &#10;Week &#10;Sprint &#10;Sprint end date and &#10;team &#10;do cha &#10;Daily Scrum &#10;Meeting &#10;Sprint Review &#10;Finished work &#10;Sprint ">
            <a:extLst>
              <a:ext uri="{FF2B5EF4-FFF2-40B4-BE49-F238E27FC236}">
                <a16:creationId xmlns:a16="http://schemas.microsoft.com/office/drawing/2014/main" id="{C9C69D0B-0DBA-4CBB-98A9-BEDC4A422FC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911" y="1462722"/>
            <a:ext cx="4217601" cy="2752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C8B5FA07-05CD-4177-905F-2E8447DA4FA6}"/>
              </a:ext>
            </a:extLst>
          </p:cNvPr>
          <p:cNvSpPr txBox="1"/>
          <p:nvPr/>
        </p:nvSpPr>
        <p:spPr>
          <a:xfrm>
            <a:off x="1488332" y="2081718"/>
            <a:ext cx="3306372" cy="3745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a-DK" dirty="0"/>
          </a:p>
        </p:txBody>
      </p:sp>
      <p:pic>
        <p:nvPicPr>
          <p:cNvPr id="1025" name="Picture 1" descr="uog.nusuo. &#10;Sue. &#10;łuscuen•J! en,vgos &#10;u ogda.uł &#10;pagțt:n atu ">
            <a:extLst>
              <a:ext uri="{FF2B5EF4-FFF2-40B4-BE49-F238E27FC236}">
                <a16:creationId xmlns:a16="http://schemas.microsoft.com/office/drawing/2014/main" id="{32BB15B5-D43D-4583-B597-0EA8A099E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1322"/>
            <a:ext cx="5013948" cy="2431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ktangel 12">
            <a:extLst>
              <a:ext uri="{FF2B5EF4-FFF2-40B4-BE49-F238E27FC236}">
                <a16:creationId xmlns:a16="http://schemas.microsoft.com/office/drawing/2014/main" id="{B6B8B752-8699-4E4E-BACB-177CBA57EF51}"/>
              </a:ext>
            </a:extLst>
          </p:cNvPr>
          <p:cNvSpPr/>
          <p:nvPr/>
        </p:nvSpPr>
        <p:spPr>
          <a:xfrm>
            <a:off x="5274570" y="2505670"/>
            <a:ext cx="11208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a-DK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VS</a:t>
            </a:r>
          </a:p>
        </p:txBody>
      </p:sp>
      <p:sp>
        <p:nvSpPr>
          <p:cNvPr id="14" name="Tekstfelt 13">
            <a:extLst>
              <a:ext uri="{FF2B5EF4-FFF2-40B4-BE49-F238E27FC236}">
                <a16:creationId xmlns:a16="http://schemas.microsoft.com/office/drawing/2014/main" id="{FCF05FE2-9DDB-4898-B772-84B8BB7FE104}"/>
              </a:ext>
            </a:extLst>
          </p:cNvPr>
          <p:cNvSpPr txBox="1"/>
          <p:nvPr/>
        </p:nvSpPr>
        <p:spPr>
          <a:xfrm>
            <a:off x="448056" y="4503897"/>
            <a:ext cx="3127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Fordele:</a:t>
            </a:r>
          </a:p>
          <a:p>
            <a:endParaRPr lang="da-DK" dirty="0"/>
          </a:p>
          <a:p>
            <a:r>
              <a:rPr lang="da-DK" dirty="0"/>
              <a:t>Ulemper:</a:t>
            </a:r>
          </a:p>
        </p:txBody>
      </p:sp>
      <p:sp>
        <p:nvSpPr>
          <p:cNvPr id="18" name="Tekstfelt 17">
            <a:extLst>
              <a:ext uri="{FF2B5EF4-FFF2-40B4-BE49-F238E27FC236}">
                <a16:creationId xmlns:a16="http://schemas.microsoft.com/office/drawing/2014/main" id="{D83A3F29-3241-467A-80A8-33A580E11878}"/>
              </a:ext>
            </a:extLst>
          </p:cNvPr>
          <p:cNvSpPr txBox="1"/>
          <p:nvPr/>
        </p:nvSpPr>
        <p:spPr>
          <a:xfrm>
            <a:off x="6736911" y="4503897"/>
            <a:ext cx="3127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Fordele:</a:t>
            </a:r>
          </a:p>
          <a:p>
            <a:endParaRPr lang="da-DK" dirty="0"/>
          </a:p>
          <a:p>
            <a:r>
              <a:rPr lang="da-DK" dirty="0"/>
              <a:t>Ulemper:</a:t>
            </a:r>
          </a:p>
        </p:txBody>
      </p:sp>
    </p:spTree>
    <p:extLst>
      <p:ext uri="{BB962C8B-B14F-4D97-AF65-F5344CB8AC3E}">
        <p14:creationId xmlns:p14="http://schemas.microsoft.com/office/powerpoint/2010/main" val="1728727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78AEA4-044B-41A7-88A1-C65D119A5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Process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441C3E6-F310-47C6-B2A6-29877236A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5061771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{EBF65B54-E3E8-8C48-85BD-F5B96BE96B54}tf10001060</Template>
  <TotalTime>119</TotalTime>
  <Words>129</Words>
  <Application>Microsoft Macintosh PowerPoint</Application>
  <PresentationFormat>Widescreen</PresentationFormat>
  <Paragraphs>57</Paragraphs>
  <Slides>6</Slides>
  <Notes>2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Wingdings 3</vt:lpstr>
      <vt:lpstr>Facet</vt:lpstr>
      <vt:lpstr>The Next</vt:lpstr>
      <vt:lpstr>Disposition</vt:lpstr>
      <vt:lpstr>People</vt:lpstr>
      <vt:lpstr>Product</vt:lpstr>
      <vt:lpstr>Project</vt:lpstr>
      <vt:lpstr>Process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Next</dc:title>
  <dc:creator>Casper Frost</dc:creator>
  <cp:lastModifiedBy>matthias skou</cp:lastModifiedBy>
  <cp:revision>4</cp:revision>
  <dcterms:created xsi:type="dcterms:W3CDTF">2019-01-12T11:26:23Z</dcterms:created>
  <dcterms:modified xsi:type="dcterms:W3CDTF">2019-01-12T13:46:18Z</dcterms:modified>
</cp:coreProperties>
</file>