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customXml/item1.xml" ContentType="application/xml"/>
  <Override PartName="/customXml/item2.xml" ContentType="application/xml"/>
  <Override PartName="/customXml/item3.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317" r:id="rId7"/>
    <p:sldId id="307" r:id="rId8"/>
    <p:sldId id="308" r:id="rId9"/>
    <p:sldId id="309" r:id="rId10"/>
    <p:sldId id="319" r:id="rId11"/>
    <p:sldId id="318" r:id="rId12"/>
    <p:sldId id="320" r:id="rId13"/>
    <p:sldId id="321" r:id="rId14"/>
    <p:sldId id="323" r:id="rId15"/>
    <p:sldId id="333" r:id="rId16"/>
    <p:sldId id="324" r:id="rId17"/>
    <p:sldId id="322" r:id="rId18"/>
    <p:sldId id="327" r:id="rId19"/>
    <p:sldId id="326" r:id="rId20"/>
    <p:sldId id="325" r:id="rId21"/>
    <p:sldId id="328" r:id="rId22"/>
    <p:sldId id="329" r:id="rId23"/>
    <p:sldId id="330" r:id="rId24"/>
    <p:sldId id="331" r:id="rId25"/>
    <p:sldId id="332" r:id="rId26"/>
  </p:sldIdLst>
  <p:sldSz cx="12192000" cy="6858000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Nova Light" panose="020b03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customXml" Target="../customXml/item2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tags" Target="tags/tag1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customXml" Target="../customXml/item3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5" Type="http://schemas.openxmlformats.org/officeDocument/2006/relationships/notesMaster" Target="notesMasters/notesMaster1.xml" /><Relationship Id="rId6" Type="http://schemas.openxmlformats.org/officeDocument/2006/relationships/handoutMaster" Target="handoutMasters/handout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D1B4-A6B2-3068-2CBA-EA7C349FF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1094BA-19C7-40FB-AC74-E80EFEF4E79F}" type="datetimeFigureOut">
              <a:rPr lang="en-US"/>
              <a:pPr>
                <a:defRPr/>
              </a:pPr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8B45C-62F7-F0AD-2658-709C8B9F2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E01FE-F1ED-6976-E7CD-07DAD7153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0862CE-0E07-49EC-9840-CAF98638F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CE29A5-7CB7-57A9-5BAA-3F646F73B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7BC28-57C5-A9DA-4DC4-5AB239C220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1307D6-8E36-4574-9E02-160952113EF9}" type="datetimeFigureOut">
              <a:rPr lang="en-US"/>
              <a:pPr>
                <a:defRPr/>
              </a:pPr>
              <a:t>7/23/2024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6BBFCB-AED0-D8B3-4D75-17459A974A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AFA440-6692-C36F-0D71-15606D08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169BD-145A-2EC5-BD73-1E2168887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12265-B217-1B61-D48B-642B8F532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60F2D6-41A2-4672-B46F-F2C5513C9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60DB43C-0AC5-01B5-BF5F-BE30D60B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BD989CB-4A99-DCE9-92CA-3D4714766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6BE6EE2-A332-D3AF-0500-F3F09BDEF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E39270-1921-4AA5-B55D-29BA2009E66B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DC989B2-D7EB-3C15-5380-ADC1ED1E5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93D21C86-FCD9-C333-4915-4FE8CD3B8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C2A3759-34BF-ACC7-55AA-646767D6E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DAF858-47BC-4CD8-8BD5-3432BDB03A61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2258B93-369D-B279-15F8-1E3D10FB9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786DC2CD-048B-62CF-65DB-7791CECC1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2BECB52-2059-CF17-ADBB-684D8A732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C9F8BE-6B15-470C-8D69-F775F891567A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11B8BDB9-2DD3-4FC2-56E2-B0DA52C08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12DE820-0A10-0590-5B35-94DDCC9F7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865C3D8-BB7A-F61A-AB70-6A59AF72E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C457A4-1360-4E18-9B76-6CF7AE58FB9F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8CDA1B3-15CF-9089-BD42-9CC757AE5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B094CB2-BD48-98CC-774C-AB7548E7A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F4E1A85-A612-E4C6-8EDA-CCBD4B3AD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FD1AC-0D51-476E-9FCD-0DDE87C32348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A0C0DA0-F88E-8EE4-57B1-D635AB43F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209801BC-DC39-7640-581F-425B4094D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FBCFDBBF-119E-81AD-842B-C6DC32ED3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F1DCEE-6C02-4FB0-AF78-C6EFCB02017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3E2166A2-430D-8D43-A426-67B23A9E2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BF9BB48E-1ACD-359A-3546-BAA200646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E8F446FA-09CA-D5D8-14EB-3B92DCD9F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D6D6BE-1097-4733-BCD0-ACE914DEC3F5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3293BBD0-B1A7-C6C4-F425-AF694E2AA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262B3650-8BE6-9C15-D3B0-26DACBA9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01A2161-9E3A-689F-0417-78D7DB5C2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AB0077-1208-4129-ADC8-1312D20D2FAB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BD2199B-F80B-4C20-B13D-20412B61A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048402D1-7FD6-5833-6BEF-72431D4AA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1973BF4-303A-1F83-6997-167980490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17DD97-6EC1-4169-B6EC-52EE16A39225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EC8C0B9-923F-5699-CE68-6052B2CC9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6FD4D9E-4395-4E10-A258-95DC9ACD3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6906599-EAA5-8125-31C7-E2B4BA1C1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BD517-AF6C-4004-921C-1E4540A4F6B0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F57CC7C7-E0B2-F17B-358E-C7ED9438F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DFCC5BF-00EC-529A-E833-2E1445E8F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005E9FB-7F13-B9BE-1A41-585FD2575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FE53BD-328A-4DEA-9DDE-7EBDDF73539E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20868DA-5560-76AA-D1A1-E37C45048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6E0A329-5D38-C2F9-C4A0-49E00E58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7CAFF7C-E5DB-5937-636D-B42074115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442D75-69BC-4DC7-9E29-D2E939A2D79A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2193FC31-D4F0-8750-D6AE-287F9840B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A5DF225-10FF-30F8-4779-5204E29D9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23962C8-EFA4-F021-4C20-50FB50913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264FB1-50CF-4E86-81E3-34B5FBDCBB38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CE9205A-0D45-AD23-AC12-BB0E6310B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117B4BD-0742-3315-B742-6E5B54CAB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D446398-C114-5091-6F2C-04BBB5B30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C9CAB9-5000-4F56-B646-F050A3176056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D5F58323-E053-B265-1DD1-4263CF599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DC149C96-69A9-4311-C674-E037B5E52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3876D1C-C4C5-809C-4554-D3E7FE4B5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C47C29-9694-4C23-8844-670D0E18A511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F67B80D4-E16F-9E91-D783-39895F863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067F9675-A4BC-F338-6278-5B9C64DBA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3D612A99-9F0D-9665-0EE8-0753B1873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32D2FF-3C8F-49AA-82E7-269348864773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7C6B6EC-E1AD-48C9-EFD8-E0D37D8F0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EDACC971-6144-6B30-5032-72A5D05EA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5089606-2062-8E9A-374D-F2698A505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A398F5-DD4E-49A7-874E-93E81A84A2BB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2CF3A10-2AA6-162B-A5BB-111834E20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1F50A64-39DC-D6B8-C0D6-44BE102FA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1C1E919-84C8-90B4-6232-070C82D9A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12E37-1497-4FC1-B474-22DEA3BC78F1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DB26EFB-298F-382F-92DF-F8861925B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4C93942E-3AF1-990A-2309-83593D408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8681221-1365-EE7A-CA17-6B782F381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4D60F5-C8D8-4197-BEAD-6DD94732A3D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7860C3F-031D-0486-35AB-95988D0CB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A27B892C-20A5-16ED-10DE-1ECD03EA9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75D6FFA-BD7B-5A82-884D-21F9866DF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111DA3-9A49-4D4E-8074-9F0656D642E8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B42E916C-C1B7-7DBC-6013-E232F5E60590}"/>
              </a:ext>
            </a:extLst>
          </p:cNvPr>
          <p:cNvSpPr/>
          <p:nvPr userDrawn="1"/>
        </p:nvSpPr>
        <p:spPr>
          <a:xfrm>
            <a:off x="7443788" y="1841500"/>
            <a:ext cx="4748212" cy="5016500"/>
          </a:xfrm>
          <a:custGeom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1C44A62B-55ED-3A50-AC3A-666CE3D0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5400000">
            <a:off x="6992938" y="2335213"/>
            <a:ext cx="2225675" cy="7007225"/>
          </a:xfrm>
          <a:custGeom>
            <a:gdLst>
              <a:gd name="T0" fmla="*/ 5188253 w 1678579"/>
              <a:gd name="T1" fmla="*/ 14688962 h 5460561"/>
              <a:gd name="T2" fmla="*/ 3636912 w 1678579"/>
              <a:gd name="T3" fmla="*/ 14719064 h 5460561"/>
              <a:gd name="T4" fmla="*/ 1583439 w 1678579"/>
              <a:gd name="T5" fmla="*/ 13635679 h 5460561"/>
              <a:gd name="T6" fmla="*/ 971173 w 1678579"/>
              <a:gd name="T7" fmla="*/ 11328270 h 5460561"/>
              <a:gd name="T8" fmla="*/ 1326407 w 1678579"/>
              <a:gd name="T9" fmla="*/ 10565653 h 5460561"/>
              <a:gd name="T10" fmla="*/ 1830901 w 1678579"/>
              <a:gd name="T11" fmla="*/ 8831375 h 5460561"/>
              <a:gd name="T12" fmla="*/ 1486794 w 1678579"/>
              <a:gd name="T13" fmla="*/ 7261883 h 5460561"/>
              <a:gd name="T14" fmla="*/ 856880 w 1678579"/>
              <a:gd name="T15" fmla="*/ 6019283 h 5460561"/>
              <a:gd name="T16" fmla="*/ 369430 w 1678579"/>
              <a:gd name="T17" fmla="*/ 1805780 h 5460561"/>
              <a:gd name="T18" fmla="*/ 1118520 w 1678579"/>
              <a:gd name="T19" fmla="*/ 996863 h 5460561"/>
              <a:gd name="T20" fmla="*/ 2672783 w 1678579"/>
              <a:gd name="T21" fmla="*/ 278281 h 5460561"/>
              <a:gd name="T22" fmla="*/ 4678690 w 1678579"/>
              <a:gd name="T23" fmla="*/ 6022 h 5460561"/>
              <a:gd name="T24" fmla="*/ 5169107 w 1678579"/>
              <a:gd name="T25" fmla="*/ 1627 h 54605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: Shape 4" descr="&quot;&quot;">
            <a:extLst>
              <a:ext uri="{FF2B5EF4-FFF2-40B4-BE49-F238E27FC236}">
                <a16:creationId xmlns:a16="http://schemas.microsoft.com/office/drawing/2014/main" id="{9360B089-0CBA-ADD5-0955-9F6424C482B9}"/>
              </a:ext>
            </a:extLst>
          </p:cNvPr>
          <p:cNvSpPr/>
          <p:nvPr userDrawn="1"/>
        </p:nvSpPr>
        <p:spPr>
          <a:xfrm>
            <a:off x="0" y="0"/>
            <a:ext cx="5880100" cy="6075363"/>
          </a:xfrm>
          <a:custGeom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262F5C6A-55EF-D930-7634-CBCB860EC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5137150" cy="3722688"/>
          </a:xfrm>
          <a:custGeom>
            <a:gdLst>
              <a:gd name="T0" fmla="*/ 658946 w 5137691"/>
              <a:gd name="T1" fmla="*/ 2920649 h 3723310"/>
              <a:gd name="T2" fmla="*/ 773494 w 5137691"/>
              <a:gd name="T3" fmla="*/ 2823198 h 3723310"/>
              <a:gd name="T4" fmla="*/ 1054167 w 5137691"/>
              <a:gd name="T5" fmla="*/ 3077993 h 3723310"/>
              <a:gd name="T6" fmla="*/ 1068375 w 5137691"/>
              <a:gd name="T7" fmla="*/ 2383975 h 3723310"/>
              <a:gd name="T8" fmla="*/ 269494 w 5137691"/>
              <a:gd name="T9" fmla="*/ 2840347 h 3723310"/>
              <a:gd name="T10" fmla="*/ 2466046 w 5137691"/>
              <a:gd name="T11" fmla="*/ 1412791 h 3723310"/>
              <a:gd name="T12" fmla="*/ 3002416 w 5137691"/>
              <a:gd name="T13" fmla="*/ 1735673 h 3723310"/>
              <a:gd name="T14" fmla="*/ 2806320 w 5137691"/>
              <a:gd name="T15" fmla="*/ 1118463 h 3723310"/>
              <a:gd name="T16" fmla="*/ 3082863 w 5137691"/>
              <a:gd name="T17" fmla="*/ 1738141 h 3723310"/>
              <a:gd name="T18" fmla="*/ 2041092 w 5137691"/>
              <a:gd name="T19" fmla="*/ 1323612 h 3723310"/>
              <a:gd name="T20" fmla="*/ 4079679 w 5137691"/>
              <a:gd name="T21" fmla="*/ 826981 h 3723310"/>
              <a:gd name="T22" fmla="*/ 4071448 w 5137691"/>
              <a:gd name="T23" fmla="*/ 1760712 h 3723310"/>
              <a:gd name="T24" fmla="*/ 4809214 w 5137691"/>
              <a:gd name="T25" fmla="*/ 1126908 h 3723310"/>
              <a:gd name="T26" fmla="*/ 3438558 w 5137691"/>
              <a:gd name="T27" fmla="*/ 732356 h 3723310"/>
              <a:gd name="T28" fmla="*/ 3776131 w 5137691"/>
              <a:gd name="T29" fmla="*/ 441978 h 3723310"/>
              <a:gd name="T30" fmla="*/ 975407 w 5137691"/>
              <a:gd name="T31" fmla="*/ 556913 h 3723310"/>
              <a:gd name="T32" fmla="*/ 4769404 w 5137691"/>
              <a:gd name="T33" fmla="*/ 0 h 3723310"/>
              <a:gd name="T34" fmla="*/ 5106492 w 5137691"/>
              <a:gd name="T35" fmla="*/ 0 h 3723310"/>
              <a:gd name="T36" fmla="*/ 4684421 w 5137691"/>
              <a:gd name="T37" fmla="*/ 0 h 3723310"/>
              <a:gd name="T38" fmla="*/ 4152969 w 5137691"/>
              <a:gd name="T39" fmla="*/ 350842 h 3723310"/>
              <a:gd name="T40" fmla="*/ 4376093 w 5137691"/>
              <a:gd name="T41" fmla="*/ 870333 h 3723310"/>
              <a:gd name="T42" fmla="*/ 4139617 w 5137691"/>
              <a:gd name="T43" fmla="*/ 765519 h 3723310"/>
              <a:gd name="T44" fmla="*/ 3829429 w 5137691"/>
              <a:gd name="T45" fmla="*/ 1466978 h 3723310"/>
              <a:gd name="T46" fmla="*/ 4076200 w 5137691"/>
              <a:gd name="T47" fmla="*/ 27361 h 3723310"/>
              <a:gd name="T48" fmla="*/ 3250727 w 5137691"/>
              <a:gd name="T49" fmla="*/ 912657 h 3723310"/>
              <a:gd name="T50" fmla="*/ 4002309 w 5137691"/>
              <a:gd name="T51" fmla="*/ 0 h 3723310"/>
              <a:gd name="T52" fmla="*/ 3398144 w 5137691"/>
              <a:gd name="T53" fmla="*/ 0 h 3723310"/>
              <a:gd name="T54" fmla="*/ 3230909 w 5137691"/>
              <a:gd name="T55" fmla="*/ 0 h 3723310"/>
              <a:gd name="T56" fmla="*/ 2608468 w 5137691"/>
              <a:gd name="T57" fmla="*/ 557350 h 3723310"/>
              <a:gd name="T58" fmla="*/ 3128747 w 5137691"/>
              <a:gd name="T59" fmla="*/ 1372372 h 3723310"/>
              <a:gd name="T60" fmla="*/ 2609658 w 5137691"/>
              <a:gd name="T61" fmla="*/ 945554 h 3723310"/>
              <a:gd name="T62" fmla="*/ 2240794 w 5137691"/>
              <a:gd name="T63" fmla="*/ 2096036 h 3723310"/>
              <a:gd name="T64" fmla="*/ 2313202 w 5137691"/>
              <a:gd name="T65" fmla="*/ 991005 h 3723310"/>
              <a:gd name="T66" fmla="*/ 2538925 w 5137691"/>
              <a:gd name="T67" fmla="*/ 513722 h 3723310"/>
              <a:gd name="T68" fmla="*/ 2683320 w 5137691"/>
              <a:gd name="T69" fmla="*/ 0 h 3723310"/>
              <a:gd name="T70" fmla="*/ 1543440 w 5137691"/>
              <a:gd name="T71" fmla="*/ 1830016 h 3723310"/>
              <a:gd name="T72" fmla="*/ 1443972 w 5137691"/>
              <a:gd name="T73" fmla="*/ 1597222 h 3723310"/>
              <a:gd name="T74" fmla="*/ 1156734 w 5137691"/>
              <a:gd name="T75" fmla="*/ 3217746 h 3723310"/>
              <a:gd name="T76" fmla="*/ 328439 w 5137691"/>
              <a:gd name="T77" fmla="*/ 3717922 h 3723310"/>
              <a:gd name="T78" fmla="*/ 772207 w 5137691"/>
              <a:gd name="T79" fmla="*/ 2691970 h 3723310"/>
              <a:gd name="T80" fmla="*/ 29789 w 5137691"/>
              <a:gd name="T81" fmla="*/ 2716939 h 3723310"/>
              <a:gd name="T82" fmla="*/ 1766133 w 5137691"/>
              <a:gd name="T83" fmla="*/ 1018338 h 3723310"/>
              <a:gd name="T84" fmla="*/ 545156 w 5137691"/>
              <a:gd name="T85" fmla="*/ 1944042 h 3723310"/>
              <a:gd name="T86" fmla="*/ 1208599 w 5137691"/>
              <a:gd name="T87" fmla="*/ 1171128 h 3723310"/>
              <a:gd name="T88" fmla="*/ 95985 w 5137691"/>
              <a:gd name="T89" fmla="*/ 1548203 h 3723310"/>
              <a:gd name="T90" fmla="*/ 1746923 w 5137691"/>
              <a:gd name="T91" fmla="*/ 908676 h 3723310"/>
              <a:gd name="T92" fmla="*/ 1249535 w 5137691"/>
              <a:gd name="T93" fmla="*/ 638295 h 3723310"/>
              <a:gd name="T94" fmla="*/ 2479771 w 5137691"/>
              <a:gd name="T95" fmla="*/ 147171 h 3723310"/>
              <a:gd name="T96" fmla="*/ 1284014 w 5137691"/>
              <a:gd name="T97" fmla="*/ 214746 h 3723310"/>
              <a:gd name="T98" fmla="*/ 821418 w 5137691"/>
              <a:gd name="T99" fmla="*/ 414116 h 3723310"/>
              <a:gd name="T100" fmla="*/ 46347 w 5137691"/>
              <a:gd name="T101" fmla="*/ 772438 h 3723310"/>
              <a:gd name="T102" fmla="*/ 585873 w 5137691"/>
              <a:gd name="T103" fmla="*/ 392026 h 3723310"/>
              <a:gd name="T104" fmla="*/ 0 w 5137691"/>
              <a:gd name="T105" fmla="*/ 562944 h 3723310"/>
              <a:gd name="T106" fmla="*/ 1091598 w 5137691"/>
              <a:gd name="T107" fmla="*/ 81310 h 37233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lnTo>
                  <a:pt x="4685407" y="0"/>
                </a:ln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lnTo>
                  <a:pt x="4003152" y="0"/>
                </a:ln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lnTo>
                  <a:pt x="3231589" y="0"/>
                </a:ln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lnTo>
                  <a:pt x="2713325" y="0"/>
                </a:ln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lnTo>
                  <a:pt x="2615215" y="0"/>
                </a:ln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lnTo>
                  <a:pt x="1279469" y="0"/>
                </a:lnTo>
                <a:close/>
              </a:path>
            </a:pathLst>
          </a:custGeom>
          <a:solidFill>
            <a:schemeClr val="tx1">
              <a:alpha val="1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4569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204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1318A698-7968-BF5E-0E3B-6791F33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1113" y="0"/>
            <a:ext cx="6557963" cy="6858000"/>
          </a:xfrm>
          <a:custGeom>
            <a:gdLst>
              <a:gd name="T0" fmla="*/ 0 w 6558260"/>
              <a:gd name="T1" fmla="*/ 0 h 6858000"/>
              <a:gd name="T2" fmla="*/ 5114742 w 6558260"/>
              <a:gd name="T3" fmla="*/ 0 h 6858000"/>
              <a:gd name="T4" fmla="*/ 5237654 w 6558260"/>
              <a:gd name="T5" fmla="*/ 66359 h 6858000"/>
              <a:gd name="T6" fmla="*/ 6290665 w 6558260"/>
              <a:gd name="T7" fmla="*/ 1269725 h 6858000"/>
              <a:gd name="T8" fmla="*/ 6457455 w 6558260"/>
              <a:gd name="T9" fmla="*/ 3184523 h 6858000"/>
              <a:gd name="T10" fmla="*/ 5039724 w 6558260"/>
              <a:gd name="T11" fmla="*/ 4821851 h 6858000"/>
              <a:gd name="T12" fmla="*/ 4308319 w 6558260"/>
              <a:gd name="T13" fmla="*/ 5001158 h 6858000"/>
              <a:gd name="T14" fmla="*/ 2788001 w 6558260"/>
              <a:gd name="T15" fmla="*/ 5605778 h 6858000"/>
              <a:gd name="T16" fmla="*/ 1789561 w 6558260"/>
              <a:gd name="T17" fmla="*/ 6672529 h 6858000"/>
              <a:gd name="T18" fmla="*/ 1681015 w 6558260"/>
              <a:gd name="T19" fmla="*/ 6840787 h 6858000"/>
              <a:gd name="T20" fmla="*/ 1670348 w 6558260"/>
              <a:gd name="T21" fmla="*/ 6858000 h 6858000"/>
              <a:gd name="T22" fmla="*/ 0 w 6558260"/>
              <a:gd name="T23" fmla="*/ 6858000 h 6858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024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4BA63327-400D-15C1-24A5-83DD50A25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80975"/>
            <a:ext cx="5327650" cy="3000375"/>
          </a:xfrm>
          <a:custGeom>
            <a:gdLst>
              <a:gd name="T0" fmla="*/ 3516226 w 5327858"/>
              <a:gd name="T1" fmla="*/ 2690016 h 3001484"/>
              <a:gd name="T2" fmla="*/ 2409225 w 5327858"/>
              <a:gd name="T3" fmla="*/ 1621910 h 3001484"/>
              <a:gd name="T4" fmla="*/ 2507984 w 5327858"/>
              <a:gd name="T5" fmla="*/ 1670133 h 3001484"/>
              <a:gd name="T6" fmla="*/ 4743150 w 5327858"/>
              <a:gd name="T7" fmla="*/ 973658 h 3001484"/>
              <a:gd name="T8" fmla="*/ 3515197 w 5327858"/>
              <a:gd name="T9" fmla="*/ 1125032 h 3001484"/>
              <a:gd name="T10" fmla="*/ 4496384 w 5327858"/>
              <a:gd name="T11" fmla="*/ 1240972 h 3001484"/>
              <a:gd name="T12" fmla="*/ 3824206 w 5327858"/>
              <a:gd name="T13" fmla="*/ 1308646 h 3001484"/>
              <a:gd name="T14" fmla="*/ 5193793 w 5327858"/>
              <a:gd name="T15" fmla="*/ 1197821 h 3001484"/>
              <a:gd name="T16" fmla="*/ 4962077 w 5327858"/>
              <a:gd name="T17" fmla="*/ 981417 h 3001484"/>
              <a:gd name="T18" fmla="*/ 1704885 w 5327858"/>
              <a:gd name="T19" fmla="*/ 786637 h 3001484"/>
              <a:gd name="T20" fmla="*/ 3140825 w 5327858"/>
              <a:gd name="T21" fmla="*/ 1595279 h 3001484"/>
              <a:gd name="T22" fmla="*/ 2399554 w 5327858"/>
              <a:gd name="T23" fmla="*/ 1284999 h 3001484"/>
              <a:gd name="T24" fmla="*/ 2362518 w 5327858"/>
              <a:gd name="T25" fmla="*/ 1472259 h 3001484"/>
              <a:gd name="T26" fmla="*/ 3397662 w 5327858"/>
              <a:gd name="T27" fmla="*/ 1720544 h 3001484"/>
              <a:gd name="T28" fmla="*/ 2602820 w 5327858"/>
              <a:gd name="T29" fmla="*/ 1053775 h 3001484"/>
              <a:gd name="T30" fmla="*/ 1704885 w 5327858"/>
              <a:gd name="T31" fmla="*/ 786637 h 3001484"/>
              <a:gd name="T32" fmla="*/ 2283423 w 5327858"/>
              <a:gd name="T33" fmla="*/ 144223 h 3001484"/>
              <a:gd name="T34" fmla="*/ 960025 w 5327858"/>
              <a:gd name="T35" fmla="*/ 343573 h 3001484"/>
              <a:gd name="T36" fmla="*/ 2914297 w 5327858"/>
              <a:gd name="T37" fmla="*/ 406725 h 3001484"/>
              <a:gd name="T38" fmla="*/ 1049314 w 5327858"/>
              <a:gd name="T39" fmla="*/ 464163 h 3001484"/>
              <a:gd name="T40" fmla="*/ 1078734 w 5327858"/>
              <a:gd name="T41" fmla="*/ 525213 h 3001484"/>
              <a:gd name="T42" fmla="*/ 2900831 w 5327858"/>
              <a:gd name="T43" fmla="*/ 563593 h 3001484"/>
              <a:gd name="T44" fmla="*/ 3415944 w 5327858"/>
              <a:gd name="T45" fmla="*/ 208768 h 3001484"/>
              <a:gd name="T46" fmla="*/ 2747601 w 5327858"/>
              <a:gd name="T47" fmla="*/ 82239 h 3001484"/>
              <a:gd name="T48" fmla="*/ 3291692 w 5327858"/>
              <a:gd name="T49" fmla="*/ 53741 h 3001484"/>
              <a:gd name="T50" fmla="*/ 3373534 w 5327858"/>
              <a:gd name="T51" fmla="*/ 374060 h 3001484"/>
              <a:gd name="T52" fmla="*/ 2344102 w 5327858"/>
              <a:gd name="T53" fmla="*/ 805031 h 3001484"/>
              <a:gd name="T54" fmla="*/ 2999251 w 5327858"/>
              <a:gd name="T55" fmla="*/ 1034487 h 3001484"/>
              <a:gd name="T56" fmla="*/ 3324827 w 5327858"/>
              <a:gd name="T57" fmla="*/ 999053 h 3001484"/>
              <a:gd name="T58" fmla="*/ 4027505 w 5327858"/>
              <a:gd name="T59" fmla="*/ 965642 h 3001484"/>
              <a:gd name="T60" fmla="*/ 5210717 w 5327858"/>
              <a:gd name="T61" fmla="*/ 947786 h 3001484"/>
              <a:gd name="T62" fmla="*/ 5117012 w 5327858"/>
              <a:gd name="T63" fmla="*/ 1351056 h 3001484"/>
              <a:gd name="T64" fmla="*/ 3306146 w 5327858"/>
              <a:gd name="T65" fmla="*/ 1204011 h 3001484"/>
              <a:gd name="T66" fmla="*/ 3322048 w 5327858"/>
              <a:gd name="T67" fmla="*/ 1386157 h 3001484"/>
              <a:gd name="T68" fmla="*/ 3351190 w 5327858"/>
              <a:gd name="T69" fmla="*/ 1868389 h 3001484"/>
              <a:gd name="T70" fmla="*/ 3248797 w 5327858"/>
              <a:gd name="T71" fmla="*/ 1999174 h 3001484"/>
              <a:gd name="T72" fmla="*/ 3563493 w 5327858"/>
              <a:gd name="T73" fmla="*/ 2995885 h 3001484"/>
              <a:gd name="T74" fmla="*/ 2190916 w 5327858"/>
              <a:gd name="T75" fmla="*/ 1494256 h 3001484"/>
              <a:gd name="T76" fmla="*/ 1366359 w 5327858"/>
              <a:gd name="T77" fmla="*/ 795938 h 3001484"/>
              <a:gd name="T78" fmla="*/ 521350 w 5327858"/>
              <a:gd name="T79" fmla="*/ 376136 h 3001484"/>
              <a:gd name="T80" fmla="*/ 784238 w 5327858"/>
              <a:gd name="T81" fmla="*/ 757986 h 3001484"/>
              <a:gd name="T82" fmla="*/ 1312939 w 5327858"/>
              <a:gd name="T83" fmla="*/ 1708102 h 3001484"/>
              <a:gd name="T84" fmla="*/ 1172800 w 5327858"/>
              <a:gd name="T85" fmla="*/ 1925366 h 3001484"/>
              <a:gd name="T86" fmla="*/ 33836 w 5327858"/>
              <a:gd name="T87" fmla="*/ 853516 h 3001484"/>
              <a:gd name="T88" fmla="*/ 0 w 5327858"/>
              <a:gd name="T89" fmla="*/ 573989 h 3001484"/>
              <a:gd name="T90" fmla="*/ 233854 w 5327858"/>
              <a:gd name="T91" fmla="*/ 1041699 h 3001484"/>
              <a:gd name="T92" fmla="*/ 1245501 w 5327858"/>
              <a:gd name="T93" fmla="*/ 1851265 h 3001484"/>
              <a:gd name="T94" fmla="*/ 330096 w 5327858"/>
              <a:gd name="T95" fmla="*/ 420030 h 3001484"/>
              <a:gd name="T96" fmla="*/ 629314 w 5327858"/>
              <a:gd name="T97" fmla="*/ 920728 h 3001484"/>
              <a:gd name="T98" fmla="*/ 945493 w 5327858"/>
              <a:gd name="T99" fmla="*/ 1488551 h 3001484"/>
              <a:gd name="T100" fmla="*/ 132062 w 5327858"/>
              <a:gd name="T101" fmla="*/ 425210 h 3001484"/>
              <a:gd name="T102" fmla="*/ 0 w 5327858"/>
              <a:gd name="T103" fmla="*/ 330904 h 3001484"/>
              <a:gd name="T104" fmla="*/ 458329 w 5327858"/>
              <a:gd name="T105" fmla="*/ 261624 h 3001484"/>
              <a:gd name="T106" fmla="*/ 747616 w 5327858"/>
              <a:gd name="T107" fmla="*/ 261753 h 3001484"/>
              <a:gd name="T108" fmla="*/ 2243246 w 5327858"/>
              <a:gd name="T109" fmla="*/ 76499 h 300148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667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2828DEB1-E126-D02A-CA34-B97F8BAE0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798638" y="5597525"/>
            <a:ext cx="2430462" cy="1295400"/>
          </a:xfrm>
          <a:custGeom>
            <a:gdLst>
              <a:gd name="T0" fmla="*/ 0 w 2430115"/>
              <a:gd name="T1" fmla="*/ 1284159 h 1294338"/>
              <a:gd name="T2" fmla="*/ 18768 w 2430115"/>
              <a:gd name="T3" fmla="*/ 1068437 h 1294338"/>
              <a:gd name="T4" fmla="*/ 421565 w 2430115"/>
              <a:gd name="T5" fmla="*/ 160655 h 1294338"/>
              <a:gd name="T6" fmla="*/ 945574 w 2430115"/>
              <a:gd name="T7" fmla="*/ 792 h 1294338"/>
              <a:gd name="T8" fmla="*/ 1083657 w 2430115"/>
              <a:gd name="T9" fmla="*/ 15614 h 1294338"/>
              <a:gd name="T10" fmla="*/ 1779102 w 2430115"/>
              <a:gd name="T11" fmla="*/ 302138 h 1294338"/>
              <a:gd name="T12" fmla="*/ 2420595 w 2430115"/>
              <a:gd name="T13" fmla="*/ 1246811 h 1294338"/>
              <a:gd name="T14" fmla="*/ 2431156 w 2430115"/>
              <a:gd name="T15" fmla="*/ 1297527 h 12943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EE2D781-4B20-5711-4543-4E25BACF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1113" y="3987800"/>
            <a:ext cx="2470151" cy="2894013"/>
          </a:xfrm>
          <a:custGeom>
            <a:gdLst>
              <a:gd name="T0" fmla="*/ 0 w 2469462"/>
              <a:gd name="T1" fmla="*/ 28872 h 2893553"/>
              <a:gd name="T2" fmla="*/ 49747 w 2469462"/>
              <a:gd name="T3" fmla="*/ 15930 h 2893553"/>
              <a:gd name="T4" fmla="*/ 187194 w 2469462"/>
              <a:gd name="T5" fmla="*/ 123 h 2893553"/>
              <a:gd name="T6" fmla="*/ 1248181 w 2469462"/>
              <a:gd name="T7" fmla="*/ 251912 h 2893553"/>
              <a:gd name="T8" fmla="*/ 2442345 w 2469462"/>
              <a:gd name="T9" fmla="*/ 2894933 h 28935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076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3FB7E8B-29B3-7C80-CC06-E1300C9A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86" b="9727"/>
          <a:stretch>
            <a:fillRect/>
          </a:stretch>
        </p:blipFill>
        <p:spPr bwMode="auto">
          <a:xfrm>
            <a:off x="6767513" y="1874838"/>
            <a:ext cx="4727575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: Shape 2" descr="&quot;&quot;">
            <a:extLst>
              <a:ext uri="{FF2B5EF4-FFF2-40B4-BE49-F238E27FC236}">
                <a16:creationId xmlns:a16="http://schemas.microsoft.com/office/drawing/2014/main" id="{E13D2ABC-DBB2-486E-3E7A-52659E585032}"/>
              </a:ext>
            </a:extLst>
          </p:cNvPr>
          <p:cNvSpPr/>
          <p:nvPr userDrawn="1"/>
        </p:nvSpPr>
        <p:spPr>
          <a:xfrm>
            <a:off x="6867525" y="0"/>
            <a:ext cx="5324475" cy="6418263"/>
          </a:xfrm>
          <a:custGeom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68275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FF53B6A7-A8F2-A46F-52DB-3D267C46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963" y="5210175"/>
            <a:ext cx="3221037" cy="1682750"/>
            <a:chOff x="-1483620" y="3988558"/>
            <a:chExt cx="4239452" cy="2903598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E4D4C5EC-7D11-C100-4982-BDDFF8CCC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25717" y="5597818"/>
              <a:ext cx="2430115" cy="1294338"/>
            </a:xfrm>
            <a:custGeom>
              <a:gdLst>
                <a:gd name="T0" fmla="*/ 0 w 2430115"/>
                <a:gd name="T1" fmla="*/ 1281003 h 1294338"/>
                <a:gd name="T2" fmla="*/ 18759 w 2430115"/>
                <a:gd name="T3" fmla="*/ 1065812 h 1294338"/>
                <a:gd name="T4" fmla="*/ 421385 w 2430115"/>
                <a:gd name="T5" fmla="*/ 160260 h 1294338"/>
                <a:gd name="T6" fmla="*/ 945169 w 2430115"/>
                <a:gd name="T7" fmla="*/ 789 h 1294338"/>
                <a:gd name="T8" fmla="*/ 1083192 w 2430115"/>
                <a:gd name="T9" fmla="*/ 15575 h 1294338"/>
                <a:gd name="T10" fmla="*/ 1778340 w 2430115"/>
                <a:gd name="T11" fmla="*/ 301396 h 1294338"/>
                <a:gd name="T12" fmla="*/ 2419558 w 2430115"/>
                <a:gd name="T13" fmla="*/ 1243748 h 1294338"/>
                <a:gd name="T14" fmla="*/ 2430115 w 2430115"/>
                <a:gd name="T15" fmla="*/ 1294338 h 1294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DD9A268E-AC47-A1F6-07CE-88F8AD920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483620" y="3988558"/>
              <a:ext cx="2469462" cy="2893553"/>
            </a:xfrm>
            <a:custGeom>
              <a:gdLst>
                <a:gd name="T0" fmla="*/ 0 w 2469462"/>
                <a:gd name="T1" fmla="*/ 28857 h 2893553"/>
                <a:gd name="T2" fmla="*/ 49705 w 2469462"/>
                <a:gd name="T3" fmla="*/ 15921 h 2893553"/>
                <a:gd name="T4" fmla="*/ 187038 w 2469462"/>
                <a:gd name="T5" fmla="*/ 123 h 2893553"/>
                <a:gd name="T6" fmla="*/ 1247137 w 2469462"/>
                <a:gd name="T7" fmla="*/ 251792 h 2893553"/>
                <a:gd name="T8" fmla="*/ 2440302 w 2469462"/>
                <a:gd name="T9" fmla="*/ 2893553 h 28935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" name="Freeform 11">
            <a:extLst>
              <a:ext uri="{FF2B5EF4-FFF2-40B4-BE49-F238E27FC236}">
                <a16:creationId xmlns:a16="http://schemas.microsoft.com/office/drawing/2014/main" id="{216915E1-084D-A4F8-FE56-71A13BE8F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0800000">
            <a:off x="0" y="5010150"/>
            <a:ext cx="3308350" cy="1876425"/>
          </a:xfrm>
          <a:custGeom>
            <a:gdLst>
              <a:gd name="T0" fmla="*/ 3309270 w 3307890"/>
              <a:gd name="T1" fmla="*/ 1877233 h 1876021"/>
              <a:gd name="T2" fmla="*/ 3064015 w 3307890"/>
              <a:gd name="T3" fmla="*/ 1793613 h 1876021"/>
              <a:gd name="T4" fmla="*/ 56339 w 3307890"/>
              <a:gd name="T5" fmla="*/ 110244 h 1876021"/>
              <a:gd name="T6" fmla="*/ 0 w 3307890"/>
              <a:gd name="T7" fmla="*/ 0 h 1876021"/>
              <a:gd name="T8" fmla="*/ 3309270 w 3307890"/>
              <a:gd name="T9" fmla="*/ 0 h 1876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lnTo>
                  <a:pt x="3307890" y="1876021"/>
                </a:ln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ECE9C03C-DF24-D489-7FA3-EE5F15CCA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0800000">
            <a:off x="9394825" y="4649788"/>
            <a:ext cx="1858963" cy="2208212"/>
          </a:xfrm>
          <a:custGeom>
            <a:gdLst>
              <a:gd name="T0" fmla="*/ 0 w 1859768"/>
              <a:gd name="T1" fmla="*/ 29433 h 2207713"/>
              <a:gd name="T2" fmla="*/ 68855 w 1859768"/>
              <a:gd name="T3" fmla="*/ 0 h 2207713"/>
              <a:gd name="T4" fmla="*/ 1714171 w 1859768"/>
              <a:gd name="T5" fmla="*/ 495024 h 2207713"/>
              <a:gd name="T6" fmla="*/ 1336520 w 1859768"/>
              <a:gd name="T7" fmla="*/ 431291 h 2207713"/>
              <a:gd name="T8" fmla="*/ 938145 w 1859768"/>
              <a:gd name="T9" fmla="*/ 0 h 2207713"/>
              <a:gd name="T10" fmla="*/ 1266182 w 1859768"/>
              <a:gd name="T11" fmla="*/ 105988 h 2207713"/>
              <a:gd name="T12" fmla="*/ 1375514 w 1859768"/>
              <a:gd name="T13" fmla="*/ 237590 h 2207713"/>
              <a:gd name="T14" fmla="*/ 1012337 w 1859768"/>
              <a:gd name="T15" fmla="*/ 4929 h 2207713"/>
              <a:gd name="T16" fmla="*/ 1296266 w 1859768"/>
              <a:gd name="T17" fmla="*/ 8659 h 2207713"/>
              <a:gd name="T18" fmla="*/ 1409195 w 1859768"/>
              <a:gd name="T19" fmla="*/ 0 h 2207713"/>
              <a:gd name="T20" fmla="*/ 1635711 w 1859768"/>
              <a:gd name="T21" fmla="*/ 256519 h 2207713"/>
              <a:gd name="T22" fmla="*/ 1714171 w 1859768"/>
              <a:gd name="T23" fmla="*/ 495024 h 2207713"/>
              <a:gd name="T24" fmla="*/ 433609 w 1859768"/>
              <a:gd name="T25" fmla="*/ 43240 h 2207713"/>
              <a:gd name="T26" fmla="*/ 330576 w 1859768"/>
              <a:gd name="T27" fmla="*/ 340423 h 2207713"/>
              <a:gd name="T28" fmla="*/ 327868 w 1859768"/>
              <a:gd name="T29" fmla="*/ 127976 h 2207713"/>
              <a:gd name="T30" fmla="*/ 74839 w 1859768"/>
              <a:gd name="T31" fmla="*/ 967373 h 2207713"/>
              <a:gd name="T32" fmla="*/ 325976 w 1859768"/>
              <a:gd name="T33" fmla="*/ 28847 h 2207713"/>
              <a:gd name="T34" fmla="*/ 499734 w 1859768"/>
              <a:gd name="T35" fmla="*/ 0 h 2207713"/>
              <a:gd name="T36" fmla="*/ 245574 w 1859768"/>
              <a:gd name="T37" fmla="*/ 835853 h 2207713"/>
              <a:gd name="T38" fmla="*/ 1660504 w 1859768"/>
              <a:gd name="T39" fmla="*/ 1354424 h 2207713"/>
              <a:gd name="T40" fmla="*/ 1311541 w 1859768"/>
              <a:gd name="T41" fmla="*/ 969247 h 2207713"/>
              <a:gd name="T42" fmla="*/ 1509617 w 1859768"/>
              <a:gd name="T43" fmla="*/ 1200104 h 2207713"/>
              <a:gd name="T44" fmla="*/ 1660504 w 1859768"/>
              <a:gd name="T45" fmla="*/ 1354424 h 2207713"/>
              <a:gd name="T46" fmla="*/ 466289 w 1859768"/>
              <a:gd name="T47" fmla="*/ 1595739 h 2207713"/>
              <a:gd name="T48" fmla="*/ 591075 w 1859768"/>
              <a:gd name="T49" fmla="*/ 974914 h 2207713"/>
              <a:gd name="T50" fmla="*/ 485728 w 1859768"/>
              <a:gd name="T51" fmla="*/ 1389293 h 2207713"/>
              <a:gd name="T52" fmla="*/ 430342 w 1859768"/>
              <a:gd name="T53" fmla="*/ 1420875 h 2207713"/>
              <a:gd name="T54" fmla="*/ 394465 w 1859768"/>
              <a:gd name="T55" fmla="*/ 1627191 h 2207713"/>
              <a:gd name="T56" fmla="*/ 1030226 w 1859768"/>
              <a:gd name="T57" fmla="*/ 1313309 h 2207713"/>
              <a:gd name="T58" fmla="*/ 1247131 w 1859768"/>
              <a:gd name="T59" fmla="*/ 1772729 h 2207713"/>
              <a:gd name="T60" fmla="*/ 989823 w 1859768"/>
              <a:gd name="T61" fmla="*/ 1391970 h 2207713"/>
              <a:gd name="T62" fmla="*/ 1348941 w 1859768"/>
              <a:gd name="T63" fmla="*/ 2207798 h 2207713"/>
              <a:gd name="T64" fmla="*/ 914260 w 1859768"/>
              <a:gd name="T65" fmla="*/ 1399700 h 2207713"/>
              <a:gd name="T66" fmla="*/ 770106 w 1859768"/>
              <a:gd name="T67" fmla="*/ 875714 h 2207713"/>
              <a:gd name="T68" fmla="*/ 777977 w 1859768"/>
              <a:gd name="T69" fmla="*/ 628637 h 2207713"/>
              <a:gd name="T70" fmla="*/ 678103 w 1859768"/>
              <a:gd name="T71" fmla="*/ 987746 h 2207713"/>
              <a:gd name="T72" fmla="*/ 447906 w 1859768"/>
              <a:gd name="T73" fmla="*/ 1672519 h 2207713"/>
              <a:gd name="T74" fmla="*/ 321978 w 1859768"/>
              <a:gd name="T75" fmla="*/ 1460599 h 2207713"/>
              <a:gd name="T76" fmla="*/ 630956 w 1859768"/>
              <a:gd name="T77" fmla="*/ 767592 h 2207713"/>
              <a:gd name="T78" fmla="*/ 717909 w 1859768"/>
              <a:gd name="T79" fmla="*/ 366060 h 2207713"/>
              <a:gd name="T80" fmla="*/ 638484 w 1859768"/>
              <a:gd name="T81" fmla="*/ 0 h 2207713"/>
              <a:gd name="T82" fmla="*/ 829405 w 1859768"/>
              <a:gd name="T83" fmla="*/ 644938 h 2207713"/>
              <a:gd name="T84" fmla="*/ 944560 w 1859768"/>
              <a:gd name="T85" fmla="*/ 882096 h 2207713"/>
              <a:gd name="T86" fmla="*/ 1752466 w 1859768"/>
              <a:gd name="T87" fmla="*/ 1209085 h 2207713"/>
              <a:gd name="T88" fmla="*/ 1606115 w 1859768"/>
              <a:gd name="T89" fmla="*/ 1403590 h 2207713"/>
              <a:gd name="T90" fmla="*/ 1163855 w 1859768"/>
              <a:gd name="T91" fmla="*/ 1083333 h 2207713"/>
              <a:gd name="T92" fmla="*/ 904722 w 1859768"/>
              <a:gd name="T93" fmla="*/ 929865 h 2207713"/>
              <a:gd name="T94" fmla="*/ 1062393 w 1859768"/>
              <a:gd name="T95" fmla="*/ 1241893 h 2207713"/>
              <a:gd name="T96" fmla="*/ 1411665 w 1859768"/>
              <a:gd name="T97" fmla="*/ 2014218 h 2207713"/>
              <a:gd name="T98" fmla="*/ 1348941 w 1859768"/>
              <a:gd name="T99" fmla="*/ 2207798 h 220771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lnTo>
                  <a:pt x="0" y="118614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1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5431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Freeform 12" descr="&quot;&quot;">
            <a:extLst>
              <a:ext uri="{FF2B5EF4-FFF2-40B4-BE49-F238E27FC236}">
                <a16:creationId xmlns:a16="http://schemas.microsoft.com/office/drawing/2014/main" id="{0D32B179-0303-80C6-2724-EB99C6292BA0}"/>
              </a:ext>
            </a:extLst>
          </p:cNvPr>
          <p:cNvSpPr/>
          <p:nvPr userDrawn="1"/>
        </p:nvSpPr>
        <p:spPr>
          <a:xfrm rot="16200000" flipH="1">
            <a:off x="8813006" y="2129632"/>
            <a:ext cx="5508625" cy="1249362"/>
          </a:xfrm>
          <a:custGeom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DE47BE-7C35-FADD-E4B6-59AB18B3A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8066D0D2-C4A1-4828-828A-4CD82A469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83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A34AFE6-FD94-299E-08DB-37FFCFBB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C0C0FBE-7CD6-136B-3D72-75B22E4BA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1314-E5D7-46BE-4C66-35C6AF1CC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125" y="6464300"/>
            <a:ext cx="987425" cy="311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9B4-AFF0-2922-3562-B6BFA3157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64300"/>
            <a:ext cx="3438525" cy="311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39C1-318D-5FF1-9C8F-92C42EB0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80100"/>
            <a:ext cx="661988" cy="895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>
              <a:defRPr/>
            </a:pPr>
            <a:fld id="{3E3B8260-4BF6-4BA7-9092-27ECCE55A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2554E-A368-F856-C348-E158F0ECDC43}"/>
              </a:ext>
            </a:extLst>
          </p:cNvPr>
          <p:cNvCxnSpPr>
            <a:endCxn id="6" idx="1"/>
          </p:cNvCxnSpPr>
          <p:nvPr userDrawn="1"/>
        </p:nvCxnSpPr>
        <p:spPr>
          <a:xfrm>
            <a:off x="10939463" y="6327775"/>
            <a:ext cx="414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5" r:id="rId4"/>
  </p:sldLayoutIdLst>
  <p:transition/>
  <p:timing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Sagona Book" panose="0202050305050502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jpeg" /><Relationship Id="rId4" Type="http://schemas.openxmlformats.org/officeDocument/2006/relationships/image" Target="../media/image7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jpeg" /><Relationship Id="rId4" Type="http://schemas.openxmlformats.org/officeDocument/2006/relationships/image" Target="../media/image10.jpeg" /><Relationship Id="rId5" Type="http://schemas.openxmlformats.org/officeDocument/2006/relationships/image" Target="../media/image11.jpeg" /><Relationship Id="rId6" Type="http://schemas.openxmlformats.org/officeDocument/2006/relationships/image" Target="../media/image1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jpeg" /><Relationship Id="rId4" Type="http://schemas.openxmlformats.org/officeDocument/2006/relationships/image" Target="../media/image14.jpeg" /><Relationship Id="rId5" Type="http://schemas.openxmlformats.org/officeDocument/2006/relationships/image" Target="../media/image15.jpeg" /><Relationship Id="rId6" Type="http://schemas.openxmlformats.org/officeDocument/2006/relationships/image" Target="../media/image16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7.jpeg" /><Relationship Id="rId4" Type="http://schemas.openxmlformats.org/officeDocument/2006/relationships/image" Target="../media/image18.jpeg" /><Relationship Id="rId5" Type="http://schemas.openxmlformats.org/officeDocument/2006/relationships/image" Target="../media/image19.jpeg" /><Relationship Id="rId6" Type="http://schemas.openxmlformats.org/officeDocument/2006/relationships/image" Target="../media/image20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1.jpeg" /><Relationship Id="rId4" Type="http://schemas.openxmlformats.org/officeDocument/2006/relationships/image" Target="../media/image22.jpeg" /><Relationship Id="rId5" Type="http://schemas.openxmlformats.org/officeDocument/2006/relationships/image" Target="../media/image23.jpeg" /><Relationship Id="rId6" Type="http://schemas.openxmlformats.org/officeDocument/2006/relationships/image" Target="../media/image2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5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26.jpeg" /><Relationship Id="rId4" Type="http://schemas.openxmlformats.org/officeDocument/2006/relationships/image" Target="../media/image27.jpeg" /><Relationship Id="rId5" Type="http://schemas.openxmlformats.org/officeDocument/2006/relationships/image" Target="../media/image28.jpeg" /><Relationship Id="rId6" Type="http://schemas.openxmlformats.org/officeDocument/2006/relationships/image" Target="../media/image29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30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0.xml" /><Relationship Id="rId3" Type="http://schemas.openxmlformats.org/officeDocument/2006/relationships/hyperlink" Target="https://nlp.stanford.edu/IR-book/html/htmledition/evaluation-of-ranked-retrieval-results-1.html" TargetMode="External" /><Relationship Id="rId4" Type="http://schemas.openxmlformats.org/officeDocument/2006/relationships/hyperlink" Target="https://docs.opencv.org/4.x/index.html" TargetMode="External" /><Relationship Id="rId5" Type="http://schemas.openxmlformats.org/officeDocument/2006/relationships/hyperlink" Target="https://docs.opencv.org/4.x/da/df5/tutorial_py_sift_intro.html" TargetMode="External" /><Relationship Id="rId6" Type="http://schemas.openxmlformats.org/officeDocument/2006/relationships/hyperlink" Target="https://www.pinecone.io/learn/series/image-search/color-histograms/" TargetMode="External" /><Relationship Id="rId7" Type="http://schemas.openxmlformats.org/officeDocument/2006/relationships/hyperlink" Target="https://www.baeldung.com/cs/cbir-tbir#:~:text=Content%2DBased%20Image%20Retrieval%20(CBIR)%20is%20a%20way%20of,image%20to%20the%20database%20images.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2C38A9D6-7A25-01CC-4057-A1E1BC6463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5988" y="414338"/>
            <a:ext cx="10360025" cy="5029200"/>
          </a:xfrm>
        </p:spPr>
        <p:txBody>
          <a:bodyPr/>
          <a:lstStyle/>
          <a:p>
            <a:pPr eaLnBrk="1" hangingPunct="1"/>
            <a:r>
              <a:rPr lang="en-US" alt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cá nhân</a:t>
            </a:r>
            <a:br>
              <a:rPr lang="en-US" alt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Truy vấn ảnh dựa vào nội dung thị giác</a:t>
            </a:r>
            <a:endParaRPr lang="en-US" altLang="en-US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89E279F3-52BB-E197-4808-CDB6C3C5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6259513"/>
            <a:ext cx="490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Dr. Võ Hoài Việt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02C28201-5D70-29D3-800C-D368476B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797550"/>
            <a:ext cx="3297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Họ tên: Hoàng Lê Cát Thanh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MSSV: 21127730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Title 18">
            <a:extLst>
              <a:ext uri="{FF2B5EF4-FFF2-40B4-BE49-F238E27FC236}">
                <a16:creationId xmlns:a16="http://schemas.microsoft.com/office/drawing/2014/main" id="{186BD98A-9708-74FC-5D7C-325EF38EB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2203113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KẾT QUẢ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A10BB890-9B8E-2D12-9EB1-A274799172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5C37492-A6A7-4EAC-B6B3-4122A01E5389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36868" name="TextBox 14">
            <a:extLst>
              <a:ext uri="{FF2B5EF4-FFF2-40B4-BE49-F238E27FC236}">
                <a16:creationId xmlns:a16="http://schemas.microsoft.com/office/drawing/2014/main" id="{01A1C092-F97B-E604-C201-88FE5BCF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828800"/>
            <a:ext cx="35385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độ đo MAP để đánh giá kết quả truy vấn trả về của hệ thống.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 lường mức độ chính xác và tính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toàn diện của hệ thống trong việc xếp hạng các kết quả theo mức độ liên quan đến ảnh truy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vấn của người dùng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C7C86C-FCF4-DC5A-783B-53A7A397A59B}"/>
              </a:ext>
            </a:extLst>
          </p:cNvPr>
          <p:cNvCxnSpPr>
            <a:endCxn id="36866" idx="2"/>
          </p:cNvCxnSpPr>
          <p:nvPr/>
        </p:nvCxnSpPr>
        <p:spPr>
          <a:xfrm flipV="1">
            <a:off x="117475" y="914400"/>
            <a:ext cx="621188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870" name="Picture 2">
            <a:extLst>
              <a:ext uri="{FF2B5EF4-FFF2-40B4-BE49-F238E27FC236}">
                <a16:creationId xmlns:a16="http://schemas.microsoft.com/office/drawing/2014/main" id="{6A99792D-EF37-2770-3E80-6E0F777E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538" y="1265238"/>
            <a:ext cx="5595937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4" descr="Object detection on car images">
            <a:extLst>
              <a:ext uri="{FF2B5EF4-FFF2-40B4-BE49-F238E27FC236}">
                <a16:creationId xmlns:a16="http://schemas.microsoft.com/office/drawing/2014/main" id="{6FB7CE41-64B4-9222-6CF2-95CBCAA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538" y="2728913"/>
            <a:ext cx="5595937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6ECBC8D-D3FF-EC66-1818-106CD106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5641975" cy="502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TRUY VẤN</a:t>
            </a:r>
          </a:p>
        </p:txBody>
      </p:sp>
      <p:pic>
        <p:nvPicPr>
          <p:cNvPr id="4" name="Picture Placeholder 3" descr="A white building with a statue on top&#10;&#10;Description automatically generated">
            <a:extLst>
              <a:ext uri="{FF2B5EF4-FFF2-40B4-BE49-F238E27FC236}">
                <a16:creationId xmlns:a16="http://schemas.microsoft.com/office/drawing/2014/main" id="{BE2472BB-D626-4B91-814F-E3794D4302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22" b="11322"/>
          <a:stretch>
            <a:fillRect/>
          </a:stretch>
        </p:blipFill>
        <p:spPr/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62" name="Title 18">
            <a:extLst>
              <a:ext uri="{FF2B5EF4-FFF2-40B4-BE49-F238E27FC236}">
                <a16:creationId xmlns:a16="http://schemas.microsoft.com/office/drawing/2014/main" id="{8C23A7A7-201B-EED9-B0B2-0BEA2ABE6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COLOR HISTOGRAM</a:t>
            </a:r>
          </a:p>
        </p:txBody>
      </p:sp>
      <p:sp>
        <p:nvSpPr>
          <p:cNvPr id="40963" name="Slide Number Placeholder 2">
            <a:extLst>
              <a:ext uri="{FF2B5EF4-FFF2-40B4-BE49-F238E27FC236}">
                <a16:creationId xmlns:a16="http://schemas.microsoft.com/office/drawing/2014/main" id="{54DB6492-3552-7B8E-1938-7589022ABC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FF7AAE69-18DB-4751-833A-78EE19F69DCE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0624BA-5810-6E21-D344-AEF5710019CE}"/>
              </a:ext>
            </a:extLst>
          </p:cNvPr>
          <p:cNvCxnSpPr/>
          <p:nvPr/>
        </p:nvCxnSpPr>
        <p:spPr>
          <a:xfrm flipV="1">
            <a:off x="117475" y="914400"/>
            <a:ext cx="60658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6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0E9A6B-B160-748E-7C09-F0A4E9FE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425" y="1112838"/>
            <a:ext cx="4157663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9033CD-A497-6817-6525-CE54C3FA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913" y="1112838"/>
            <a:ext cx="41243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393E93-E259-3E7F-AB2E-A161E127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425" y="3921125"/>
            <a:ext cx="4157663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9460BDC-0975-4AC8-F2D6-9D46A06C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913" y="3921125"/>
            <a:ext cx="41243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010" name="Title 18">
            <a:extLst>
              <a:ext uri="{FF2B5EF4-FFF2-40B4-BE49-F238E27FC236}">
                <a16:creationId xmlns:a16="http://schemas.microsoft.com/office/drawing/2014/main" id="{7D7064F6-08DC-C434-CEC9-B7E933CAC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COLOR CORRELOGRAM</a:t>
            </a:r>
          </a:p>
        </p:txBody>
      </p:sp>
      <p:sp>
        <p:nvSpPr>
          <p:cNvPr id="43011" name="Slide Number Placeholder 2">
            <a:extLst>
              <a:ext uri="{FF2B5EF4-FFF2-40B4-BE49-F238E27FC236}">
                <a16:creationId xmlns:a16="http://schemas.microsoft.com/office/drawing/2014/main" id="{8DC425A8-FCA4-D3E7-A239-AA639E6C81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754D0E3-560C-49D3-AA66-55EA24F6A9A7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B5DB79-B151-D863-4AEC-824A5E5989C8}"/>
              </a:ext>
            </a:extLst>
          </p:cNvPr>
          <p:cNvCxnSpPr/>
          <p:nvPr/>
        </p:nvCxnSpPr>
        <p:spPr>
          <a:xfrm flipV="1">
            <a:off x="117475" y="914400"/>
            <a:ext cx="66754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013" name="Picture 6">
            <a:extLst>
              <a:ext uri="{FF2B5EF4-FFF2-40B4-BE49-F238E27FC236}">
                <a16:creationId xmlns:a16="http://schemas.microsoft.com/office/drawing/2014/main" id="{833EB72C-7C94-EBC9-1418-D67FD216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425" y="1120775"/>
            <a:ext cx="415766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>
            <a:extLst>
              <a:ext uri="{FF2B5EF4-FFF2-40B4-BE49-F238E27FC236}">
                <a16:creationId xmlns:a16="http://schemas.microsoft.com/office/drawing/2014/main" id="{30F8E749-65E6-0EA6-0E33-724AAB5B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9263" y="1112838"/>
            <a:ext cx="4113212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>
            <a:extLst>
              <a:ext uri="{FF2B5EF4-FFF2-40B4-BE49-F238E27FC236}">
                <a16:creationId xmlns:a16="http://schemas.microsoft.com/office/drawing/2014/main" id="{2105DDA1-CF67-CE2B-5D77-EFF4C166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9363" y="3921125"/>
            <a:ext cx="41417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2">
            <a:extLst>
              <a:ext uri="{FF2B5EF4-FFF2-40B4-BE49-F238E27FC236}">
                <a16:creationId xmlns:a16="http://schemas.microsoft.com/office/drawing/2014/main" id="{E91E93A8-B6BA-61AE-D614-7AE090A3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913" y="3952875"/>
            <a:ext cx="4124325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8" name="Title 18">
            <a:extLst>
              <a:ext uri="{FF2B5EF4-FFF2-40B4-BE49-F238E27FC236}">
                <a16:creationId xmlns:a16="http://schemas.microsoft.com/office/drawing/2014/main" id="{7872C9B4-C68B-6454-E9CC-0785DBB1C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159250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56476F9A-443B-D2CB-825E-548826F9CB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1C39331-4EC6-42CF-A54C-BB62D50254C1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BB6D80-1A03-8BB5-F24E-305DC703BE70}"/>
              </a:ext>
            </a:extLst>
          </p:cNvPr>
          <p:cNvCxnSpPr>
            <a:endCxn id="45058" idx="2"/>
          </p:cNvCxnSpPr>
          <p:nvPr/>
        </p:nvCxnSpPr>
        <p:spPr>
          <a:xfrm flipV="1">
            <a:off x="117475" y="914400"/>
            <a:ext cx="219075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061" name="Picture 6">
            <a:extLst>
              <a:ext uri="{FF2B5EF4-FFF2-40B4-BE49-F238E27FC236}">
                <a16:creationId xmlns:a16="http://schemas.microsoft.com/office/drawing/2014/main" id="{0D690A1A-BA45-305B-C48B-7A1414E1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425" y="1120775"/>
            <a:ext cx="415766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">
            <a:extLst>
              <a:ext uri="{FF2B5EF4-FFF2-40B4-BE49-F238E27FC236}">
                <a16:creationId xmlns:a16="http://schemas.microsoft.com/office/drawing/2014/main" id="{A45A8EF9-276B-9D95-C3B5-AFEC3EC8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675" y="1112838"/>
            <a:ext cx="4114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>
            <a:extLst>
              <a:ext uri="{FF2B5EF4-FFF2-40B4-BE49-F238E27FC236}">
                <a16:creationId xmlns:a16="http://schemas.microsoft.com/office/drawing/2014/main" id="{6BADA8D2-1C0F-802E-1D22-49C82BC5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625" y="3921125"/>
            <a:ext cx="4005263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2">
            <a:extLst>
              <a:ext uri="{FF2B5EF4-FFF2-40B4-BE49-F238E27FC236}">
                <a16:creationId xmlns:a16="http://schemas.microsoft.com/office/drawing/2014/main" id="{16561641-4F43-F7E7-F8B4-F996CE33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913" y="3956050"/>
            <a:ext cx="41243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106" name="Title 18">
            <a:extLst>
              <a:ext uri="{FF2B5EF4-FFF2-40B4-BE49-F238E27FC236}">
                <a16:creationId xmlns:a16="http://schemas.microsoft.com/office/drawing/2014/main" id="{DA008B4F-89BC-3A10-7CF9-AF187B08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146550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ORB</a:t>
            </a:r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D5680B2A-6188-FAA7-E875-D628BD25BE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953CBF0-7C00-4E4C-B0B0-8A90BE5EBB33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E7A062-30AA-6CBB-BCE9-73D7F570F93F}"/>
              </a:ext>
            </a:extLst>
          </p:cNvPr>
          <p:cNvCxnSpPr>
            <a:endCxn id="47106" idx="2"/>
          </p:cNvCxnSpPr>
          <p:nvPr/>
        </p:nvCxnSpPr>
        <p:spPr>
          <a:xfrm flipV="1">
            <a:off x="117475" y="914400"/>
            <a:ext cx="218440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109" name="Picture 6">
            <a:extLst>
              <a:ext uri="{FF2B5EF4-FFF2-40B4-BE49-F238E27FC236}">
                <a16:creationId xmlns:a16="http://schemas.microsoft.com/office/drawing/2014/main" id="{D1166FE0-F33C-5AC9-F4C2-23676771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6188" y="1112838"/>
            <a:ext cx="414655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8">
            <a:extLst>
              <a:ext uri="{FF2B5EF4-FFF2-40B4-BE49-F238E27FC236}">
                <a16:creationId xmlns:a16="http://schemas.microsoft.com/office/drawing/2014/main" id="{2D3F0A8A-2015-815D-CC20-2B43AC60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6888" y="1112838"/>
            <a:ext cx="4017962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>
            <a:extLst>
              <a:ext uri="{FF2B5EF4-FFF2-40B4-BE49-F238E27FC236}">
                <a16:creationId xmlns:a16="http://schemas.microsoft.com/office/drawing/2014/main" id="{4FC70C79-8493-0B11-0EB5-790BCC91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650" y="3921125"/>
            <a:ext cx="41116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2">
            <a:extLst>
              <a:ext uri="{FF2B5EF4-FFF2-40B4-BE49-F238E27FC236}">
                <a16:creationId xmlns:a16="http://schemas.microsoft.com/office/drawing/2014/main" id="{D1A431B1-C5E0-0CFF-8C1A-93D6DFB99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913" y="3970338"/>
            <a:ext cx="412432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7693DDF-AEA5-80B5-44CC-8A6780552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5802313" cy="502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ĐỘ CHÍNH XÁC</a:t>
            </a:r>
          </a:p>
        </p:txBody>
      </p:sp>
      <p:pic>
        <p:nvPicPr>
          <p:cNvPr id="4" name="Picture Placeholder 3" descr="A building with a dome top&#10;&#10;Description automatically generated">
            <a:extLst>
              <a:ext uri="{FF2B5EF4-FFF2-40B4-BE49-F238E27FC236}">
                <a16:creationId xmlns:a16="http://schemas.microsoft.com/office/drawing/2014/main" id="{C4C43EA1-AE7D-DCB3-A0EA-4D45DF49E1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22" b="11322"/>
          <a:stretch>
            <a:fillRect/>
          </a:stretch>
        </p:blipFill>
        <p:spPr/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2" name="Title 18">
            <a:extLst>
              <a:ext uri="{FF2B5EF4-FFF2-40B4-BE49-F238E27FC236}">
                <a16:creationId xmlns:a16="http://schemas.microsoft.com/office/drawing/2014/main" id="{BA74E1CB-0C31-6E72-9E1C-13D9EF18B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18488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51203" name="Slide Number Placeholder 2">
            <a:extLst>
              <a:ext uri="{FF2B5EF4-FFF2-40B4-BE49-F238E27FC236}">
                <a16:creationId xmlns:a16="http://schemas.microsoft.com/office/drawing/2014/main" id="{6769BE75-6F71-089B-D6F0-CB57391C7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A3A1927-F690-4E8E-A9E0-FDC0FB1B0245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43347-C46F-8EF7-5D7A-56789A19819D}"/>
              </a:ext>
            </a:extLst>
          </p:cNvPr>
          <p:cNvSpPr txBox="1"/>
          <p:nvPr/>
        </p:nvSpPr>
        <p:spPr>
          <a:xfrm>
            <a:off x="1801813" y="1455738"/>
            <a:ext cx="807085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cục bộ: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bỏ qua 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màu sắc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các ảnh khác nhau nhưng có cấu trúc hình học tương tự bị nhận diện là giống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toàn cục: khó phân biệt ảnh có cấu trúc màu sắc khác nhau, chi phí tính toán cao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hỉ 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dụng một đặc trưng toàn cục hoặc cục bộ duy nhất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cho tác vụ truy vấn ảnh không thể mang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lại kết quả tối ưu nhất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30762-432A-BE30-9F98-0C28C5AC08D0}"/>
              </a:ext>
            </a:extLst>
          </p:cNvPr>
          <p:cNvCxnSpPr>
            <a:endCxn id="51202" idx="2"/>
          </p:cNvCxnSpPr>
          <p:nvPr/>
        </p:nvCxnSpPr>
        <p:spPr>
          <a:xfrm flipV="1">
            <a:off x="117475" y="914400"/>
            <a:ext cx="4221163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5D057FD-24B4-0E9D-7B74-11AFD2238009}"/>
              </a:ext>
            </a:extLst>
          </p:cNvPr>
          <p:cNvSpPr/>
          <p:nvPr/>
        </p:nvSpPr>
        <p:spPr>
          <a:xfrm>
            <a:off x="2252663" y="4660900"/>
            <a:ext cx="1514475" cy="750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07" name="TextBox 3">
            <a:extLst>
              <a:ext uri="{FF2B5EF4-FFF2-40B4-BE49-F238E27FC236}">
                <a16:creationId xmlns:a16="http://schemas.microsoft.com/office/drawing/2014/main" id="{4EAC5B61-E59A-918D-AB10-5143674F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4576763"/>
            <a:ext cx="5441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kết hợp đặc trưng cục bộ (SIFT) và đặc trưng toàn cục (Color Histogram)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3250" name="Title 18">
            <a:extLst>
              <a:ext uri="{FF2B5EF4-FFF2-40B4-BE49-F238E27FC236}">
                <a16:creationId xmlns:a16="http://schemas.microsoft.com/office/drawing/2014/main" id="{371B1C9E-1D35-E1F7-87A2-FC8166A36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3682662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</a:p>
        </p:txBody>
      </p:sp>
      <p:sp>
        <p:nvSpPr>
          <p:cNvPr id="53251" name="Slide Number Placeholder 2">
            <a:extLst>
              <a:ext uri="{FF2B5EF4-FFF2-40B4-BE49-F238E27FC236}">
                <a16:creationId xmlns:a16="http://schemas.microsoft.com/office/drawing/2014/main" id="{CC2BBE96-0B65-91B7-B829-406B6ED06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F3763FB7-4A30-4276-93D9-50D0545B991A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F1EC62-093F-3A22-E753-806AA01988AE}"/>
              </a:ext>
            </a:extLst>
          </p:cNvPr>
          <p:cNvCxnSpPr>
            <a:endCxn id="53250" idx="2"/>
          </p:cNvCxnSpPr>
          <p:nvPr/>
        </p:nvCxnSpPr>
        <p:spPr>
          <a:xfrm flipV="1">
            <a:off x="117475" y="914400"/>
            <a:ext cx="6953250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253" name="Picture 6">
            <a:extLst>
              <a:ext uri="{FF2B5EF4-FFF2-40B4-BE49-F238E27FC236}">
                <a16:creationId xmlns:a16="http://schemas.microsoft.com/office/drawing/2014/main" id="{382DEDBB-E281-2F72-4554-48F3AEFE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875" y="1200150"/>
            <a:ext cx="4148138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>
            <a:extLst>
              <a:ext uri="{FF2B5EF4-FFF2-40B4-BE49-F238E27FC236}">
                <a16:creationId xmlns:a16="http://schemas.microsoft.com/office/drawing/2014/main" id="{0C63A0C1-9EF6-3B73-20D5-F5D041B4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75" y="1208088"/>
            <a:ext cx="4217988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0">
            <a:extLst>
              <a:ext uri="{FF2B5EF4-FFF2-40B4-BE49-F238E27FC236}">
                <a16:creationId xmlns:a16="http://schemas.microsoft.com/office/drawing/2014/main" id="{AC642B6C-284D-8B63-5DDA-7FA4E39B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38" y="4041775"/>
            <a:ext cx="411321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2">
            <a:extLst>
              <a:ext uri="{FF2B5EF4-FFF2-40B4-BE49-F238E27FC236}">
                <a16:creationId xmlns:a16="http://schemas.microsoft.com/office/drawing/2014/main" id="{C909821A-30DA-8AA0-EA0A-01A2621F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1538" y="4041775"/>
            <a:ext cx="41243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TextBox 2">
            <a:extLst>
              <a:ext uri="{FF2B5EF4-FFF2-40B4-BE49-F238E27FC236}">
                <a16:creationId xmlns:a16="http://schemas.microsoft.com/office/drawing/2014/main" id="{E9ED8FBD-4CA7-781C-D286-B6EFEF67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5" y="1827213"/>
            <a:ext cx="2257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Chưa thực sự cải thiện được độ chính xác như mong đợi</a:t>
            </a:r>
            <a:endParaRPr lang="en-US" altLang="en-US" sz="2400"/>
          </a:p>
        </p:txBody>
      </p:sp>
      <p:sp>
        <p:nvSpPr>
          <p:cNvPr id="53258" name="TextBox 3">
            <a:extLst>
              <a:ext uri="{FF2B5EF4-FFF2-40B4-BE49-F238E27FC236}">
                <a16:creationId xmlns:a16="http://schemas.microsoft.com/office/drawing/2014/main" id="{65FA7FAC-F5A6-85F7-25A7-D353DC98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5" y="3854450"/>
            <a:ext cx="2257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Có thể thử nghiệm tiền xử lý ảnh trước để tăng chất lượng trong tương lai</a:t>
            </a:r>
            <a:endParaRPr lang="en-US" altLang="en-US" sz="2400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222AE4D-E8E8-F6AB-9120-680ABDABC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5802313" cy="502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pic>
        <p:nvPicPr>
          <p:cNvPr id="4" name="Picture Placeholder 3" descr="A large building with a stone paved area&#10;&#10;Description automatically generated with medium confidence">
            <a:extLst>
              <a:ext uri="{FF2B5EF4-FFF2-40B4-BE49-F238E27FC236}">
                <a16:creationId xmlns:a16="http://schemas.microsoft.com/office/drawing/2014/main" id="{0E6CA949-47F6-B845-7015-E1780F789C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22" b="11322"/>
          <a:stretch>
            <a:fillRect/>
          </a:stretch>
        </p:blipFill>
        <p:spPr/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28B4584-CEC4-7D84-6B1C-6BCCD2DCD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914400"/>
            <a:ext cx="5641975" cy="5029200"/>
          </a:xfrm>
        </p:spPr>
        <p:txBody>
          <a:bodyPr/>
          <a:lstStyle/>
          <a:p>
            <a:pPr eaLnBrk="1" hangingPunct="1"/>
            <a:r>
              <a:rPr lang="en-US" alt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B3B345D-86B4-169C-60A3-4F5D376375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69113" y="1143000"/>
          <a:ext cx="4191000" cy="4575175"/>
        </p:xfrm>
        <a:graphic>
          <a:graphicData uri="http://schemas.openxmlformats.org/drawingml/2006/table">
            <a:tbl>
              <a:tblPr firstRow="1" bandRow="1"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887">
                <a:tc>
                  <a:txBody>
                    <a:bodyPr vert="horz" wrap="square"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 đoạn chuẩn bị CSDL</a:t>
                      </a:r>
                    </a:p>
                  </a:txBody>
                  <a:tcPr marT="45725" marB="457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19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 đoạn truy vấn</a:t>
                      </a:r>
                      <a:endParaRPr 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2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5" marB="457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1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 sz="24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truy vấn</a:t>
                      </a:r>
                      <a:endParaRPr 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2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5" marB="457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137">
                <a:tc>
                  <a:txBody>
                    <a:bodyPr vert="horz" wrap="square"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 thiện độ chính xác</a:t>
                      </a:r>
                      <a:endParaRPr 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5" marB="457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932">
                <a:tc>
                  <a:txBody>
                    <a:bodyPr vert="horz" wrap="square"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tham khảo</a:t>
                      </a:r>
                      <a:endParaRPr 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24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5" marB="457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346" name="Title 18">
            <a:extLst>
              <a:ext uri="{FF2B5EF4-FFF2-40B4-BE49-F238E27FC236}">
                <a16:creationId xmlns:a16="http://schemas.microsoft.com/office/drawing/2014/main" id="{2F3B955B-D1B3-33A9-5D24-F9195DAF6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229042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57347" name="Slide Number Placeholder 2">
            <a:extLst>
              <a:ext uri="{FF2B5EF4-FFF2-40B4-BE49-F238E27FC236}">
                <a16:creationId xmlns:a16="http://schemas.microsoft.com/office/drawing/2014/main" id="{527C2BC6-E853-FFED-D106-94CB23EF1F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2B07079-C14A-43E8-93CB-75616F741F93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57348" name="TextBox 14">
            <a:extLst>
              <a:ext uri="{FF2B5EF4-FFF2-40B4-BE49-F238E27FC236}">
                <a16:creationId xmlns:a16="http://schemas.microsoft.com/office/drawing/2014/main" id="{1CD7C519-33A0-B7FD-A061-C3648B4E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1501775"/>
            <a:ext cx="911701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môn học slide, textbook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Evaluation of ranked retrieval results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OpenCV modules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Introduction to SIFT (Scale-Invariant Feature Transform)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ORB (Oriented FAST and Rotated BRIEF)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Color Histograms in Image Retrieval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Sagona Book" panose="02020503050505020204" pitchFamily="18" charset="0"/>
              <a:buAutoNum type="arabicPeriod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What Is Content-Based Image Retrieval?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DFA65-9134-C61C-D502-038B28A20EE1}"/>
              </a:ext>
            </a:extLst>
          </p:cNvPr>
          <p:cNvCxnSpPr>
            <a:endCxn id="57346" idx="2"/>
          </p:cNvCxnSpPr>
          <p:nvPr/>
        </p:nvCxnSpPr>
        <p:spPr>
          <a:xfrm flipV="1">
            <a:off x="117475" y="914400"/>
            <a:ext cx="62563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209F6A3-9F5E-8513-2022-27764A730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5641975" cy="502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CHUẨN BỊ CƠ SỞ DỮ LIỆU</a:t>
            </a:r>
          </a:p>
        </p:txBody>
      </p:sp>
      <p:pic>
        <p:nvPicPr>
          <p:cNvPr id="11" name="Picture Placeholder 10" descr="A white building with brown roofs&#10;&#10;Description automatically generated">
            <a:extLst>
              <a:ext uri="{FF2B5EF4-FFF2-40B4-BE49-F238E27FC236}">
                <a16:creationId xmlns:a16="http://schemas.microsoft.com/office/drawing/2014/main" id="{9F970C4E-AE9D-845A-86D6-2E55D80349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22" b="11322"/>
          <a:stretch>
            <a:fillRect/>
          </a:stretch>
        </p:blipFill>
        <p:spPr/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Title 18">
            <a:extLst>
              <a:ext uri="{FF2B5EF4-FFF2-40B4-BE49-F238E27FC236}">
                <a16:creationId xmlns:a16="http://schemas.microsoft.com/office/drawing/2014/main" id="{3A786348-E058-1934-6491-24F4F6734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TOÀN CỤC</a:t>
            </a:r>
          </a:p>
        </p:txBody>
      </p:sp>
      <p:sp>
        <p:nvSpPr>
          <p:cNvPr id="24579" name="Content Placeholder 7">
            <a:extLst>
              <a:ext uri="{FF2B5EF4-FFF2-40B4-BE49-F238E27FC236}">
                <a16:creationId xmlns:a16="http://schemas.microsoft.com/office/drawing/2014/main" id="{D5FFAAD5-D1CA-BFF5-6004-D61873192FA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1252538" y="3260725"/>
            <a:ext cx="4114800" cy="33575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thông tin về phân bố màu sắc tổng thể.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 thấy được một biểu đồ thống kê thể hiện sự phân bố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màu sắc trong một hình ảnh.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C2760177-0FCB-6C60-D7A6-5AAF967CAC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00D1B98-E2C6-4BED-80DB-A3F99C9ADE37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24581" name="Content Placeholder 7">
            <a:extLst>
              <a:ext uri="{FF2B5EF4-FFF2-40B4-BE49-F238E27FC236}">
                <a16:creationId xmlns:a16="http://schemas.microsoft.com/office/drawing/2014/main" id="{6BC8DFA1-F5FE-5503-4F27-A45789EF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3260725"/>
            <a:ext cx="41148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ung cấp thông tin chi tiết hơn về mối quan hệ không gian giữa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màu sắc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Cho thấy biểu đồ thống kê về mối quan hệ không gian giữa các cặp pixel có màu sắc khác nhau trong một hình ảnh.</a:t>
            </a:r>
          </a:p>
        </p:txBody>
      </p:sp>
      <p:sp>
        <p:nvSpPr>
          <p:cNvPr id="24582" name="Title 18">
            <a:extLst>
              <a:ext uri="{FF2B5EF4-FFF2-40B4-BE49-F238E27FC236}">
                <a16:creationId xmlns:a16="http://schemas.microsoft.com/office/drawing/2014/main" id="{52D8D7CC-252C-0EA6-F798-A1C7F9351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2060575"/>
            <a:ext cx="354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 Histogram</a:t>
            </a:r>
          </a:p>
        </p:txBody>
      </p:sp>
      <p:sp>
        <p:nvSpPr>
          <p:cNvPr id="24583" name="Title 18">
            <a:extLst>
              <a:ext uri="{FF2B5EF4-FFF2-40B4-BE49-F238E27FC236}">
                <a16:creationId xmlns:a16="http://schemas.microsoft.com/office/drawing/2014/main" id="{A0C69715-828A-E21C-43BE-4B5CE565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2060575"/>
            <a:ext cx="3681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 Correlogram</a:t>
            </a:r>
          </a:p>
        </p:txBody>
      </p:sp>
      <p:sp>
        <p:nvSpPr>
          <p:cNvPr id="24584" name="TextBox 2">
            <a:extLst>
              <a:ext uri="{FF2B5EF4-FFF2-40B4-BE49-F238E27FC236}">
                <a16:creationId xmlns:a16="http://schemas.microsoft.com/office/drawing/2014/main" id="{AE214A39-8E2C-3A2B-DDA9-9782435F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133475"/>
            <a:ext cx="9231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toàn cục của ảnh mô tả các thuộc tính chung của toàn bộ ảnh, thay vì tập trung vào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chi tiết cục bộ như điểm ảnh riêng lẻ hoặc vùng nhỏ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thông tin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về nội dung ảnh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18EE8-75B9-8589-1D8C-AC40FAF7D78B}"/>
              </a:ext>
            </a:extLst>
          </p:cNvPr>
          <p:cNvCxnSpPr>
            <a:stCxn id="24582" idx="1"/>
            <a:endCxn id="24583" idx="3"/>
          </p:cNvCxnSpPr>
          <p:nvPr/>
        </p:nvCxnSpPr>
        <p:spPr>
          <a:xfrm>
            <a:off x="1477963" y="2517775"/>
            <a:ext cx="932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23FECF-9FE3-D0E0-0624-950D2B83E1B4}"/>
              </a:ext>
            </a:extLst>
          </p:cNvPr>
          <p:cNvCxnSpPr/>
          <p:nvPr/>
        </p:nvCxnSpPr>
        <p:spPr>
          <a:xfrm flipV="1">
            <a:off x="117475" y="914400"/>
            <a:ext cx="60658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626" name="Title 18">
            <a:extLst>
              <a:ext uri="{FF2B5EF4-FFF2-40B4-BE49-F238E27FC236}">
                <a16:creationId xmlns:a16="http://schemas.microsoft.com/office/drawing/2014/main" id="{F6EB5AFE-595E-B0FB-3462-C03F8CD21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CỤC BỘ</a:t>
            </a:r>
          </a:p>
        </p:txBody>
      </p:sp>
      <p:sp>
        <p:nvSpPr>
          <p:cNvPr id="26627" name="Content Placeholder 7">
            <a:extLst>
              <a:ext uri="{FF2B5EF4-FFF2-40B4-BE49-F238E27FC236}">
                <a16:creationId xmlns:a16="http://schemas.microsoft.com/office/drawing/2014/main" id="{1E14C38B-1DEE-9951-54D6-661C8A526DF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1154113" y="2868613"/>
            <a:ext cx="4114800" cy="33575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Bất biến đối với các thay đổi về tỷ lệ, độ xoay và độ sáng của ảnh.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Bộ mô tả (descriptors) 128 chiều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ựa trên hướng, độ lớn và vị trí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20F882A1-200D-8B36-C442-BF834D570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F561ED9-37B3-4785-9974-A0F98D7D8C9B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26629" name="Content Placeholder 7">
            <a:extLst>
              <a:ext uri="{FF2B5EF4-FFF2-40B4-BE49-F238E27FC236}">
                <a16:creationId xmlns:a16="http://schemas.microsoft.com/office/drawing/2014/main" id="{0B9CF2C3-0404-2D28-6FE6-0BDD1FAB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868613"/>
            <a:ext cx="41148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FAST (Features from Accelerated Segment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Test) để phát hiện điểm đặc trưng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BRIEF (Binary Robust Independent Elementary Features) để xây dựng bộ mô tả 31 chiều</a:t>
            </a:r>
          </a:p>
        </p:txBody>
      </p:sp>
      <p:sp>
        <p:nvSpPr>
          <p:cNvPr id="26630" name="Title 18">
            <a:extLst>
              <a:ext uri="{FF2B5EF4-FFF2-40B4-BE49-F238E27FC236}">
                <a16:creationId xmlns:a16="http://schemas.microsoft.com/office/drawing/2014/main" id="{96763166-E900-45C0-465A-9B44BF017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668463"/>
            <a:ext cx="62150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SIFT (Scale-Invariant Feature Transform)</a:t>
            </a:r>
          </a:p>
        </p:txBody>
      </p:sp>
      <p:sp>
        <p:nvSpPr>
          <p:cNvPr id="26631" name="Title 18">
            <a:extLst>
              <a:ext uri="{FF2B5EF4-FFF2-40B4-BE49-F238E27FC236}">
                <a16:creationId xmlns:a16="http://schemas.microsoft.com/office/drawing/2014/main" id="{2BE8B6D8-2096-6E44-A284-9ABB8ED4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1668463"/>
            <a:ext cx="54657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ORB (Oriented FAST and Rotated BRIEF)</a:t>
            </a:r>
          </a:p>
        </p:txBody>
      </p:sp>
      <p:sp>
        <p:nvSpPr>
          <p:cNvPr id="26632" name="TextBox 2">
            <a:extLst>
              <a:ext uri="{FF2B5EF4-FFF2-40B4-BE49-F238E27FC236}">
                <a16:creationId xmlns:a16="http://schemas.microsoft.com/office/drawing/2014/main" id="{572CDC26-0853-FF7D-1906-911412E4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133475"/>
            <a:ext cx="9231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cục bộ là những mô tả về các phần nhỏ, riêng biệt trong một hình ảnh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H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đặc trưng cục bộ phổ biến là SIFT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ORB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62FB0-5043-5ACD-1F1D-4430C8960731}"/>
              </a:ext>
            </a:extLst>
          </p:cNvPr>
          <p:cNvCxnSpPr>
            <a:stCxn id="26630" idx="1"/>
            <a:endCxn id="26631" idx="3"/>
          </p:cNvCxnSpPr>
          <p:nvPr/>
        </p:nvCxnSpPr>
        <p:spPr>
          <a:xfrm>
            <a:off x="315913" y="2125663"/>
            <a:ext cx="11364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TextBox 3">
            <a:extLst>
              <a:ext uri="{FF2B5EF4-FFF2-40B4-BE49-F238E27FC236}">
                <a16:creationId xmlns:a16="http://schemas.microsoft.com/office/drawing/2014/main" id="{34A21407-820B-753A-B62A-FE2C1360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014913"/>
            <a:ext cx="10277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Từ các bộ mô tả điểm đặc trưng được trích xuất từ ảnh trong bộ dữ liệu, một bộ codebook được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ra bằng cách thực hiện gom nhóm các đặc trưng này. Các codewords này là cơ sở để biểu diễn lại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vector trong ảnh dưới dạng một histogram các codewords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9C1C0-F136-A906-A4C3-79EC56FD99DD}"/>
              </a:ext>
            </a:extLst>
          </p:cNvPr>
          <p:cNvCxnSpPr/>
          <p:nvPr/>
        </p:nvCxnSpPr>
        <p:spPr>
          <a:xfrm flipV="1">
            <a:off x="117475" y="914400"/>
            <a:ext cx="60658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Title 18">
            <a:extLst>
              <a:ext uri="{FF2B5EF4-FFF2-40B4-BE49-F238E27FC236}">
                <a16:creationId xmlns:a16="http://schemas.microsoft.com/office/drawing/2014/main" id="{329C35CE-5BA4-A3BD-151A-9D5579B1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C1B9CB8C-C3E6-1773-9519-B757B744F6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740B69C-B20A-4000-B4DF-FDCCF33510AF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pic>
        <p:nvPicPr>
          <p:cNvPr id="28676" name="Content Placeholder 13" descr="A diagram of a product&#10;&#10;Description automatically generated">
            <a:extLst>
              <a:ext uri="{FF2B5EF4-FFF2-40B4-BE49-F238E27FC236}">
                <a16:creationId xmlns:a16="http://schemas.microsoft.com/office/drawing/2014/main" id="{9C01E694-FF89-FBD4-54CD-6203C074EDB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8" y="1428750"/>
            <a:ext cx="7485062" cy="4310063"/>
          </a:xfrm>
        </p:spPr>
      </p:pic>
      <p:sp>
        <p:nvSpPr>
          <p:cNvPr id="28677" name="TextBox 14">
            <a:extLst>
              <a:ext uri="{FF2B5EF4-FFF2-40B4-BE49-F238E27FC236}">
                <a16:creationId xmlns:a16="http://schemas.microsoft.com/office/drawing/2014/main" id="{9D855FC5-45E1-6F0E-4A9C-E275BA98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973263"/>
            <a:ext cx="34258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được khởi tạo dựa trên lớp Factory, giúp việc khởi tạo các đặc trưng trở nên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và linh hoạt hơn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sau khi trích xuất sẽ được lưu trữ trong các tệp XML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20BA2-FA16-AC20-F953-68156DE9E7FC}"/>
              </a:ext>
            </a:extLst>
          </p:cNvPr>
          <p:cNvCxnSpPr/>
          <p:nvPr/>
        </p:nvCxnSpPr>
        <p:spPr>
          <a:xfrm flipV="1">
            <a:off x="117475" y="914400"/>
            <a:ext cx="60658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1E7CA53-693D-A70D-BF1E-97CADA9C2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5641975" cy="5029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TRUY VẤN</a:t>
            </a:r>
          </a:p>
        </p:txBody>
      </p:sp>
      <p:pic>
        <p:nvPicPr>
          <p:cNvPr id="4" name="Picture Placeholder 3" descr="A building with a tower&#10;&#10;Description automatically generated">
            <a:extLst>
              <a:ext uri="{FF2B5EF4-FFF2-40B4-BE49-F238E27FC236}">
                <a16:creationId xmlns:a16="http://schemas.microsoft.com/office/drawing/2014/main" id="{63A55E93-1411-5CC0-9107-3BA1C3EDEB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322" b="11322"/>
          <a:stretch>
            <a:fillRect/>
          </a:stretch>
        </p:blipFill>
        <p:spPr/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Title 18">
            <a:extLst>
              <a:ext uri="{FF2B5EF4-FFF2-40B4-BE49-F238E27FC236}">
                <a16:creationId xmlns:a16="http://schemas.microsoft.com/office/drawing/2014/main" id="{14C8E3FB-AEC8-BBFE-3DED-E44171D38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408488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ĐỘ ĐO </a:t>
            </a:r>
          </a:p>
        </p:txBody>
      </p:sp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54BEE341-082A-356B-AA66-9B6E68FD1E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F98A953-72F8-4175-92F0-DA5588F7055A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sp>
        <p:nvSpPr>
          <p:cNvPr id="32772" name="TextBox 14">
            <a:extLst>
              <a:ext uri="{FF2B5EF4-FFF2-40B4-BE49-F238E27FC236}">
                <a16:creationId xmlns:a16="http://schemas.microsoft.com/office/drawing/2014/main" id="{1A6CC276-C995-12A9-C259-9456BA68A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38350"/>
            <a:ext cx="35385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độ đo cosine để tính toán độ tương đồng giữa ảnh truy vấn và ảnh trong bộ dữ liệu.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ược tính trên vector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của ảnh truy vấn và vector đặc trưng của ảnh trong bộ dữ liệu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A66394-01EC-61C9-D422-6AF418D144A9}"/>
              </a:ext>
            </a:extLst>
          </p:cNvPr>
          <p:cNvCxnSpPr>
            <a:endCxn id="32770" idx="2"/>
          </p:cNvCxnSpPr>
          <p:nvPr/>
        </p:nvCxnSpPr>
        <p:spPr>
          <a:xfrm flipV="1">
            <a:off x="117475" y="914400"/>
            <a:ext cx="2316163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774" name="Picture 2" descr="Cosine Similarity">
            <a:extLst>
              <a:ext uri="{FF2B5EF4-FFF2-40B4-BE49-F238E27FC236}">
                <a16:creationId xmlns:a16="http://schemas.microsoft.com/office/drawing/2014/main" id="{7DD81A61-A89E-EB0A-210C-FDE9CADC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25" y="1204913"/>
            <a:ext cx="5595938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Title 18">
            <a:extLst>
              <a:ext uri="{FF2B5EF4-FFF2-40B4-BE49-F238E27FC236}">
                <a16:creationId xmlns:a16="http://schemas.microsoft.com/office/drawing/2014/main" id="{83558C4B-8B7F-0A8A-D5C0-B5B04925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34275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TRUY VẤN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8DFBBE42-CAAF-F6EB-63AA-D2ED019BB9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FEA7F5A-A419-4061-BA0B-92419EAE6049}" type="slidenum">
              <a:rPr lang="en-US" altLang="en-US" sz="2400" smtClean="0">
                <a:latin typeface="Sagona Book" panose="020205030505050202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2400">
              <a:latin typeface="Sagona Book" panose="0202050305050502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63642C-6A43-BAD1-8687-C1401D7CA2B8}"/>
              </a:ext>
            </a:extLst>
          </p:cNvPr>
          <p:cNvCxnSpPr/>
          <p:nvPr/>
        </p:nvCxnSpPr>
        <p:spPr>
          <a:xfrm flipV="1">
            <a:off x="117475" y="914400"/>
            <a:ext cx="6065838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D95233-6424-D34B-B5E5-B0C9D6DE0790}"/>
              </a:ext>
            </a:extLst>
          </p:cNvPr>
          <p:cNvSpPr/>
          <p:nvPr/>
        </p:nvSpPr>
        <p:spPr>
          <a:xfrm>
            <a:off x="784225" y="4419600"/>
            <a:ext cx="1992313" cy="10334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E3FB5-69CB-E8D2-7CB8-4563CCB796AA}"/>
              </a:ext>
            </a:extLst>
          </p:cNvPr>
          <p:cNvSpPr/>
          <p:nvPr/>
        </p:nvSpPr>
        <p:spPr>
          <a:xfrm>
            <a:off x="4765675" y="4419600"/>
            <a:ext cx="1992313" cy="10334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truy vấn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61553-942B-A4A1-236C-493AF53F8477}"/>
              </a:ext>
            </a:extLst>
          </p:cNvPr>
          <p:cNvSpPr/>
          <p:nvPr/>
        </p:nvSpPr>
        <p:spPr>
          <a:xfrm>
            <a:off x="784225" y="1716088"/>
            <a:ext cx="1992313" cy="10334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 truy vấn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5F461-A8E1-9AF2-BBFA-716A42B99F19}"/>
              </a:ext>
            </a:extLst>
          </p:cNvPr>
          <p:cNvSpPr/>
          <p:nvPr/>
        </p:nvSpPr>
        <p:spPr>
          <a:xfrm>
            <a:off x="4765675" y="1716088"/>
            <a:ext cx="1992313" cy="10334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Vector đặc trưng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67DA-F71D-07E3-A9C8-5E7C6A37ABE4}"/>
              </a:ext>
            </a:extLst>
          </p:cNvPr>
          <p:cNvSpPr/>
          <p:nvPr/>
        </p:nvSpPr>
        <p:spPr>
          <a:xfrm>
            <a:off x="8948738" y="4419600"/>
            <a:ext cx="1990725" cy="10334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truy vấn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7DDA9-8C80-DE37-E928-DA7ED03481E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76538" y="2233613"/>
            <a:ext cx="19891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2EF81-1340-8342-D63C-31B231A3AD05}"/>
              </a:ext>
            </a:extLst>
          </p:cNvPr>
          <p:cNvCxnSpPr>
            <a:endCxn id="4" idx="1"/>
          </p:cNvCxnSpPr>
          <p:nvPr/>
        </p:nvCxnSpPr>
        <p:spPr>
          <a:xfrm>
            <a:off x="2441575" y="4937125"/>
            <a:ext cx="2324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35868D-1E3C-2E34-97FE-0235F56F76B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757988" y="4937125"/>
            <a:ext cx="21907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2E59B-4945-8748-39A3-27EABB0710AC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5761038" y="2749550"/>
            <a:ext cx="0" cy="1670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30" name="TextBox 21">
            <a:extLst>
              <a:ext uri="{FF2B5EF4-FFF2-40B4-BE49-F238E27FC236}">
                <a16:creationId xmlns:a16="http://schemas.microsoft.com/office/drawing/2014/main" id="{B56D2595-E25B-CC56-E86D-304AF82F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4624388"/>
            <a:ext cx="2324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đặc trưng</a:t>
            </a:r>
          </a:p>
        </p:txBody>
      </p:sp>
      <p:sp>
        <p:nvSpPr>
          <p:cNvPr id="34831" name="TextBox 27">
            <a:extLst>
              <a:ext uri="{FF2B5EF4-FFF2-40B4-BE49-F238E27FC236}">
                <a16:creationId xmlns:a16="http://schemas.microsoft.com/office/drawing/2014/main" id="{57755849-C521-B657-B542-540E9D5E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1909763"/>
            <a:ext cx="2324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đặc trưng</a:t>
            </a:r>
          </a:p>
        </p:txBody>
      </p:sp>
      <p:sp>
        <p:nvSpPr>
          <p:cNvPr id="34832" name="TextBox 28">
            <a:extLst>
              <a:ext uri="{FF2B5EF4-FFF2-40B4-BE49-F238E27FC236}">
                <a16:creationId xmlns:a16="http://schemas.microsoft.com/office/drawing/2014/main" id="{ED32F2E1-8D46-F66A-2D2B-7F11A2F7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2890838"/>
            <a:ext cx="79216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 sánh bằng độ đo cosine</a:t>
            </a:r>
          </a:p>
        </p:txBody>
      </p:sp>
      <p:sp>
        <p:nvSpPr>
          <p:cNvPr id="34833" name="TextBox 29">
            <a:extLst>
              <a:ext uri="{FF2B5EF4-FFF2-40B4-BE49-F238E27FC236}">
                <a16:creationId xmlns:a16="http://schemas.microsoft.com/office/drawing/2014/main" id="{6833EBCF-FC6C-FD3B-8352-0F22FCC5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4645025"/>
            <a:ext cx="232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Top-N ảnh theo thứ tự giảm dần độ tương đồng</a:t>
            </a:r>
          </a:p>
        </p:txBody>
      </p:sp>
      <p:sp>
        <p:nvSpPr>
          <p:cNvPr id="34834" name="TextBox 30">
            <a:extLst>
              <a:ext uri="{FF2B5EF4-FFF2-40B4-BE49-F238E27FC236}">
                <a16:creationId xmlns:a16="http://schemas.microsoft.com/office/drawing/2014/main" id="{D555E802-E9F7-78A6-CB77-2323350AF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1903413"/>
            <a:ext cx="18780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Nova Light" panose="020b03020201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Nova Light" panose="020b03020201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Nova Light" panose="020b03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 truy vấn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D6687E-6E4B-B9BF-D192-D3912C727850}"/>
              </a:ext>
            </a:extLst>
          </p:cNvPr>
          <p:cNvSpPr/>
          <p:nvPr/>
        </p:nvSpPr>
        <p:spPr>
          <a:xfrm>
            <a:off x="8477250" y="1903413"/>
            <a:ext cx="1878013" cy="16700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Arial"/>
        <a:cs typeface="Arial"/>
      </a:majorFont>
      <a:minorFont>
        <a:latin typeface="Gill Sans Nova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 xsi:nil="true"/>
    <Background xmlns="71af3243-3dd4-4a8d-8c0d-dd76da1f02a5" xsi:nil="true"/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Template>{E7CDF703-3340-4488-BCC4-0F12BF6D4753}tf11964407_win32</Template>
  <Company/>
  <PresentationFormat>Widescreen</PresentationFormat>
  <Paragraphs>82</Paragraphs>
  <Slides>20</Slides>
  <Notes>20</Notes>
  <TotalTime>75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28">
      <vt:lpstr>Arial</vt:lpstr>
      <vt:lpstr>Sagona Book</vt:lpstr>
      <vt:lpstr>Gill Sans Nova Light</vt:lpstr>
      <vt:lpstr>Courier New</vt:lpstr>
      <vt:lpstr>Calibri Light</vt:lpstr>
      <vt:lpstr>Calibri</vt:lpstr>
      <vt:lpstr>Times New Roman</vt:lpstr>
      <vt:lpstr>Custom</vt:lpstr>
      <vt:lpstr>Báo cáo đồ án cá nhânTruy vấn ảnh dựa vào nội dung thị giác</vt:lpstr>
      <vt:lpstr>MỤC LỤC</vt:lpstr>
      <vt:lpstr>GIAI ĐOẠN CHUẨN BỊ CƠ SỞ DỮ LIỆU</vt:lpstr>
      <vt:lpstr>ĐẶC TRƯNG TOÀN CỤC</vt:lpstr>
      <vt:lpstr>ĐẶC TRƯNG CỤC BỘ</vt:lpstr>
      <vt:lpstr>DESIGN PATTERN</vt:lpstr>
      <vt:lpstr>GIAI ĐOẠN TRUY VẤN</vt:lpstr>
      <vt:lpstr>ĐỘ ĐO </vt:lpstr>
      <vt:lpstr>TRUY VẤN</vt:lpstr>
      <vt:lpstr>ĐÁNH GIÁ KẾT QUẢ</vt:lpstr>
      <vt:lpstr>KẾT QUẢ TRUY VẤN</vt:lpstr>
      <vt:lpstr>COLOR HISTOGRAM</vt:lpstr>
      <vt:lpstr>COLOR CORRELOGRAM</vt:lpstr>
      <vt:lpstr>SIFT</vt:lpstr>
      <vt:lpstr>ORB</vt:lpstr>
      <vt:lpstr>CẢI THIỆN ĐỘ CHÍNH XÁC</vt:lpstr>
      <vt:lpstr>PHƯƠNG PHÁP</vt:lpstr>
      <vt:lpstr>KẾT QUẢ THỰC NGHIỆM</vt:lpstr>
      <vt:lpstr>TÀI LIỆU THAM KHẢO</vt:lpstr>
      <vt:lpstr>TÀI LIỆU THAM KHẢO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HOÀNG LÊ CÁT THANH</dc:creator>
  <cp:lastModifiedBy>HOÀNG LÊ CÁT THANH</cp:lastModifiedBy>
  <cp:revision>14</cp:revision>
  <dcterms:created xsi:type="dcterms:W3CDTF">2024-07-23T09:20:02Z</dcterms:created>
  <dcterms:modified xsi:type="dcterms:W3CDTF">2024-07-23T16:30:59Z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