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D3B0"/>
    <a:srgbClr val="E37F88"/>
    <a:srgbClr val="E7A573"/>
    <a:srgbClr val="73E6C6"/>
    <a:srgbClr val="FFCCA3"/>
    <a:srgbClr val="FFB7A7"/>
    <a:srgbClr val="FFF0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7"/>
    <p:restoredTop sz="94629"/>
  </p:normalViewPr>
  <p:slideViewPr>
    <p:cSldViewPr snapToGrid="0" snapToObjects="1">
      <p:cViewPr varScale="1">
        <p:scale>
          <a:sx n="66" d="100"/>
          <a:sy n="66" d="100"/>
        </p:scale>
        <p:origin x="6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D126C3-16AF-4C43-9FAA-FA7427675124}" type="doc">
      <dgm:prSet loTypeId="urn:microsoft.com/office/officeart/2005/8/layout/radial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SG"/>
        </a:p>
      </dgm:t>
    </dgm:pt>
    <dgm:pt modelId="{5643A5AC-F7A6-4ECF-AF1F-D91BDD710F42}">
      <dgm:prSet phldrT="[Text]" phldr="1"/>
      <dgm:spPr/>
      <dgm:t>
        <a:bodyPr/>
        <a:lstStyle/>
        <a:p>
          <a:endParaRPr lang="en-SG" dirty="0"/>
        </a:p>
      </dgm:t>
    </dgm:pt>
    <dgm:pt modelId="{366ADD1F-3AF1-47CB-B438-4CC694954688}" type="parTrans" cxnId="{A9C57A61-9105-4238-94D0-28BA25D3BB36}">
      <dgm:prSet/>
      <dgm:spPr/>
      <dgm:t>
        <a:bodyPr/>
        <a:lstStyle/>
        <a:p>
          <a:endParaRPr lang="en-SG"/>
        </a:p>
      </dgm:t>
    </dgm:pt>
    <dgm:pt modelId="{879C24EE-E7CF-4BEE-837B-192901F487BB}" type="sibTrans" cxnId="{A9C57A61-9105-4238-94D0-28BA25D3BB36}">
      <dgm:prSet/>
      <dgm:spPr/>
      <dgm:t>
        <a:bodyPr/>
        <a:lstStyle/>
        <a:p>
          <a:endParaRPr lang="en-SG"/>
        </a:p>
      </dgm:t>
    </dgm:pt>
    <dgm:pt modelId="{FA387035-D945-4FD5-9BD9-1B580EF31D60}">
      <dgm:prSet phldrT="[Text]" phldr="1"/>
      <dgm:spPr/>
      <dgm:t>
        <a:bodyPr/>
        <a:lstStyle/>
        <a:p>
          <a:endParaRPr lang="en-SG" dirty="0"/>
        </a:p>
      </dgm:t>
    </dgm:pt>
    <dgm:pt modelId="{4E057052-1AEA-4252-AA61-8271B9C8C384}" type="parTrans" cxnId="{67098BD0-F796-4F1C-96A4-33F1286FFBF3}">
      <dgm:prSet/>
      <dgm:spPr/>
      <dgm:t>
        <a:bodyPr/>
        <a:lstStyle/>
        <a:p>
          <a:endParaRPr lang="en-SG"/>
        </a:p>
      </dgm:t>
    </dgm:pt>
    <dgm:pt modelId="{820FFAF4-F3F6-4C05-9EB9-D6E084CA6740}" type="sibTrans" cxnId="{67098BD0-F796-4F1C-96A4-33F1286FFBF3}">
      <dgm:prSet/>
      <dgm:spPr/>
      <dgm:t>
        <a:bodyPr/>
        <a:lstStyle/>
        <a:p>
          <a:endParaRPr lang="en-SG"/>
        </a:p>
      </dgm:t>
    </dgm:pt>
    <dgm:pt modelId="{33874340-0975-4315-A17D-47F7AECCE1F8}">
      <dgm:prSet phldrT="[Text]" phldr="1"/>
      <dgm:spPr/>
      <dgm:t>
        <a:bodyPr/>
        <a:lstStyle/>
        <a:p>
          <a:endParaRPr lang="en-SG" dirty="0"/>
        </a:p>
      </dgm:t>
    </dgm:pt>
    <dgm:pt modelId="{4546814C-F6DD-4D4F-B705-7A046035F516}" type="parTrans" cxnId="{7A54750E-7A2A-42F0-B6BF-2205513B55E3}">
      <dgm:prSet/>
      <dgm:spPr/>
      <dgm:t>
        <a:bodyPr/>
        <a:lstStyle/>
        <a:p>
          <a:endParaRPr lang="en-SG"/>
        </a:p>
      </dgm:t>
    </dgm:pt>
    <dgm:pt modelId="{5F16A25F-671C-4D24-8547-14E4F1E1BE37}" type="sibTrans" cxnId="{7A54750E-7A2A-42F0-B6BF-2205513B55E3}">
      <dgm:prSet/>
      <dgm:spPr/>
      <dgm:t>
        <a:bodyPr/>
        <a:lstStyle/>
        <a:p>
          <a:endParaRPr lang="en-SG"/>
        </a:p>
      </dgm:t>
    </dgm:pt>
    <dgm:pt modelId="{AAF6965C-EA55-4C12-ADB7-02207DF965EC}">
      <dgm:prSet phldrT="[Text]" phldr="1"/>
      <dgm:spPr/>
      <dgm:t>
        <a:bodyPr/>
        <a:lstStyle/>
        <a:p>
          <a:endParaRPr lang="en-SG"/>
        </a:p>
      </dgm:t>
    </dgm:pt>
    <dgm:pt modelId="{51F8B311-BC30-4F8F-9A2E-938EB128C869}" type="parTrans" cxnId="{938E207E-EF86-44D7-A8A2-C97B46048457}">
      <dgm:prSet/>
      <dgm:spPr/>
      <dgm:t>
        <a:bodyPr/>
        <a:lstStyle/>
        <a:p>
          <a:endParaRPr lang="en-SG"/>
        </a:p>
      </dgm:t>
    </dgm:pt>
    <dgm:pt modelId="{3ADD88BE-B0CE-472C-8B1F-5309F4C9FD69}" type="sibTrans" cxnId="{938E207E-EF86-44D7-A8A2-C97B46048457}">
      <dgm:prSet/>
      <dgm:spPr/>
      <dgm:t>
        <a:bodyPr/>
        <a:lstStyle/>
        <a:p>
          <a:endParaRPr lang="en-SG"/>
        </a:p>
      </dgm:t>
    </dgm:pt>
    <dgm:pt modelId="{585F2F96-281C-4781-9394-3480053A09E9}">
      <dgm:prSet phldrT="[Text]" phldr="1"/>
      <dgm:spPr/>
      <dgm:t>
        <a:bodyPr/>
        <a:lstStyle/>
        <a:p>
          <a:endParaRPr lang="en-SG" dirty="0"/>
        </a:p>
      </dgm:t>
    </dgm:pt>
    <dgm:pt modelId="{EF2AA690-67DD-4EBA-8EF1-B084FC96CF06}" type="parTrans" cxnId="{5E5B276B-2269-4F7B-956D-557545C6560F}">
      <dgm:prSet/>
      <dgm:spPr/>
      <dgm:t>
        <a:bodyPr/>
        <a:lstStyle/>
        <a:p>
          <a:endParaRPr lang="en-SG"/>
        </a:p>
      </dgm:t>
    </dgm:pt>
    <dgm:pt modelId="{7F6C0AE3-0B58-4104-9111-025DB67F0797}" type="sibTrans" cxnId="{5E5B276B-2269-4F7B-956D-557545C6560F}">
      <dgm:prSet/>
      <dgm:spPr/>
      <dgm:t>
        <a:bodyPr/>
        <a:lstStyle/>
        <a:p>
          <a:endParaRPr lang="en-SG"/>
        </a:p>
      </dgm:t>
    </dgm:pt>
    <dgm:pt modelId="{9AFF48ED-934E-475D-A004-3E8D22E80585}" type="pres">
      <dgm:prSet presAssocID="{15D126C3-16AF-4C43-9FAA-FA7427675124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C6FDC61-78CB-4D36-89F9-D5A5210C731D}" type="pres">
      <dgm:prSet presAssocID="{5643A5AC-F7A6-4ECF-AF1F-D91BDD710F42}" presName="centerShape" presStyleLbl="node0" presStyleIdx="0" presStyleCnt="1" custLinFactNeighborY="202"/>
      <dgm:spPr/>
    </dgm:pt>
    <dgm:pt modelId="{BA1D5B8B-75FA-4922-B367-66630784F44A}" type="pres">
      <dgm:prSet presAssocID="{FA387035-D945-4FD5-9BD9-1B580EF31D60}" presName="node" presStyleLbl="node1" presStyleIdx="0" presStyleCnt="4" custScaleX="15526" custScaleY="15526" custRadScaleRad="99596">
        <dgm:presLayoutVars>
          <dgm:bulletEnabled val="1"/>
        </dgm:presLayoutVars>
      </dgm:prSet>
      <dgm:spPr/>
    </dgm:pt>
    <dgm:pt modelId="{D52E513C-22EF-4DBC-B47F-DB4FBF94EFAD}" type="pres">
      <dgm:prSet presAssocID="{FA387035-D945-4FD5-9BD9-1B580EF31D60}" presName="dummy" presStyleCnt="0"/>
      <dgm:spPr/>
    </dgm:pt>
    <dgm:pt modelId="{FF8DADDA-FDAD-4E91-9197-D077707BEDAC}" type="pres">
      <dgm:prSet presAssocID="{820FFAF4-F3F6-4C05-9EB9-D6E084CA6740}" presName="sibTrans" presStyleLbl="sibTrans2D1" presStyleIdx="0" presStyleCnt="4"/>
      <dgm:spPr/>
    </dgm:pt>
    <dgm:pt modelId="{F5651415-119F-4F09-960C-F8E6EF1FADD4}" type="pres">
      <dgm:prSet presAssocID="{33874340-0975-4315-A17D-47F7AECCE1F8}" presName="node" presStyleLbl="node1" presStyleIdx="1" presStyleCnt="4" custScaleX="26209" custScaleY="26209" custRadScaleRad="100001" custRadScaleInc="772">
        <dgm:presLayoutVars>
          <dgm:bulletEnabled val="1"/>
        </dgm:presLayoutVars>
      </dgm:prSet>
      <dgm:spPr/>
    </dgm:pt>
    <dgm:pt modelId="{E763DCAB-BE05-4F51-85B1-065F729FEC04}" type="pres">
      <dgm:prSet presAssocID="{33874340-0975-4315-A17D-47F7AECCE1F8}" presName="dummy" presStyleCnt="0"/>
      <dgm:spPr/>
    </dgm:pt>
    <dgm:pt modelId="{02A1CE1F-A96B-4B16-9D50-92E3701626E0}" type="pres">
      <dgm:prSet presAssocID="{5F16A25F-671C-4D24-8547-14E4F1E1BE37}" presName="sibTrans" presStyleLbl="sibTrans2D1" presStyleIdx="1" presStyleCnt="4"/>
      <dgm:spPr/>
    </dgm:pt>
    <dgm:pt modelId="{40548DB4-9D30-4631-88E8-2B2F8251A468}" type="pres">
      <dgm:prSet presAssocID="{AAF6965C-EA55-4C12-ADB7-02207DF965EC}" presName="node" presStyleLbl="node1" presStyleIdx="2" presStyleCnt="4" custFlipHor="1" custScaleX="11035" custScaleY="11035" custRadScaleRad="100404">
        <dgm:presLayoutVars>
          <dgm:bulletEnabled val="1"/>
        </dgm:presLayoutVars>
      </dgm:prSet>
      <dgm:spPr/>
    </dgm:pt>
    <dgm:pt modelId="{06AE4095-6CCB-4D90-AED0-66A3881EEEF7}" type="pres">
      <dgm:prSet presAssocID="{AAF6965C-EA55-4C12-ADB7-02207DF965EC}" presName="dummy" presStyleCnt="0"/>
      <dgm:spPr/>
    </dgm:pt>
    <dgm:pt modelId="{23232597-718C-4FAE-88F6-CA87A94A1ECF}" type="pres">
      <dgm:prSet presAssocID="{3ADD88BE-B0CE-472C-8B1F-5309F4C9FD69}" presName="sibTrans" presStyleLbl="sibTrans2D1" presStyleIdx="2" presStyleCnt="4"/>
      <dgm:spPr/>
    </dgm:pt>
    <dgm:pt modelId="{EA6F35C6-21DE-4F0B-8736-A753995D6E20}" type="pres">
      <dgm:prSet presAssocID="{585F2F96-281C-4781-9394-3480053A09E9}" presName="node" presStyleLbl="node1" presStyleIdx="3" presStyleCnt="4" custScaleX="19044" custScaleY="19044" custRadScaleRad="100001" custRadScaleInc="-772">
        <dgm:presLayoutVars>
          <dgm:bulletEnabled val="1"/>
        </dgm:presLayoutVars>
      </dgm:prSet>
      <dgm:spPr/>
    </dgm:pt>
    <dgm:pt modelId="{AF1EB37A-A066-41C9-A3D4-8363A740F33C}" type="pres">
      <dgm:prSet presAssocID="{585F2F96-281C-4781-9394-3480053A09E9}" presName="dummy" presStyleCnt="0"/>
      <dgm:spPr/>
    </dgm:pt>
    <dgm:pt modelId="{3E0C8DD7-42A7-45AD-AF5D-25F4140CE883}" type="pres">
      <dgm:prSet presAssocID="{7F6C0AE3-0B58-4104-9111-025DB67F0797}" presName="sibTrans" presStyleLbl="sibTrans2D1" presStyleIdx="3" presStyleCnt="4"/>
      <dgm:spPr/>
    </dgm:pt>
  </dgm:ptLst>
  <dgm:cxnLst>
    <dgm:cxn modelId="{495D32B7-1C78-4EA3-8B98-A4A546874BDC}" type="presOf" srcId="{5643A5AC-F7A6-4ECF-AF1F-D91BDD710F42}" destId="{6C6FDC61-78CB-4D36-89F9-D5A5210C731D}" srcOrd="0" destOrd="0" presId="urn:microsoft.com/office/officeart/2005/8/layout/radial6"/>
    <dgm:cxn modelId="{7A54750E-7A2A-42F0-B6BF-2205513B55E3}" srcId="{5643A5AC-F7A6-4ECF-AF1F-D91BDD710F42}" destId="{33874340-0975-4315-A17D-47F7AECCE1F8}" srcOrd="1" destOrd="0" parTransId="{4546814C-F6DD-4D4F-B705-7A046035F516}" sibTransId="{5F16A25F-671C-4D24-8547-14E4F1E1BE37}"/>
    <dgm:cxn modelId="{67098BD0-F796-4F1C-96A4-33F1286FFBF3}" srcId="{5643A5AC-F7A6-4ECF-AF1F-D91BDD710F42}" destId="{FA387035-D945-4FD5-9BD9-1B580EF31D60}" srcOrd="0" destOrd="0" parTransId="{4E057052-1AEA-4252-AA61-8271B9C8C384}" sibTransId="{820FFAF4-F3F6-4C05-9EB9-D6E084CA6740}"/>
    <dgm:cxn modelId="{A3B835A2-906A-4612-AE7A-12C86B1C1E87}" type="presOf" srcId="{3ADD88BE-B0CE-472C-8B1F-5309F4C9FD69}" destId="{23232597-718C-4FAE-88F6-CA87A94A1ECF}" srcOrd="0" destOrd="0" presId="urn:microsoft.com/office/officeart/2005/8/layout/radial6"/>
    <dgm:cxn modelId="{6F9BDA42-8326-4529-8E9B-F3F298F6A564}" type="presOf" srcId="{5F16A25F-671C-4D24-8547-14E4F1E1BE37}" destId="{02A1CE1F-A96B-4B16-9D50-92E3701626E0}" srcOrd="0" destOrd="0" presId="urn:microsoft.com/office/officeart/2005/8/layout/radial6"/>
    <dgm:cxn modelId="{D587A5AC-936F-4A4F-AEE9-A0AD61D3FB93}" type="presOf" srcId="{585F2F96-281C-4781-9394-3480053A09E9}" destId="{EA6F35C6-21DE-4F0B-8736-A753995D6E20}" srcOrd="0" destOrd="0" presId="urn:microsoft.com/office/officeart/2005/8/layout/radial6"/>
    <dgm:cxn modelId="{691C0C4C-FB21-4185-B882-B43C22676395}" type="presOf" srcId="{AAF6965C-EA55-4C12-ADB7-02207DF965EC}" destId="{40548DB4-9D30-4631-88E8-2B2F8251A468}" srcOrd="0" destOrd="0" presId="urn:microsoft.com/office/officeart/2005/8/layout/radial6"/>
    <dgm:cxn modelId="{938E207E-EF86-44D7-A8A2-C97B46048457}" srcId="{5643A5AC-F7A6-4ECF-AF1F-D91BDD710F42}" destId="{AAF6965C-EA55-4C12-ADB7-02207DF965EC}" srcOrd="2" destOrd="0" parTransId="{51F8B311-BC30-4F8F-9A2E-938EB128C869}" sibTransId="{3ADD88BE-B0CE-472C-8B1F-5309F4C9FD69}"/>
    <dgm:cxn modelId="{82CE135F-FE5A-4CBD-B68D-E2C399642CEC}" type="presOf" srcId="{7F6C0AE3-0B58-4104-9111-025DB67F0797}" destId="{3E0C8DD7-42A7-45AD-AF5D-25F4140CE883}" srcOrd="0" destOrd="0" presId="urn:microsoft.com/office/officeart/2005/8/layout/radial6"/>
    <dgm:cxn modelId="{20737E98-026F-46CC-ADA3-D28489B62325}" type="presOf" srcId="{33874340-0975-4315-A17D-47F7AECCE1F8}" destId="{F5651415-119F-4F09-960C-F8E6EF1FADD4}" srcOrd="0" destOrd="0" presId="urn:microsoft.com/office/officeart/2005/8/layout/radial6"/>
    <dgm:cxn modelId="{A9C57A61-9105-4238-94D0-28BA25D3BB36}" srcId="{15D126C3-16AF-4C43-9FAA-FA7427675124}" destId="{5643A5AC-F7A6-4ECF-AF1F-D91BDD710F42}" srcOrd="0" destOrd="0" parTransId="{366ADD1F-3AF1-47CB-B438-4CC694954688}" sibTransId="{879C24EE-E7CF-4BEE-837B-192901F487BB}"/>
    <dgm:cxn modelId="{5E5B276B-2269-4F7B-956D-557545C6560F}" srcId="{5643A5AC-F7A6-4ECF-AF1F-D91BDD710F42}" destId="{585F2F96-281C-4781-9394-3480053A09E9}" srcOrd="3" destOrd="0" parTransId="{EF2AA690-67DD-4EBA-8EF1-B084FC96CF06}" sibTransId="{7F6C0AE3-0B58-4104-9111-025DB67F0797}"/>
    <dgm:cxn modelId="{DC3A6C63-3E73-4E62-B45B-2DD95AB50901}" type="presOf" srcId="{15D126C3-16AF-4C43-9FAA-FA7427675124}" destId="{9AFF48ED-934E-475D-A004-3E8D22E80585}" srcOrd="0" destOrd="0" presId="urn:microsoft.com/office/officeart/2005/8/layout/radial6"/>
    <dgm:cxn modelId="{DF83D229-78D3-4E48-AC06-5A060EBF1078}" type="presOf" srcId="{820FFAF4-F3F6-4C05-9EB9-D6E084CA6740}" destId="{FF8DADDA-FDAD-4E91-9197-D077707BEDAC}" srcOrd="0" destOrd="0" presId="urn:microsoft.com/office/officeart/2005/8/layout/radial6"/>
    <dgm:cxn modelId="{2A4307D0-E94D-46E6-A9AF-128D60C6AB2E}" type="presOf" srcId="{FA387035-D945-4FD5-9BD9-1B580EF31D60}" destId="{BA1D5B8B-75FA-4922-B367-66630784F44A}" srcOrd="0" destOrd="0" presId="urn:microsoft.com/office/officeart/2005/8/layout/radial6"/>
    <dgm:cxn modelId="{EF9E7E37-DBB0-46F8-93E1-727AD73D9370}" type="presParOf" srcId="{9AFF48ED-934E-475D-A004-3E8D22E80585}" destId="{6C6FDC61-78CB-4D36-89F9-D5A5210C731D}" srcOrd="0" destOrd="0" presId="urn:microsoft.com/office/officeart/2005/8/layout/radial6"/>
    <dgm:cxn modelId="{F092CCD3-16CB-4F2F-AC8B-E431E8722499}" type="presParOf" srcId="{9AFF48ED-934E-475D-A004-3E8D22E80585}" destId="{BA1D5B8B-75FA-4922-B367-66630784F44A}" srcOrd="1" destOrd="0" presId="urn:microsoft.com/office/officeart/2005/8/layout/radial6"/>
    <dgm:cxn modelId="{37A0772A-CCA3-4CC9-9860-24F6681E3544}" type="presParOf" srcId="{9AFF48ED-934E-475D-A004-3E8D22E80585}" destId="{D52E513C-22EF-4DBC-B47F-DB4FBF94EFAD}" srcOrd="2" destOrd="0" presId="urn:microsoft.com/office/officeart/2005/8/layout/radial6"/>
    <dgm:cxn modelId="{292F4458-683E-4D46-80CF-CE74C97498EE}" type="presParOf" srcId="{9AFF48ED-934E-475D-A004-3E8D22E80585}" destId="{FF8DADDA-FDAD-4E91-9197-D077707BEDAC}" srcOrd="3" destOrd="0" presId="urn:microsoft.com/office/officeart/2005/8/layout/radial6"/>
    <dgm:cxn modelId="{DD987B94-66E9-4318-91D3-40DD2AB371C1}" type="presParOf" srcId="{9AFF48ED-934E-475D-A004-3E8D22E80585}" destId="{F5651415-119F-4F09-960C-F8E6EF1FADD4}" srcOrd="4" destOrd="0" presId="urn:microsoft.com/office/officeart/2005/8/layout/radial6"/>
    <dgm:cxn modelId="{CBEF87C2-014C-4CED-A518-41DDE812DCCA}" type="presParOf" srcId="{9AFF48ED-934E-475D-A004-3E8D22E80585}" destId="{E763DCAB-BE05-4F51-85B1-065F729FEC04}" srcOrd="5" destOrd="0" presId="urn:microsoft.com/office/officeart/2005/8/layout/radial6"/>
    <dgm:cxn modelId="{245434A9-037D-46BC-8A3F-EFABF4D4A75A}" type="presParOf" srcId="{9AFF48ED-934E-475D-A004-3E8D22E80585}" destId="{02A1CE1F-A96B-4B16-9D50-92E3701626E0}" srcOrd="6" destOrd="0" presId="urn:microsoft.com/office/officeart/2005/8/layout/radial6"/>
    <dgm:cxn modelId="{5FF93BB5-39CA-4311-B98F-7755C4327FDB}" type="presParOf" srcId="{9AFF48ED-934E-475D-A004-3E8D22E80585}" destId="{40548DB4-9D30-4631-88E8-2B2F8251A468}" srcOrd="7" destOrd="0" presId="urn:microsoft.com/office/officeart/2005/8/layout/radial6"/>
    <dgm:cxn modelId="{37AA8658-C5E4-4438-B740-B32A85C4D4B1}" type="presParOf" srcId="{9AFF48ED-934E-475D-A004-3E8D22E80585}" destId="{06AE4095-6CCB-4D90-AED0-66A3881EEEF7}" srcOrd="8" destOrd="0" presId="urn:microsoft.com/office/officeart/2005/8/layout/radial6"/>
    <dgm:cxn modelId="{088F6AEB-9335-40EC-ADE9-9A74D436BCBE}" type="presParOf" srcId="{9AFF48ED-934E-475D-A004-3E8D22E80585}" destId="{23232597-718C-4FAE-88F6-CA87A94A1ECF}" srcOrd="9" destOrd="0" presId="urn:microsoft.com/office/officeart/2005/8/layout/radial6"/>
    <dgm:cxn modelId="{7812141E-D13E-481A-BA76-D346D6B81372}" type="presParOf" srcId="{9AFF48ED-934E-475D-A004-3E8D22E80585}" destId="{EA6F35C6-21DE-4F0B-8736-A753995D6E20}" srcOrd="10" destOrd="0" presId="urn:microsoft.com/office/officeart/2005/8/layout/radial6"/>
    <dgm:cxn modelId="{B300E02F-9195-4F1A-8192-361120533BCC}" type="presParOf" srcId="{9AFF48ED-934E-475D-A004-3E8D22E80585}" destId="{AF1EB37A-A066-41C9-A3D4-8363A740F33C}" srcOrd="11" destOrd="0" presId="urn:microsoft.com/office/officeart/2005/8/layout/radial6"/>
    <dgm:cxn modelId="{944D506F-3D7D-48B1-982D-C47935104825}" type="presParOf" srcId="{9AFF48ED-934E-475D-A004-3E8D22E80585}" destId="{3E0C8DD7-42A7-45AD-AF5D-25F4140CE883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0C8DD7-42A7-45AD-AF5D-25F4140CE883}">
      <dsp:nvSpPr>
        <dsp:cNvPr id="0" name=""/>
        <dsp:cNvSpPr/>
      </dsp:nvSpPr>
      <dsp:spPr>
        <a:xfrm>
          <a:off x="2288634" y="759265"/>
          <a:ext cx="4875124" cy="4875124"/>
        </a:xfrm>
        <a:prstGeom prst="blockArc">
          <a:avLst>
            <a:gd name="adj1" fmla="val 10799992"/>
            <a:gd name="adj2" fmla="val 16200006"/>
            <a:gd name="adj3" fmla="val 4642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232597-718C-4FAE-88F6-CA87A94A1ECF}">
      <dsp:nvSpPr>
        <dsp:cNvPr id="0" name=""/>
        <dsp:cNvSpPr/>
      </dsp:nvSpPr>
      <dsp:spPr>
        <a:xfrm>
          <a:off x="2288634" y="759265"/>
          <a:ext cx="4875124" cy="4875124"/>
        </a:xfrm>
        <a:prstGeom prst="blockArc">
          <a:avLst>
            <a:gd name="adj1" fmla="val 5399994"/>
            <a:gd name="adj2" fmla="val 10799992"/>
            <a:gd name="adj3" fmla="val 464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A1CE1F-A96B-4B16-9D50-92E3701626E0}">
      <dsp:nvSpPr>
        <dsp:cNvPr id="0" name=""/>
        <dsp:cNvSpPr/>
      </dsp:nvSpPr>
      <dsp:spPr>
        <a:xfrm>
          <a:off x="2288642" y="759265"/>
          <a:ext cx="4875124" cy="4875124"/>
        </a:xfrm>
        <a:prstGeom prst="blockArc">
          <a:avLst>
            <a:gd name="adj1" fmla="val 8"/>
            <a:gd name="adj2" fmla="val 5400006"/>
            <a:gd name="adj3" fmla="val 464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8DADDA-FDAD-4E91-9197-D077707BEDAC}">
      <dsp:nvSpPr>
        <dsp:cNvPr id="0" name=""/>
        <dsp:cNvSpPr/>
      </dsp:nvSpPr>
      <dsp:spPr>
        <a:xfrm>
          <a:off x="2288642" y="759265"/>
          <a:ext cx="4875124" cy="4875124"/>
        </a:xfrm>
        <a:prstGeom prst="blockArc">
          <a:avLst>
            <a:gd name="adj1" fmla="val 16199994"/>
            <a:gd name="adj2" fmla="val 8"/>
            <a:gd name="adj3" fmla="val 464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6FDC61-78CB-4D36-89F9-D5A5210C731D}">
      <dsp:nvSpPr>
        <dsp:cNvPr id="0" name=""/>
        <dsp:cNvSpPr/>
      </dsp:nvSpPr>
      <dsp:spPr>
        <a:xfrm>
          <a:off x="3603775" y="2074402"/>
          <a:ext cx="2244851" cy="22448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SG" sz="5000" kern="1200" dirty="0"/>
        </a:p>
      </dsp:txBody>
      <dsp:txXfrm>
        <a:off x="3932526" y="2403153"/>
        <a:ext cx="1587349" cy="1587349"/>
      </dsp:txXfrm>
    </dsp:sp>
    <dsp:sp modelId="{BA1D5B8B-75FA-4922-B367-66630784F44A}">
      <dsp:nvSpPr>
        <dsp:cNvPr id="0" name=""/>
        <dsp:cNvSpPr/>
      </dsp:nvSpPr>
      <dsp:spPr>
        <a:xfrm>
          <a:off x="4604213" y="693848"/>
          <a:ext cx="243974" cy="24397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SG" sz="500" kern="1200" dirty="0"/>
        </a:p>
      </dsp:txBody>
      <dsp:txXfrm>
        <a:off x="4639942" y="729577"/>
        <a:ext cx="172516" cy="172516"/>
      </dsp:txXfrm>
    </dsp:sp>
    <dsp:sp modelId="{F5651415-119F-4F09-960C-F8E6EF1FADD4}">
      <dsp:nvSpPr>
        <dsp:cNvPr id="0" name=""/>
        <dsp:cNvSpPr/>
      </dsp:nvSpPr>
      <dsp:spPr>
        <a:xfrm>
          <a:off x="6901273" y="2990909"/>
          <a:ext cx="411847" cy="41184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SG" sz="800" kern="1200" dirty="0"/>
        </a:p>
      </dsp:txBody>
      <dsp:txXfrm>
        <a:off x="6961587" y="3051223"/>
        <a:ext cx="291219" cy="291219"/>
      </dsp:txXfrm>
    </dsp:sp>
    <dsp:sp modelId="{40548DB4-9D30-4631-88E8-2B2F8251A468}">
      <dsp:nvSpPr>
        <dsp:cNvPr id="0" name=""/>
        <dsp:cNvSpPr/>
      </dsp:nvSpPr>
      <dsp:spPr>
        <a:xfrm flipH="1">
          <a:off x="4639499" y="5491118"/>
          <a:ext cx="173403" cy="17340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SG" sz="500" kern="1200"/>
        </a:p>
      </dsp:txBody>
      <dsp:txXfrm>
        <a:off x="4664893" y="5516512"/>
        <a:ext cx="122615" cy="122615"/>
      </dsp:txXfrm>
    </dsp:sp>
    <dsp:sp modelId="{EA6F35C6-21DE-4F0B-8736-A753995D6E20}">
      <dsp:nvSpPr>
        <dsp:cNvPr id="0" name=""/>
        <dsp:cNvSpPr/>
      </dsp:nvSpPr>
      <dsp:spPr>
        <a:xfrm>
          <a:off x="2195576" y="3047205"/>
          <a:ext cx="299256" cy="29925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SG" sz="600" kern="1200" dirty="0"/>
        </a:p>
      </dsp:txBody>
      <dsp:txXfrm>
        <a:off x="2239401" y="3091030"/>
        <a:ext cx="211606" cy="211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7A52D5-A5AB-E849-9397-B57E3BEED840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20582-B5AA-1A43-BD4D-6F677559B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4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9309-135E-8447-BD78-DCA917373C46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92F22-074A-3744-B569-EC96C2E23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20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9309-135E-8447-BD78-DCA917373C46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92F22-074A-3744-B569-EC96C2E23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20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9309-135E-8447-BD78-DCA917373C46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92F22-074A-3744-B569-EC96C2E23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4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9309-135E-8447-BD78-DCA917373C46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92F22-074A-3744-B569-EC96C2E23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9309-135E-8447-BD78-DCA917373C46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92F22-074A-3744-B569-EC96C2E23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5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9309-135E-8447-BD78-DCA917373C46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92F22-074A-3744-B569-EC96C2E23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0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9309-135E-8447-BD78-DCA917373C46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92F22-074A-3744-B569-EC96C2E23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54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9309-135E-8447-BD78-DCA917373C46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92F22-074A-3744-B569-EC96C2E23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91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9309-135E-8447-BD78-DCA917373C46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92F22-074A-3744-B569-EC96C2E23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25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9309-135E-8447-BD78-DCA917373C46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92F22-074A-3744-B569-EC96C2E23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9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9309-135E-8447-BD78-DCA917373C46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92F22-074A-3744-B569-EC96C2E23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98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F9309-135E-8447-BD78-DCA917373C46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92F22-074A-3744-B569-EC96C2E23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2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image" Target="../media/image7.jpg"/><Relationship Id="rId5" Type="http://schemas.openxmlformats.org/officeDocument/2006/relationships/diagramColors" Target="../diagrams/colors1.xml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06" b="94898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67463" y="1449024"/>
            <a:ext cx="5657075" cy="39599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21328772">
            <a:off x="5190591" y="4094718"/>
            <a:ext cx="1967574" cy="871031"/>
          </a:xfrm>
          <a:prstGeom prst="rect">
            <a:avLst/>
          </a:prstGeom>
          <a:noFill/>
        </p:spPr>
        <p:txBody>
          <a:bodyPr wrap="none" rtlCol="0">
            <a:prstTxWarp prst="textArchDown">
              <a:avLst>
                <a:gd name="adj" fmla="val 860743"/>
              </a:avLst>
            </a:prstTxWarp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bot.Appetit</a:t>
            </a:r>
            <a:endParaRPr lang="en-US" sz="4400"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96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7F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8459" y="494500"/>
            <a:ext cx="24352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Lucida Sans" panose="020B0602030504020204" pitchFamily="34" charset="0"/>
                <a:ea typeface="Avenir Book" charset="0"/>
                <a:cs typeface="Avenir Book" charset="0"/>
              </a:rPr>
              <a:t>Problem</a:t>
            </a:r>
            <a:endParaRPr lang="en-US" sz="4400" dirty="0">
              <a:solidFill>
                <a:schemeClr val="bg1"/>
              </a:solidFill>
              <a:latin typeface="Lucida Sans" panose="020B0602030504020204" pitchFamily="34" charset="0"/>
              <a:ea typeface="Avenir Book" charset="0"/>
              <a:cs typeface="Avenir Book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449" y="1780745"/>
            <a:ext cx="266932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>
                <a:solidFill>
                  <a:schemeClr val="bg1"/>
                </a:solidFill>
                <a:latin typeface="Franklin Gothic Heavy" charset="0"/>
                <a:ea typeface="Franklin Gothic Heavy" charset="0"/>
                <a:cs typeface="Franklin Gothic Heavy" charset="0"/>
              </a:rPr>
              <a:t>1/3</a:t>
            </a:r>
            <a:endParaRPr lang="en-US" sz="11500" dirty="0">
              <a:solidFill>
                <a:schemeClr val="bg1"/>
              </a:solidFill>
              <a:latin typeface="Franklin Gothic Heavy" charset="0"/>
              <a:ea typeface="Franklin Gothic Heavy" charset="0"/>
              <a:cs typeface="Franklin Gothic Heavy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36194" y="2168756"/>
            <a:ext cx="18538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Franklin Gothic Heavy" charset="0"/>
                <a:ea typeface="Franklin Gothic Heavy" charset="0"/>
                <a:cs typeface="Franklin Gothic Heavy" charset="0"/>
              </a:rPr>
              <a:t>o</a:t>
            </a:r>
            <a:r>
              <a:rPr lang="en-US" sz="2400" dirty="0" smtClean="0">
                <a:solidFill>
                  <a:schemeClr val="bg1"/>
                </a:solidFill>
                <a:latin typeface="Franklin Gothic Heavy" charset="0"/>
                <a:ea typeface="Franklin Gothic Heavy" charset="0"/>
                <a:cs typeface="Franklin Gothic Heavy" charset="0"/>
              </a:rPr>
              <a:t>f food produced is wasted </a:t>
            </a:r>
            <a:endParaRPr lang="en-US" sz="2400" dirty="0">
              <a:solidFill>
                <a:schemeClr val="bg1"/>
              </a:solidFill>
              <a:latin typeface="Franklin Gothic Heavy" charset="0"/>
              <a:ea typeface="Franklin Gothic Heavy" charset="0"/>
              <a:cs typeface="Franklin Gothic Heavy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31186" y="1780745"/>
            <a:ext cx="455624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>
                <a:solidFill>
                  <a:schemeClr val="bg1"/>
                </a:solidFill>
                <a:latin typeface="Franklin Gothic Heavy" charset="0"/>
                <a:ea typeface="Franklin Gothic Heavy" charset="0"/>
                <a:cs typeface="Franklin Gothic Heavy" charset="0"/>
              </a:rPr>
              <a:t>= 1.3B</a:t>
            </a:r>
            <a:endParaRPr lang="en-US" sz="4400" dirty="0">
              <a:solidFill>
                <a:schemeClr val="bg1"/>
              </a:solidFill>
              <a:latin typeface="Franklin Gothic Heavy" charset="0"/>
              <a:ea typeface="Franklin Gothic Heavy" charset="0"/>
              <a:cs typeface="Franklin Gothic Heavy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16774" y="2871166"/>
            <a:ext cx="938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chemeClr val="bg1"/>
                </a:solidFill>
                <a:latin typeface="Franklin Gothic Heavy" charset="0"/>
                <a:ea typeface="Franklin Gothic Heavy" charset="0"/>
                <a:cs typeface="Franklin Gothic Heavy" charset="0"/>
              </a:rPr>
              <a:t>tonnes</a:t>
            </a:r>
            <a:endParaRPr lang="en-US" dirty="0">
              <a:solidFill>
                <a:schemeClr val="bg1"/>
              </a:solidFill>
              <a:latin typeface="Franklin Gothic Heavy" charset="0"/>
              <a:ea typeface="Franklin Gothic Heavy" charset="0"/>
              <a:cs typeface="Franklin Gothic Heavy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11986" y="4320683"/>
            <a:ext cx="1013014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>
                <a:latin typeface="Franklin Gothic Heavy" charset="0"/>
                <a:ea typeface="Franklin Gothic Heavy" charset="0"/>
                <a:cs typeface="Franklin Gothic Heavy" charset="0"/>
              </a:rPr>
              <a:t>15%</a:t>
            </a:r>
            <a:r>
              <a:rPr lang="en-US" dirty="0" smtClean="0">
                <a:latin typeface="Franklin Gothic Heavy" charset="0"/>
                <a:ea typeface="Franklin Gothic Heavy" charset="0"/>
                <a:cs typeface="Franklin Gothic Heavy" charset="0"/>
              </a:rPr>
              <a:t> comes from </a:t>
            </a:r>
            <a:r>
              <a:rPr lang="en-US" sz="11500" dirty="0" smtClean="0">
                <a:latin typeface="Franklin Gothic Heavy" charset="0"/>
                <a:ea typeface="Franklin Gothic Heavy" charset="0"/>
                <a:cs typeface="Franklin Gothic Heavy" charset="0"/>
              </a:rPr>
              <a:t>catering</a:t>
            </a:r>
            <a:endParaRPr lang="en-US" sz="11500" dirty="0">
              <a:latin typeface="Franklin Gothic Heavy" charset="0"/>
              <a:ea typeface="Franklin Gothic Heavy" charset="0"/>
              <a:cs typeface="Franklin Gothic Heav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5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7F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8459" y="494500"/>
            <a:ext cx="24192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Lucida Sans" panose="020B0602030504020204" pitchFamily="34" charset="0"/>
                <a:ea typeface="Avenir Book" charset="0"/>
                <a:cs typeface="Avenir Book" charset="0"/>
              </a:rPr>
              <a:t>Solution</a:t>
            </a:r>
            <a:endParaRPr lang="en-US" sz="4400" dirty="0">
              <a:solidFill>
                <a:schemeClr val="bg1"/>
              </a:solidFill>
              <a:latin typeface="Lucida Sans" panose="020B0602030504020204" pitchFamily="34" charset="0"/>
              <a:ea typeface="Avenir Book" charset="0"/>
              <a:cs typeface="Avenir Book" charset="0"/>
            </a:endParaRPr>
          </a:p>
        </p:txBody>
      </p:sp>
      <p:pic>
        <p:nvPicPr>
          <p:cNvPr id="1026" name="Picture 2" descr="https://d30y9cdsu7xlg0.cloudfront.net/png/201550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468" y="2335731"/>
            <a:ext cx="2288492" cy="228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d30y9cdsu7xlg0.cloudfront.net/png/40131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502" y="2146432"/>
            <a:ext cx="2743303" cy="274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3965607" y="3301465"/>
            <a:ext cx="9144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793830" y="3301465"/>
            <a:ext cx="9144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2443211" y="4754879"/>
            <a:ext cx="6812277" cy="760396"/>
            <a:chOff x="2443211" y="4754879"/>
            <a:chExt cx="6812277" cy="760396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2443211" y="4754879"/>
              <a:ext cx="0" cy="760396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443211" y="5476775"/>
              <a:ext cx="6812277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9255404" y="4899360"/>
              <a:ext cx="84" cy="614312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36" name="Picture 12" descr="https://image.freepik.com/free-icon/phone-sms-message_318-9114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626" y="2375868"/>
            <a:ext cx="1416711" cy="212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7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3446340979"/>
              </p:ext>
            </p:extLst>
          </p:nvPr>
        </p:nvGraphicFramePr>
        <p:xfrm>
          <a:off x="58814" y="299716"/>
          <a:ext cx="9508697" cy="6339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3578520" y="2208128"/>
            <a:ext cx="2511048" cy="2522307"/>
            <a:chOff x="4301512" y="1625232"/>
            <a:chExt cx="3572219" cy="358823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5306" b="94898" l="10000" r="90000"/>
                      </a14:imgEffect>
                    </a14:imgLayer>
                  </a14:imgProps>
                </a:ext>
              </a:extLst>
            </a:blip>
            <a:srcRect l="18279" t="4449" r="18575" b="4937"/>
            <a:stretch/>
          </p:blipFill>
          <p:spPr>
            <a:xfrm>
              <a:off x="4301512" y="1625232"/>
              <a:ext cx="3572219" cy="3588235"/>
            </a:xfrm>
            <a:prstGeom prst="ellipse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 rot="21328772">
              <a:off x="5190591" y="4094718"/>
              <a:ext cx="1967574" cy="871031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>
                  <a:gd name="adj" fmla="val 860743"/>
                </a:avLst>
              </a:prstTxWarp>
              <a:spAutoFit/>
            </a:bodyPr>
            <a:lstStyle/>
            <a:p>
              <a:r>
                <a:rPr lang="en-US" sz="4400" dirty="0" smtClean="0">
                  <a:solidFill>
                    <a:schemeClr val="bg1"/>
                  </a:solidFill>
                  <a:latin typeface="Avenir Book" charset="0"/>
                  <a:ea typeface="Avenir Book" charset="0"/>
                  <a:cs typeface="Avenir Book" charset="0"/>
                </a:rPr>
                <a:t>bot.Appetit</a:t>
              </a:r>
              <a:endParaRPr lang="en-US" sz="4400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089096" y="550069"/>
            <a:ext cx="38154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Lucida Sans" panose="020B0602030504020204" pitchFamily="34" charset="0"/>
                <a:ea typeface="Avenir Book" charset="0"/>
                <a:cs typeface="Avenir Book" charset="0"/>
              </a:rPr>
              <a:t>Technologies</a:t>
            </a:r>
            <a:endParaRPr lang="en-US" sz="4400" dirty="0">
              <a:latin typeface="Lucida Sans" panose="020B0602030504020204" pitchFamily="34" charset="0"/>
              <a:ea typeface="Avenir Book" charset="0"/>
              <a:cs typeface="Avenir Book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180" y="2811057"/>
            <a:ext cx="1788463" cy="11286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52" y="2811057"/>
            <a:ext cx="1478487" cy="14784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51" t="31607" r="53850" b="26848"/>
          <a:stretch/>
        </p:blipFill>
        <p:spPr>
          <a:xfrm>
            <a:off x="4181509" y="579782"/>
            <a:ext cx="1300804" cy="1283105"/>
          </a:xfrm>
          <a:prstGeom prst="ellipse">
            <a:avLst/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107" y="5075675"/>
            <a:ext cx="1244206" cy="156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6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D3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8459" y="494501"/>
            <a:ext cx="7612982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4400" dirty="0" smtClean="0">
                <a:latin typeface="Lucida Sans" panose="020B0602030504020204" pitchFamily="34" charset="0"/>
                <a:ea typeface="Avenir Book" charset="0"/>
                <a:cs typeface="Avenir Book" charset="0"/>
              </a:rPr>
              <a:t>Vision   Future Expansions</a:t>
            </a:r>
            <a:endParaRPr lang="en-US" sz="4400" dirty="0">
              <a:latin typeface="Lucida Sans" panose="020B0602030504020204" pitchFamily="34" charset="0"/>
              <a:ea typeface="Avenir Book" charset="0"/>
              <a:cs typeface="Avenir Book" charset="0"/>
            </a:endParaRPr>
          </a:p>
        </p:txBody>
      </p:sp>
      <p:pic>
        <p:nvPicPr>
          <p:cNvPr id="2050" name="Picture 2" descr="http://i1.wp.com/www.playamedical.com/images/2013/04/medical.png?fit=300%2C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50" y="2825233"/>
            <a:ext cx="2105994" cy="210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d30y9cdsu7xlg0.cloudfront.net/png/118696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311" y="2780942"/>
            <a:ext cx="2250941" cy="225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free-icon-rainbow.com/i/icon_00676/icon_006760_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498" y="2812520"/>
            <a:ext cx="2049659" cy="204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2492942" y="346509"/>
            <a:ext cx="0" cy="1126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2" name="Picture 14" descr="https://cdn0.iconfinder.com/data/icons/kameleon-free-pack-rounded/110/Analytics-51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2405" y="2805704"/>
            <a:ext cx="2019453" cy="2019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99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22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Avenir Book</vt:lpstr>
      <vt:lpstr>Arial</vt:lpstr>
      <vt:lpstr>Calibri</vt:lpstr>
      <vt:lpstr>Calibri Light</vt:lpstr>
      <vt:lpstr>Franklin Gothic Heavy</vt:lpstr>
      <vt:lpstr>Lucida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#CRYSTAL CHANG XUAN LI#</dc:creator>
  <cp:lastModifiedBy>Poh, Yong</cp:lastModifiedBy>
  <cp:revision>30</cp:revision>
  <dcterms:created xsi:type="dcterms:W3CDTF">2017-11-19T09:30:58Z</dcterms:created>
  <dcterms:modified xsi:type="dcterms:W3CDTF">2017-11-19T13:38:15Z</dcterms:modified>
</cp:coreProperties>
</file>