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0" r:id="rId5"/>
    <p:sldId id="282" r:id="rId6"/>
    <p:sldId id="283" r:id="rId7"/>
    <p:sldId id="285" r:id="rId8"/>
    <p:sldId id="286" r:id="rId9"/>
    <p:sldId id="287" r:id="rId10"/>
    <p:sldId id="288" r:id="rId11"/>
    <p:sldId id="284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48" d="100"/>
          <a:sy n="48" d="100"/>
        </p:scale>
        <p:origin x="203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BCED-9747-4F8E-BCF2-DE67A5757951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5E246-9F86-4912-8C9C-CB5497CD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2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F8F9-19BB-4332-8F78-9CD06613B2A3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4E1-2D2A-43E6-83B7-FC227104C6C4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2107-3C9C-4FA8-B28E-315B3FDAC039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9D3-520E-4A7B-BCBC-B657A28D430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EFDC-5B75-4EF7-B969-645DC1B2918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5CFE-883A-42BA-99E8-DB6EA3987AA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60C9-D35C-4728-91AE-F5CF4CDBA2D4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A85-668C-4F8C-A7FD-B9A173EC1A7F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E99A-4BEB-498D-B85E-E8582EDD2871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B760-BC65-4367-B89A-BF2F08F40849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9B7-5CB1-4E9A-AC9F-18D7A2200A2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548-ED06-4690-8BDA-9E7704EE8DA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4964-F6C7-41AC-BA51-A2CA7825A1A3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038A-5E64-4953-AE54-D6DD0B82BAA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6168-AD8F-4C83-9F8C-4B68DBDF4B4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YAGNESH CHALLAGUNDLA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780967-24FE-426E-8E3A-C4B46D196757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YAGNESH CHALLAGUNDLA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4964"/>
            <a:ext cx="12248517" cy="6890155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4012" y="1656754"/>
            <a:ext cx="3238269" cy="560789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About Us</a:t>
            </a:r>
            <a:endParaRPr lang="en-US" sz="3200" b="1" u="sng" dirty="0">
              <a:solidFill>
                <a:schemeClr val="accent6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BF6CF5-C9BB-4058-B8DC-5D6ADE0446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186045" y="2217297"/>
            <a:ext cx="401168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Yagnesh Challagundla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Course: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Mathematical      Foundations for Data Science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Supervision: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Laura Melissa Cruz Castro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Project: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Bulls and Cows Game with Entropy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C391E-EE54-4CD2-99D5-95BCA36D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75" y="64394"/>
            <a:ext cx="10861110" cy="1257300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200000"/>
              </a:lnSpc>
              <a:spcAft>
                <a:spcPct val="0"/>
              </a:spcAft>
            </a:pPr>
            <a:r>
              <a:rPr lang="en-US" altLang="en-US" sz="54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THANK YOU</a:t>
            </a:r>
            <a:endParaRPr kumimoji="0" lang="en-US" altLang="en-US" sz="54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3E4E12C-914E-4C16-A93F-E5601F144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448" y="1321694"/>
            <a:ext cx="11101137" cy="518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Contact Information: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fornian FB" panose="0207040306080B030204" pitchFamily="18" charset="0"/>
              </a:rPr>
              <a:t>Name: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Yagnesh Challagundla.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fornian FB" panose="0207040306080B030204" pitchFamily="18" charset="0"/>
              </a:rPr>
              <a:t>Links: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Link for the code (GitHub): </a:t>
            </a:r>
            <a:endParaRPr lang="en-IN" sz="320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Link for the recording: </a:t>
            </a:r>
            <a:endParaRPr lang="en-IN" sz="320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2F94-3E4C-408F-B733-FDCDCC05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8043"/>
            <a:ext cx="10353762" cy="12573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TIMELINE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C817C5-8FEE-483C-9C14-0CE9B2F62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67573"/>
            <a:ext cx="6362494" cy="493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About Us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Introduction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Proposed System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What is the Bulls and Cows Game?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Understanding Entropy and Mutual Information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Integration of Entropy and Mutual Information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Code Explanation and GUI Demonstration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Conclusion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5838-F784-4BBC-BEB0-5B8E7DE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5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47" y="0"/>
            <a:ext cx="10353762" cy="1257300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Introduction</a:t>
            </a: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C817C5-8FEE-483C-9C14-0CE9B2F62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247" y="1103678"/>
            <a:ext cx="1020338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Objective: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Incorporate calculations of entropy and mutual information to facilitate player’s goal attainment.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Add visualization feature to the pictures and detailed interactive analysis during the game.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Importance: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Shows mathematical science foundations in practice. Brings perspective on how data science can help 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reinvorgate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classic games.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1EFFD-D4AE-4166-8666-1B4C07AF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70" y="475028"/>
            <a:ext cx="10353762" cy="12573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lnSpc>
                <a:spcPct val="200000"/>
              </a:lnSpc>
              <a:spcAft>
                <a:spcPct val="0"/>
              </a:spcAft>
              <a:buFontTx/>
              <a:buChar char="•"/>
            </a:pPr>
            <a:r>
              <a:rPr lang="en-US" altLang="en-US" sz="48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Proposed System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C817C5-8FEE-483C-9C14-0CE9B2F62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247" y="1288344"/>
            <a:ext cx="10203385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Objective: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Incorporate data-science techniques into the Bulls and Cows game to help the players in making informed decisions.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Principal Features: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Entropy: Assigns the uncertainty of the possibilities to infer and gives the relevant feedback.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Mutual Information: Inter-relates to the users and assists them in making guesses every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Interactive GUI: Provides visual graphics and makes the interface much simpler.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5B1C-803E-4403-A0BD-681FE38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70" y="475028"/>
            <a:ext cx="10353762" cy="12573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lnSpc>
                <a:spcPct val="200000"/>
              </a:lnSpc>
              <a:spcAft>
                <a:spcPct val="0"/>
              </a:spcAft>
              <a:buFontTx/>
              <a:buChar char="•"/>
            </a:pPr>
            <a:r>
              <a:rPr lang="en-US" altLang="en-US" sz="48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Proposed System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C817C5-8FEE-483C-9C14-0CE9B2F62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247" y="1536174"/>
            <a:ext cx="1020338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Technologies utilized: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Libraries: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Tkinter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(GUI), Matplotlib, Seaborn (visualizations), Random,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itertools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(game logic).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Mathematical Tools; Shannon Entropy formula, computation of the Mutual Information.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616C-A6D2-496A-82B3-1B22BF2E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75" y="1036502"/>
            <a:ext cx="10353762" cy="12573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lnSpc>
                <a:spcPct val="200000"/>
              </a:lnSpc>
              <a:spcAft>
                <a:spcPct val="0"/>
              </a:spcAft>
              <a:buFontTx/>
              <a:buChar char="•"/>
            </a:pPr>
            <a:r>
              <a:rPr lang="en-US" altLang="en-US" sz="48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What is the Bulls and Cows Game?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C817C5-8FEE-483C-9C14-0CE9B2F62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2952" y="377366"/>
            <a:ext cx="10203385" cy="73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Game Overview: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400" b="1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 code-breaking game where players guess a secret numeric code.</a:t>
            </a: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Feedback provided as: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      Bulls: Correct digits in the correct positions.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      Cows: Correct digits in incorrect positions.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Our Contribution:</a:t>
            </a:r>
          </a:p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2400" b="1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Enhanced with entropy and mutual information to guide decisions.</a:t>
            </a: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Graphs and statistics for better insights.</a:t>
            </a: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Interactive Features:</a:t>
            </a: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Difficulty levels: 4, 5, or 6 digits.</a:t>
            </a:r>
          </a:p>
          <a:p>
            <a:pPr marL="45720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Hint system for additional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BC30-044B-4BBF-85BA-2B05ED9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34" y="1296184"/>
            <a:ext cx="11332330" cy="12573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lnSpc>
                <a:spcPct val="200000"/>
              </a:lnSpc>
              <a:spcAft>
                <a:spcPct val="0"/>
              </a:spcAft>
              <a:buFontTx/>
              <a:buChar char="•"/>
            </a:pPr>
            <a:r>
              <a:rPr lang="en-US" altLang="en-US" sz="40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Understanding Entropy and Mutual Information</a:t>
            </a:r>
            <a:r>
              <a:rPr lang="en-US" altLang="en-US" sz="480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A97FBE-7E0E-4B9E-ABAC-0668BC03D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915" y="1040896"/>
            <a:ext cx="1159145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600" b="1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Entropy: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 measure of uncertainty or randomness.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Formula: H(X)=−∑p(x)log⁡2p(x)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Example: Rolling a fair die results in entropy of H=log⁡2(6)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b="1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Mutual Information: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Reduction in uncertainty when one variable provides information about another.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Formula: I(X;Y)= H(X)−H(X∣Y)I(X;Y)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Example: Guessing a digit reduces the pool of possibilities.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Application:</a:t>
            </a:r>
          </a:p>
          <a:p>
            <a:pPr marL="457200" marR="0" lvl="0" indent="-4572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Used to evaluate the efficiency of each player’s guess.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A777-CD25-48F6-8719-6C266528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6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8" y="356170"/>
            <a:ext cx="10861110" cy="1257300"/>
          </a:xfrm>
        </p:spPr>
        <p:txBody>
          <a:bodyPr>
            <a:noAutofit/>
          </a:bodyPr>
          <a:lstStyle/>
          <a:p>
            <a:pPr algn="l" defTabSz="914400" eaLnBrk="0" fontAlgn="base" hangingPunct="0">
              <a:lnSpc>
                <a:spcPct val="200000"/>
              </a:lnSpc>
              <a:spcAft>
                <a:spcPct val="0"/>
              </a:spcAft>
              <a:buFontTx/>
              <a:buChar char="•"/>
            </a:pPr>
            <a:r>
              <a:rPr lang="en-US" altLang="en-US" sz="36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 Integration of Entropy and Mutual Information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endParaRPr kumimoji="0" lang="en-US" altLang="en-US" sz="36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301814-6444-4B77-AB19-8339C746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48" y="1237549"/>
            <a:ext cx="10583346" cy="58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300" b="1" dirty="0">
                <a:latin typeface="Book Antiqua" panose="02040602050305030304" pitchFamily="18" charset="0"/>
              </a:rPr>
              <a:t>Code Highlights: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Entropy calculation: Evaluates uncertainty of guesses.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Mutual Information: Measures improvement in guesses.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GUI built using </a:t>
            </a:r>
            <a:r>
              <a:rPr lang="en-US" altLang="en-US" sz="2300" b="1" dirty="0" err="1">
                <a:latin typeface="Book Antiqua" panose="02040602050305030304" pitchFamily="18" charset="0"/>
              </a:rPr>
              <a:t>Tkinter</a:t>
            </a:r>
            <a:r>
              <a:rPr lang="en-US" altLang="en-US" sz="2300" b="1" dirty="0">
                <a:latin typeface="Book Antiqua" panose="02040602050305030304" pitchFamily="18" charset="0"/>
              </a:rPr>
              <a:t>, Matplotlib, and Seaborn for a seamless experience.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300" b="1" dirty="0">
              <a:latin typeface="Book Antiqua" panose="0204060205030503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300" b="1" dirty="0">
                <a:latin typeface="Book Antiqua" panose="02040602050305030304" pitchFamily="18" charset="0"/>
              </a:rPr>
              <a:t>GUI Features: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Screenshots from the PDF to showcase: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Welcome screen (Figure 1).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Rules display (Figure 2).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300" b="1" dirty="0">
                <a:latin typeface="Book Antiqua" panose="02040602050305030304" pitchFamily="18" charset="0"/>
              </a:rPr>
              <a:t> Gameplay and graph updates (Figures 3–6).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90810-480A-414B-990E-AA58CD22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45" y="2316079"/>
            <a:ext cx="10861110" cy="1257300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200000"/>
              </a:lnSpc>
              <a:spcAft>
                <a:spcPct val="0"/>
              </a:spcAft>
            </a:pPr>
            <a: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CODE EXPLANATION </a:t>
            </a:r>
            <a:b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&amp; E</a:t>
            </a:r>
            <a:r>
              <a:rPr lang="en-US" altLang="en-US" sz="4800" b="1" u="sng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XECUTION</a:t>
            </a:r>
            <a:endParaRPr kumimoji="0" lang="en-US" altLang="en-US" sz="4800" b="0" i="0" u="sng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31DB-C2FF-4C71-87DB-58235411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{B404E216-A805-4A8D-9F85-C278380972EC}tf11665031_win32</Template>
  <TotalTime>26</TotalTime>
  <Words>552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Nova</vt:lpstr>
      <vt:lpstr>Arial Nova Light</vt:lpstr>
      <vt:lpstr>Book Antiqua</vt:lpstr>
      <vt:lpstr>Calibri</vt:lpstr>
      <vt:lpstr>Californian FB</vt:lpstr>
      <vt:lpstr>Wingdings</vt:lpstr>
      <vt:lpstr>Wingdings 2</vt:lpstr>
      <vt:lpstr>SlateVTI</vt:lpstr>
      <vt:lpstr>  Name: Yagnesh Challagundla   Course: Mathematical      Foundations for Data Science   Supervision: Laura Melissa Cruz Castro   Project: Bulls and Cows Game with Entropy </vt:lpstr>
      <vt:lpstr>TIMELINE</vt:lpstr>
      <vt:lpstr>Introduction</vt:lpstr>
      <vt:lpstr>Proposed System </vt:lpstr>
      <vt:lpstr>Proposed System </vt:lpstr>
      <vt:lpstr>What is the Bulls and Cows Game?  </vt:lpstr>
      <vt:lpstr>Understanding Entropy and Mutual Information   </vt:lpstr>
      <vt:lpstr> Integration of Entropy and Mutual Information </vt:lpstr>
      <vt:lpstr>CODE EXPLANATION  &amp;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Name: Yagnesh Challagundla   Course: Mathematical      Foundations for Data Science   Supervision: Laura Melissa Cruz Castro   Project: Bulls and Cows Game with Entropy </dc:title>
  <dc:creator>C YAGNESH C</dc:creator>
  <cp:lastModifiedBy>C YAGNESH C</cp:lastModifiedBy>
  <cp:revision>1</cp:revision>
  <dcterms:created xsi:type="dcterms:W3CDTF">2024-12-02T00:19:11Z</dcterms:created>
  <dcterms:modified xsi:type="dcterms:W3CDTF">2024-12-02T00:45:25Z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