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55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97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97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48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58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24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89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54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11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it-IT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25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05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Campo Giuseppe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1000001653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29/03/2022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API scelte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108C2AC4-F696-4464-B657-DEAF8796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lo sviluppo di questo </a:t>
            </a:r>
            <a:r>
              <a:rPr lang="it-IT" dirty="0" err="1"/>
              <a:t>homework</a:t>
            </a:r>
            <a:r>
              <a:rPr lang="it-IT" dirty="0"/>
              <a:t> ho scelto queste due API:</a:t>
            </a:r>
          </a:p>
          <a:p>
            <a:pPr marL="514350" indent="-514350">
              <a:buAutoNum type="arabicParenR"/>
            </a:pPr>
            <a:r>
              <a:rPr lang="it-IT" dirty="0"/>
              <a:t>Spotify (autenticazione Oauth2)</a:t>
            </a:r>
          </a:p>
          <a:p>
            <a:pPr marL="514350" indent="-514350">
              <a:buAutoNum type="arabicParenR"/>
            </a:pPr>
            <a:r>
              <a:rPr lang="it-IT" dirty="0"/>
              <a:t> </a:t>
            </a:r>
            <a:r>
              <a:rPr lang="it-IT" dirty="0" err="1"/>
              <a:t>AnimeChan</a:t>
            </a:r>
            <a:r>
              <a:rPr lang="it-IT" dirty="0"/>
              <a:t>(nessuna autenticazione)</a:t>
            </a:r>
          </a:p>
          <a:p>
            <a:pPr marL="0" indent="0">
              <a:buNone/>
            </a:pPr>
            <a:r>
              <a:rPr lang="it-IT" dirty="0"/>
              <a:t>E di applicarle al Homework2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1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olo 4">
            <a:extLst>
              <a:ext uri="{FF2B5EF4-FFF2-40B4-BE49-F238E27FC236}">
                <a16:creationId xmlns:a16="http://schemas.microsoft.com/office/drawing/2014/main" id="{E457FF8E-12FA-336B-50C3-1D14600621CB}"/>
              </a:ext>
            </a:extLst>
          </p:cNvPr>
          <p:cNvSpPr txBox="1">
            <a:spLocks/>
          </p:cNvSpPr>
          <p:nvPr/>
        </p:nvSpPr>
        <p:spPr>
          <a:xfrm>
            <a:off x="834505" y="4012163"/>
            <a:ext cx="2988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pc="-120" dirty="0">
                <a:solidFill>
                  <a:srgbClr val="FFFFFF"/>
                </a:solidFill>
              </a:rPr>
              <a:t>Spotify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C585E2F-AF41-0B8F-59D0-70A0D56B1B44}"/>
              </a:ext>
            </a:extLst>
          </p:cNvPr>
          <p:cNvSpPr txBox="1"/>
          <p:nvPr/>
        </p:nvSpPr>
        <p:spPr>
          <a:xfrm>
            <a:off x="4451850" y="4012163"/>
            <a:ext cx="6815992" cy="147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questo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caso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prima di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effettuare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 fetch,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effettua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l’autorizzazione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utilizzando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client_id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client_secret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registrazione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per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ottenere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 token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momentaneo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poter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effettuare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richiesta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File: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spotify.jss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DB06BD-2141-433F-F6B0-0D616BC79BCF}"/>
              </a:ext>
            </a:extLst>
          </p:cNvPr>
          <p:cNvSpPr txBox="1">
            <a:spLocks/>
          </p:cNvSpPr>
          <p:nvPr/>
        </p:nvSpPr>
        <p:spPr>
          <a:xfrm>
            <a:off x="4821093" y="3615365"/>
            <a:ext cx="6205131" cy="125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/>
          </a:p>
        </p:txBody>
      </p:sp>
      <p:sp>
        <p:nvSpPr>
          <p:cNvPr id="23" name="Titolo 4">
            <a:extLst>
              <a:ext uri="{FF2B5EF4-FFF2-40B4-BE49-F238E27FC236}">
                <a16:creationId xmlns:a16="http://schemas.microsoft.com/office/drawing/2014/main" id="{736046C3-4F73-4EEA-850F-D59A4097AE52}"/>
              </a:ext>
            </a:extLst>
          </p:cNvPr>
          <p:cNvSpPr txBox="1">
            <a:spLocks/>
          </p:cNvSpPr>
          <p:nvPr/>
        </p:nvSpPr>
        <p:spPr>
          <a:xfrm>
            <a:off x="545965" y="941216"/>
            <a:ext cx="29671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AnimeChan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6DB0AFE-065E-4C4E-09CA-05433F615707}"/>
              </a:ext>
            </a:extLst>
          </p:cNvPr>
          <p:cNvSpPr txBox="1">
            <a:spLocks/>
          </p:cNvSpPr>
          <p:nvPr/>
        </p:nvSpPr>
        <p:spPr>
          <a:xfrm>
            <a:off x="4508438" y="941216"/>
            <a:ext cx="6205131" cy="125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000" dirty="0"/>
              <a:t>Con una normalissima fetch, questa restituisce il titolo di un anime, il nome di un personaggio e la descrizione di esso. Il tutto avviene quando l’utente clicca sul bottone, clicca (</a:t>
            </a:r>
            <a:r>
              <a:rPr lang="it-IT" sz="2000" dirty="0" err="1"/>
              <a:t>anime.jss</a:t>
            </a:r>
            <a:r>
              <a:rPr lang="it-IT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/>
              <a:t>La </a:t>
            </a:r>
            <a:r>
              <a:rPr lang="it-IT" err="1"/>
              <a:t>navbar</a:t>
            </a:r>
            <a:r>
              <a:rPr lang="it-IT"/>
              <a:t> è composta da due menù che si alternano nella visualizzazione della pagina in funzione della larghezza della pagina. Il tutto è rimasto invariato rispetto al homework2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Sezione contenuti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2071395"/>
            <a:ext cx="6815992" cy="22953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La sezione contenuti è impostata con un tag </a:t>
            </a:r>
            <a:r>
              <a:rPr lang="it-IT" dirty="0" err="1"/>
              <a:t>article</a:t>
            </a:r>
            <a:r>
              <a:rPr lang="it-IT" dirty="0"/>
              <a:t> che ingloba altri tag </a:t>
            </a:r>
            <a:r>
              <a:rPr lang="it-IT" dirty="0" err="1"/>
              <a:t>section</a:t>
            </a:r>
            <a:r>
              <a:rPr lang="it-IT" dirty="0"/>
              <a:t>. Ognuno di questi è suddiviso in due tag principali che identificano il numero del paragrafo ed il corpo dell’articolo. 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236</TotalTime>
  <Words>190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Metropolitano</vt:lpstr>
      <vt:lpstr>MHW3</vt:lpstr>
      <vt:lpstr>API scelte</vt:lpstr>
      <vt:lpstr>Presentazione standard di PowerPoint</vt:lpstr>
      <vt:lpstr>Menù navigazione</vt:lpstr>
      <vt:lpstr>Sezione contenuti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GIUSEPPE CAMPO</cp:lastModifiedBy>
  <cp:revision>12</cp:revision>
  <dcterms:created xsi:type="dcterms:W3CDTF">2021-03-24T16:57:46Z</dcterms:created>
  <dcterms:modified xsi:type="dcterms:W3CDTF">2022-04-30T21:45:07Z</dcterms:modified>
</cp:coreProperties>
</file>