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441" r:id="rId3"/>
    <p:sldId id="257" r:id="rId4"/>
    <p:sldId id="258" r:id="rId5"/>
    <p:sldId id="2449" r:id="rId6"/>
    <p:sldId id="2450" r:id="rId7"/>
    <p:sldId id="260" r:id="rId8"/>
    <p:sldId id="259" r:id="rId9"/>
    <p:sldId id="261" r:id="rId10"/>
    <p:sldId id="2451" r:id="rId11"/>
    <p:sldId id="2447" r:id="rId12"/>
    <p:sldId id="244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9"/>
    <a:srgbClr val="003278"/>
    <a:srgbClr val="E95429"/>
    <a:srgbClr val="05386A"/>
    <a:srgbClr val="BA4DFF"/>
    <a:srgbClr val="04396B"/>
    <a:srgbClr val="D2DCE8"/>
    <a:srgbClr val="A2CEEA"/>
    <a:srgbClr val="FFEFF3"/>
    <a:srgbClr val="F7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3"/>
    <p:restoredTop sz="92934" autoAdjust="0"/>
  </p:normalViewPr>
  <p:slideViewPr>
    <p:cSldViewPr snapToGrid="0" showGuides="1">
      <p:cViewPr>
        <p:scale>
          <a:sx n="135" d="100"/>
          <a:sy n="135" d="100"/>
        </p:scale>
        <p:origin x="680" y="896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2021/7/26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6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5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9FA8489-E7F0-B049-981D-4AF1346D032B}"/>
              </a:ext>
            </a:extLst>
          </p:cNvPr>
          <p:cNvGrpSpPr/>
          <p:nvPr/>
        </p:nvGrpSpPr>
        <p:grpSpPr>
          <a:xfrm>
            <a:off x="-31053" y="0"/>
            <a:ext cx="12223053" cy="6858000"/>
            <a:chOff x="-31053" y="0"/>
            <a:chExt cx="12223053" cy="6858000"/>
          </a:xfrm>
        </p:grpSpPr>
        <p:sp>
          <p:nvSpPr>
            <p:cNvPr id="115" name="矩形 114"/>
            <p:cNvSpPr/>
            <p:nvPr/>
          </p:nvSpPr>
          <p:spPr>
            <a:xfrm>
              <a:off x="4915820" y="0"/>
              <a:ext cx="7276180" cy="6858000"/>
            </a:xfrm>
            <a:prstGeom prst="rect">
              <a:avLst/>
            </a:prstGeom>
            <a:solidFill>
              <a:srgbClr val="F3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2E653E0-D26B-A944-B2C5-F6DCC84ADD00}"/>
                </a:ext>
              </a:extLst>
            </p:cNvPr>
            <p:cNvSpPr/>
            <p:nvPr/>
          </p:nvSpPr>
          <p:spPr>
            <a:xfrm>
              <a:off x="-31053" y="0"/>
              <a:ext cx="494229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07" name="直线箭头连接符 106"/>
            <p:cNvCxnSpPr>
              <a:endCxn id="231" idx="3"/>
            </p:cNvCxnSpPr>
            <p:nvPr/>
          </p:nvCxnSpPr>
          <p:spPr>
            <a:xfrm>
              <a:off x="11282808" y="1902395"/>
              <a:ext cx="0" cy="16826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 flipH="1">
              <a:off x="9375791" y="1911920"/>
              <a:ext cx="931598" cy="55351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 flipH="1">
              <a:off x="9375790" y="1902395"/>
              <a:ext cx="1310865" cy="1801325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/>
            <p:cNvCxnSpPr>
              <a:endCxn id="199" idx="0"/>
            </p:cNvCxnSpPr>
            <p:nvPr/>
          </p:nvCxnSpPr>
          <p:spPr>
            <a:xfrm flipH="1" flipV="1">
              <a:off x="6328642" y="1936161"/>
              <a:ext cx="671106" cy="162941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 flipH="1" flipV="1">
              <a:off x="7061337" y="1951789"/>
              <a:ext cx="2055378" cy="168895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/>
            <p:cNvGrpSpPr/>
            <p:nvPr/>
          </p:nvGrpSpPr>
          <p:grpSpPr>
            <a:xfrm>
              <a:off x="204869" y="1365076"/>
              <a:ext cx="3872751" cy="3529798"/>
              <a:chOff x="204869" y="1365076"/>
              <a:chExt cx="3872751" cy="3529798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1589915" y="2465436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Web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UI</a:t>
                </a:r>
              </a:p>
              <a:p>
                <a:pPr algn="ctr"/>
                <a:r>
                  <a:rPr kumimoji="1" lang="en-US" altLang="zh-CN" sz="1100" dirty="0"/>
                  <a:t>API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Gateway</a:t>
                </a:r>
                <a:endParaRPr kumimoji="1" lang="zh-CN" altLang="en-US" sz="1100" dirty="0"/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204869" y="3496374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Visits</a:t>
                </a:r>
              </a:p>
              <a:p>
                <a:pPr algn="ctr"/>
                <a:r>
                  <a:rPr kumimoji="1" lang="en-US" altLang="zh-CN" sz="1100" dirty="0"/>
                  <a:t>Service</a:t>
                </a:r>
                <a:endParaRPr kumimoji="1" lang="zh-CN" altLang="en-US" sz="1100" dirty="0"/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>
                <a:off x="2974961" y="3496373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Customer</a:t>
                </a:r>
              </a:p>
              <a:p>
                <a:pPr algn="ctr"/>
                <a:r>
                  <a:rPr kumimoji="1" lang="en-US" altLang="zh-CN" sz="1100" dirty="0"/>
                  <a:t>Service</a:t>
                </a:r>
                <a:endParaRPr kumimoji="1" lang="zh-CN" altLang="en-US" sz="1100" dirty="0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589915" y="3496375"/>
                <a:ext cx="1102659" cy="50202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/>
                  <a:t>Vets</a:t>
                </a:r>
              </a:p>
              <a:p>
                <a:pPr algn="ctr"/>
                <a:r>
                  <a:rPr kumimoji="1" lang="en-US" altLang="zh-CN" sz="1100" dirty="0"/>
                  <a:t>Service</a:t>
                </a:r>
                <a:endParaRPr kumimoji="1" lang="zh-CN" altLang="en-US" sz="1100" dirty="0"/>
              </a:p>
            </p:txBody>
          </p:sp>
          <p:cxnSp>
            <p:nvCxnSpPr>
              <p:cNvPr id="121" name="直线箭头连接符 6"/>
              <p:cNvCxnSpPr>
                <a:stCxn id="117" idx="1"/>
                <a:endCxn id="118" idx="0"/>
              </p:cNvCxnSpPr>
              <p:nvPr/>
            </p:nvCxnSpPr>
            <p:spPr>
              <a:xfrm rot="10800000" flipV="1">
                <a:off x="756199" y="2716448"/>
                <a:ext cx="833716" cy="77992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箭头连接符 121"/>
              <p:cNvCxnSpPr>
                <a:stCxn id="117" idx="2"/>
                <a:endCxn id="120" idx="0"/>
              </p:cNvCxnSpPr>
              <p:nvPr/>
            </p:nvCxnSpPr>
            <p:spPr>
              <a:xfrm>
                <a:off x="2141245" y="2967459"/>
                <a:ext cx="0" cy="5289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0"/>
              <p:cNvCxnSpPr>
                <a:stCxn id="117" idx="3"/>
                <a:endCxn id="119" idx="0"/>
              </p:cNvCxnSpPr>
              <p:nvPr/>
            </p:nvCxnSpPr>
            <p:spPr>
              <a:xfrm>
                <a:off x="2692574" y="2716448"/>
                <a:ext cx="833717" cy="77992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圆柱体 124"/>
              <p:cNvSpPr/>
              <p:nvPr/>
            </p:nvSpPr>
            <p:spPr>
              <a:xfrm>
                <a:off x="446916" y="4392851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6" name="圆柱体 125"/>
              <p:cNvSpPr/>
              <p:nvPr/>
            </p:nvSpPr>
            <p:spPr>
              <a:xfrm>
                <a:off x="1836445" y="4392850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7" name="圆柱体 126"/>
              <p:cNvSpPr/>
              <p:nvPr/>
            </p:nvSpPr>
            <p:spPr>
              <a:xfrm>
                <a:off x="3225974" y="4392850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28" name="直线箭头连接符 127"/>
              <p:cNvCxnSpPr>
                <a:stCxn id="118" idx="2"/>
                <a:endCxn id="125" idx="1"/>
              </p:cNvCxnSpPr>
              <p:nvPr/>
            </p:nvCxnSpPr>
            <p:spPr>
              <a:xfrm>
                <a:off x="756199" y="3998397"/>
                <a:ext cx="0" cy="394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29"/>
              <p:cNvCxnSpPr>
                <a:stCxn id="120" idx="2"/>
                <a:endCxn id="126" idx="1"/>
              </p:cNvCxnSpPr>
              <p:nvPr/>
            </p:nvCxnSpPr>
            <p:spPr>
              <a:xfrm>
                <a:off x="2141245" y="3998398"/>
                <a:ext cx="4483" cy="3944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30"/>
              <p:cNvCxnSpPr>
                <a:stCxn id="119" idx="2"/>
                <a:endCxn id="127" idx="1"/>
              </p:cNvCxnSpPr>
              <p:nvPr/>
            </p:nvCxnSpPr>
            <p:spPr>
              <a:xfrm>
                <a:off x="3526291" y="3998396"/>
                <a:ext cx="8966" cy="394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>
                <a:endCxn id="117" idx="0"/>
              </p:cNvCxnSpPr>
              <p:nvPr/>
            </p:nvCxnSpPr>
            <p:spPr>
              <a:xfrm>
                <a:off x="2141244" y="2109146"/>
                <a:ext cx="1" cy="356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oogle Shape;11526;p68"/>
              <p:cNvGrpSpPr/>
              <p:nvPr/>
            </p:nvGrpSpPr>
            <p:grpSpPr>
              <a:xfrm>
                <a:off x="1855775" y="1365076"/>
                <a:ext cx="599235" cy="546844"/>
                <a:chOff x="1958520" y="2302574"/>
                <a:chExt cx="359213" cy="327807"/>
              </a:xfrm>
            </p:grpSpPr>
            <p:sp>
              <p:nvSpPr>
                <p:cNvPr id="134" name="Google Shape;11527;p68"/>
                <p:cNvSpPr/>
                <p:nvPr/>
              </p:nvSpPr>
              <p:spPr>
                <a:xfrm>
                  <a:off x="1958520" y="2302574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1528;p68"/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1529;p68"/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5447756" y="441704"/>
              <a:ext cx="6417978" cy="5822317"/>
              <a:chOff x="4962571" y="451229"/>
              <a:chExt cx="6417978" cy="5822317"/>
            </a:xfrm>
          </p:grpSpPr>
          <p:cxnSp>
            <p:nvCxnSpPr>
              <p:cNvPr id="139" name="肘形连接符 138"/>
              <p:cNvCxnSpPr>
                <a:stCxn id="231" idx="1"/>
                <a:endCxn id="168" idx="2"/>
              </p:cNvCxnSpPr>
              <p:nvPr/>
            </p:nvCxnSpPr>
            <p:spPr>
              <a:xfrm rot="5400000">
                <a:off x="7455014" y="2832321"/>
                <a:ext cx="1939359" cy="4745860"/>
              </a:xfrm>
              <a:prstGeom prst="bentConnector3">
                <a:avLst>
                  <a:gd name="adj1" fmla="val 111787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箭头连接符 139"/>
              <p:cNvCxnSpPr>
                <a:stCxn id="227" idx="2"/>
                <a:endCxn id="143" idx="1"/>
              </p:cNvCxnSpPr>
              <p:nvPr/>
            </p:nvCxnSpPr>
            <p:spPr>
              <a:xfrm>
                <a:off x="10201469" y="4293844"/>
                <a:ext cx="0" cy="1353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圆柱体 140"/>
              <p:cNvSpPr/>
              <p:nvPr/>
            </p:nvSpPr>
            <p:spPr>
              <a:xfrm>
                <a:off x="5676317" y="4683622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圆柱体 141"/>
              <p:cNvSpPr/>
              <p:nvPr/>
            </p:nvSpPr>
            <p:spPr>
              <a:xfrm>
                <a:off x="7703871" y="4688296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圆柱体 142"/>
              <p:cNvSpPr/>
              <p:nvPr/>
            </p:nvSpPr>
            <p:spPr>
              <a:xfrm>
                <a:off x="9892186" y="5647232"/>
                <a:ext cx="618565" cy="50202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4" name="直线箭头连接符 143"/>
              <p:cNvCxnSpPr>
                <a:endCxn id="141" idx="1"/>
              </p:cNvCxnSpPr>
              <p:nvPr/>
            </p:nvCxnSpPr>
            <p:spPr>
              <a:xfrm>
                <a:off x="5985600" y="4289168"/>
                <a:ext cx="0" cy="3944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endCxn id="142" idx="1"/>
              </p:cNvCxnSpPr>
              <p:nvPr/>
            </p:nvCxnSpPr>
            <p:spPr>
              <a:xfrm>
                <a:off x="8008671" y="4293844"/>
                <a:ext cx="4483" cy="3944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202" idx="2"/>
                <a:endCxn id="143" idx="1"/>
              </p:cNvCxnSpPr>
              <p:nvPr/>
            </p:nvCxnSpPr>
            <p:spPr>
              <a:xfrm>
                <a:off x="10201469" y="5224941"/>
                <a:ext cx="0" cy="422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箭头连接符 44"/>
              <p:cNvCxnSpPr>
                <a:stCxn id="155" idx="2"/>
                <a:endCxn id="237" idx="3"/>
              </p:cNvCxnSpPr>
              <p:nvPr/>
            </p:nvCxnSpPr>
            <p:spPr>
              <a:xfrm rot="16200000" flipH="1">
                <a:off x="8185301" y="1750921"/>
                <a:ext cx="500132" cy="64562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oogle Shape;11526;p68"/>
              <p:cNvGrpSpPr/>
              <p:nvPr/>
            </p:nvGrpSpPr>
            <p:grpSpPr>
              <a:xfrm>
                <a:off x="8846042" y="451229"/>
                <a:ext cx="599235" cy="546844"/>
                <a:chOff x="1958520" y="2302574"/>
                <a:chExt cx="359213" cy="327807"/>
              </a:xfrm>
              <a:solidFill>
                <a:srgbClr val="E95429"/>
              </a:solidFill>
            </p:grpSpPr>
            <p:sp>
              <p:nvSpPr>
                <p:cNvPr id="240" name="Google Shape;11527;p68"/>
                <p:cNvSpPr/>
                <p:nvPr/>
              </p:nvSpPr>
              <p:spPr>
                <a:xfrm>
                  <a:off x="1958520" y="2302574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E95429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11528;p68"/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E95429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11529;p68"/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rgbClr val="E95429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" name="组合 149"/>
              <p:cNvGrpSpPr/>
              <p:nvPr/>
            </p:nvGrpSpPr>
            <p:grpSpPr>
              <a:xfrm>
                <a:off x="7344000" y="224312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34" name="圆角矩形 233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5" name="圆角矩形 234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Web</a:t>
                  </a:r>
                  <a:r>
                    <a:rPr kumimoji="1" lang="zh-CN" altLang="en-US" sz="1050" dirty="0"/>
                    <a:t> </a:t>
                  </a:r>
                  <a:r>
                    <a:rPr kumimoji="1" lang="en-US" altLang="zh-CN" sz="1050" dirty="0"/>
                    <a:t>UI</a:t>
                  </a:r>
                </a:p>
                <a:p>
                  <a:pPr algn="ctr"/>
                  <a:r>
                    <a:rPr kumimoji="1" lang="en-US" altLang="zh-CN" sz="1050" dirty="0"/>
                    <a:t>API</a:t>
                  </a:r>
                  <a:r>
                    <a:rPr kumimoji="1" lang="zh-CN" altLang="en-US" sz="1050" dirty="0"/>
                    <a:t> </a:t>
                  </a:r>
                  <a:r>
                    <a:rPr kumimoji="1" lang="en-US" altLang="zh-CN" sz="1050" dirty="0"/>
                    <a:t>Gateway</a:t>
                  </a:r>
                  <a:endParaRPr kumimoji="1" lang="zh-CN" altLang="en-US" sz="1050" dirty="0"/>
                </a:p>
              </p:txBody>
            </p:sp>
            <p:sp>
              <p:nvSpPr>
                <p:cNvPr id="236" name="圆角矩形 235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37" name="圆角矩形 236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38" name="直线箭头连接符 23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线箭头连接符 238"/>
                <p:cNvCxnSpPr>
                  <a:stCxn id="237" idx="0"/>
                  <a:endCxn id="235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组合 150"/>
              <p:cNvGrpSpPr/>
              <p:nvPr/>
            </p:nvGrpSpPr>
            <p:grpSpPr>
              <a:xfrm>
                <a:off x="9383442" y="3513919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7" name="圆角矩形 226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9" name="圆角矩形 228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Customer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r>
                    <a:rPr kumimoji="1" lang="zh-CN" altLang="en-US" sz="1050" dirty="0"/>
                    <a:t> </a:t>
                  </a:r>
                  <a:r>
                    <a:rPr kumimoji="1" lang="en-US" altLang="zh-CN" sz="1050" dirty="0"/>
                    <a:t>(v1)</a:t>
                  </a:r>
                  <a:endParaRPr kumimoji="1" lang="zh-CN" altLang="en-US" sz="1050" dirty="0"/>
                </a:p>
              </p:txBody>
            </p:sp>
            <p:sp>
              <p:nvSpPr>
                <p:cNvPr id="230" name="圆角矩形 229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31" name="圆角矩形 230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32" name="直线箭头连接符 231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线箭头连接符 232"/>
                <p:cNvCxnSpPr>
                  <a:stCxn id="231" idx="0"/>
                  <a:endCxn id="229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/>
              <p:cNvGrpSpPr/>
              <p:nvPr/>
            </p:nvGrpSpPr>
            <p:grpSpPr>
              <a:xfrm>
                <a:off x="5224491" y="3493246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0" name="圆角矩形 219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1" name="圆角矩形 220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Visits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22" name="圆角矩形 221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23" name="圆角矩形 222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24" name="直线箭头连接符 223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线箭头连接符 225"/>
                <p:cNvCxnSpPr>
                  <a:stCxn id="223" idx="0"/>
                  <a:endCxn id="221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组合 152"/>
              <p:cNvGrpSpPr/>
              <p:nvPr/>
            </p:nvGrpSpPr>
            <p:grpSpPr>
              <a:xfrm>
                <a:off x="7344000" y="3513920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13" name="圆角矩形 212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4" name="圆角矩形 213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Vets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15" name="圆角矩形 214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16" name="圆角矩形 215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18" name="直线箭头连接符 21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线箭头连接符 218"/>
                <p:cNvCxnSpPr>
                  <a:stCxn id="216" idx="0"/>
                  <a:endCxn id="214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oogle Shape;11526;p68"/>
              <p:cNvGrpSpPr/>
              <p:nvPr/>
            </p:nvGrpSpPr>
            <p:grpSpPr>
              <a:xfrm>
                <a:off x="6794883" y="462933"/>
                <a:ext cx="599235" cy="546844"/>
                <a:chOff x="1958520" y="2302574"/>
                <a:chExt cx="359213" cy="327807"/>
              </a:xfrm>
            </p:grpSpPr>
            <p:sp>
              <p:nvSpPr>
                <p:cNvPr id="210" name="Google Shape;11527;p68"/>
                <p:cNvSpPr/>
                <p:nvPr/>
              </p:nvSpPr>
              <p:spPr>
                <a:xfrm>
                  <a:off x="1958520" y="2302574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1528;p68"/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1529;p68"/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ln w="3175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" name="圆角矩形 154"/>
              <p:cNvSpPr/>
              <p:nvPr/>
            </p:nvSpPr>
            <p:spPr>
              <a:xfrm>
                <a:off x="7346873" y="1401058"/>
                <a:ext cx="1531360" cy="4226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/>
                  <a:t>Mesh</a:t>
                </a:r>
                <a:r>
                  <a:rPr kumimoji="1" lang="zh-CN" altLang="en-US" sz="1200" b="1" dirty="0"/>
                  <a:t> </a:t>
                </a:r>
                <a:r>
                  <a:rPr kumimoji="1" lang="en-US" altLang="zh-CN" sz="1200" b="1" dirty="0"/>
                  <a:t>Ingress</a:t>
                </a:r>
                <a:endParaRPr kumimoji="1" lang="zh-CN" altLang="en-US" sz="1200" b="1" dirty="0"/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>
                <a:off x="9383442" y="4445016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02" name="圆角矩形 201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4" name="圆角矩形 203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  <a:ln>
                  <a:solidFill>
                    <a:srgbClr val="E95429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>
                      <a:solidFill>
                        <a:srgbClr val="E95429"/>
                      </a:solidFill>
                    </a:rPr>
                    <a:t>Customer</a:t>
                  </a:r>
                </a:p>
                <a:p>
                  <a:pPr algn="ctr"/>
                  <a:r>
                    <a:rPr kumimoji="1" lang="en-US" altLang="zh-CN" sz="1050" dirty="0">
                      <a:solidFill>
                        <a:srgbClr val="E95429"/>
                      </a:solidFill>
                    </a:rPr>
                    <a:t>Service</a:t>
                  </a:r>
                  <a:r>
                    <a:rPr kumimoji="1" lang="zh-CN" altLang="en-US" sz="1050" dirty="0">
                      <a:solidFill>
                        <a:srgbClr val="E95429"/>
                      </a:solidFill>
                    </a:rPr>
                    <a:t> </a:t>
                  </a:r>
                  <a:r>
                    <a:rPr kumimoji="1" lang="en-US" altLang="zh-CN" sz="1050" dirty="0">
                      <a:solidFill>
                        <a:srgbClr val="E95429"/>
                      </a:solidFill>
                    </a:rPr>
                    <a:t>(v2)</a:t>
                  </a:r>
                  <a:endParaRPr kumimoji="1" lang="zh-CN" altLang="en-US" sz="1050" dirty="0">
                    <a:solidFill>
                      <a:srgbClr val="E95429"/>
                    </a:solidFill>
                  </a:endParaRPr>
                </a:p>
              </p:txBody>
            </p:sp>
            <p:sp>
              <p:nvSpPr>
                <p:cNvPr id="205" name="圆角矩形 204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07" name="圆角矩形 206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08" name="直线箭头连接符 20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箭头连接符 208"/>
                <p:cNvCxnSpPr>
                  <a:stCxn id="207" idx="0"/>
                  <a:endCxn id="204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肘形连接符 156"/>
              <p:cNvCxnSpPr>
                <a:stCxn id="237" idx="2"/>
                <a:endCxn id="231" idx="2"/>
              </p:cNvCxnSpPr>
              <p:nvPr/>
            </p:nvCxnSpPr>
            <p:spPr>
              <a:xfrm>
                <a:off x="8895187" y="2644288"/>
                <a:ext cx="2039442" cy="1270796"/>
              </a:xfrm>
              <a:prstGeom prst="bentConnector3">
                <a:avLst>
                  <a:gd name="adj1" fmla="val 12020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肘形连接符 157"/>
              <p:cNvCxnSpPr>
                <a:stCxn id="237" idx="1"/>
                <a:endCxn id="223" idx="3"/>
              </p:cNvCxnSpPr>
              <p:nvPr/>
            </p:nvCxnSpPr>
            <p:spPr>
              <a:xfrm rot="5400000">
                <a:off x="7393853" y="2209596"/>
                <a:ext cx="609148" cy="211950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肘形连接符 112"/>
              <p:cNvCxnSpPr>
                <a:stCxn id="237" idx="1"/>
                <a:endCxn id="216" idx="3"/>
              </p:cNvCxnSpPr>
              <p:nvPr/>
            </p:nvCxnSpPr>
            <p:spPr>
              <a:xfrm>
                <a:off x="8758181" y="2964776"/>
                <a:ext cx="0" cy="629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箭头连接符 44"/>
              <p:cNvCxnSpPr>
                <a:endCxn id="155" idx="1"/>
              </p:cNvCxnSpPr>
              <p:nvPr/>
            </p:nvCxnSpPr>
            <p:spPr>
              <a:xfrm rot="16200000" flipH="1">
                <a:off x="6923342" y="1188833"/>
                <a:ext cx="583672" cy="26339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箭头连接符 44"/>
              <p:cNvCxnSpPr>
                <a:endCxn id="155" idx="3"/>
              </p:cNvCxnSpPr>
              <p:nvPr/>
            </p:nvCxnSpPr>
            <p:spPr>
              <a:xfrm rot="5400000">
                <a:off x="8709224" y="1167082"/>
                <a:ext cx="614291" cy="276272"/>
              </a:xfrm>
              <a:prstGeom prst="bentConnector2">
                <a:avLst/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线箭头连接符 44"/>
              <p:cNvCxnSpPr/>
              <p:nvPr/>
            </p:nvCxnSpPr>
            <p:spPr>
              <a:xfrm rot="16200000" flipH="1">
                <a:off x="8234026" y="1764988"/>
                <a:ext cx="500132" cy="632734"/>
              </a:xfrm>
              <a:prstGeom prst="bentConnector3">
                <a:avLst>
                  <a:gd name="adj1" fmla="val 38055"/>
                </a:avLst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44"/>
              <p:cNvCxnSpPr/>
              <p:nvPr/>
            </p:nvCxnSpPr>
            <p:spPr>
              <a:xfrm>
                <a:off x="8882293" y="2575708"/>
                <a:ext cx="2052336" cy="2201893"/>
              </a:xfrm>
              <a:prstGeom prst="bentConnector3">
                <a:avLst>
                  <a:gd name="adj1" fmla="val 123421"/>
                </a:avLst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文本框 163"/>
              <p:cNvSpPr txBox="1"/>
              <p:nvPr/>
            </p:nvSpPr>
            <p:spPr>
              <a:xfrm>
                <a:off x="5327568" y="3236727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7485904" y="3252309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9518971" y="3256656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7415167" y="201223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68" name="圆角矩形 167"/>
              <p:cNvSpPr/>
              <p:nvPr/>
            </p:nvSpPr>
            <p:spPr>
              <a:xfrm>
                <a:off x="5286083" y="5553473"/>
                <a:ext cx="1531360" cy="621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/>
                  <a:t>Monitor</a:t>
                </a:r>
                <a:endParaRPr kumimoji="1" lang="en-US" altLang="zh-CN" sz="1200" b="1" dirty="0"/>
              </a:p>
              <a:p>
                <a:pPr algn="ctr"/>
                <a:r>
                  <a:rPr kumimoji="1" lang="en-US" altLang="zh-CN" sz="900" b="1" dirty="0"/>
                  <a:t>(Metric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logs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Trace)</a:t>
                </a:r>
                <a:endParaRPr kumimoji="1" lang="zh-CN" altLang="en-US" sz="1200" b="1" dirty="0"/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>
                <a:off x="9643913" y="1297628"/>
                <a:ext cx="1736636" cy="614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/>
                  <a:t>Controller</a:t>
                </a:r>
                <a:endParaRPr kumimoji="1" lang="en-US" altLang="zh-CN" sz="1200" b="1" dirty="0"/>
              </a:p>
              <a:p>
                <a:pPr algn="ctr"/>
                <a:r>
                  <a:rPr kumimoji="1" lang="en-US" altLang="zh-CN" sz="900" b="1" dirty="0"/>
                  <a:t>(Limiter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Circuit Breaker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Retry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Timeout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/</a:t>
                </a:r>
                <a:r>
                  <a:rPr kumimoji="1" lang="zh-CN" altLang="en-US" sz="900" b="1" dirty="0"/>
                  <a:t> </a:t>
                </a:r>
                <a:r>
                  <a:rPr kumimoji="1" lang="en-US" altLang="zh-CN" sz="900" b="1" dirty="0"/>
                  <a:t>Canary)</a:t>
                </a:r>
                <a:endParaRPr kumimoji="1" lang="zh-CN" altLang="en-US" sz="1200" b="1" dirty="0"/>
              </a:p>
            </p:txBody>
          </p:sp>
          <p:cxnSp>
            <p:nvCxnSpPr>
              <p:cNvPr id="176" name="肘形连接符 175"/>
              <p:cNvCxnSpPr>
                <a:stCxn id="222" idx="1"/>
                <a:endCxn id="168" idx="1"/>
              </p:cNvCxnSpPr>
              <p:nvPr/>
            </p:nvCxnSpPr>
            <p:spPr>
              <a:xfrm rot="10800000" flipV="1">
                <a:off x="5286084" y="4089392"/>
                <a:ext cx="5641" cy="1774809"/>
              </a:xfrm>
              <a:prstGeom prst="bentConnector3">
                <a:avLst>
                  <a:gd name="adj1" fmla="val 4152473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肘形连接符 177"/>
              <p:cNvCxnSpPr>
                <a:stCxn id="236" idx="1"/>
                <a:endCxn id="168" idx="1"/>
              </p:cNvCxnSpPr>
              <p:nvPr/>
            </p:nvCxnSpPr>
            <p:spPr>
              <a:xfrm rot="10800000" flipV="1">
                <a:off x="5286083" y="2839270"/>
                <a:ext cx="2125150" cy="3024932"/>
              </a:xfrm>
              <a:prstGeom prst="bentConnector3">
                <a:avLst>
                  <a:gd name="adj1" fmla="val 110757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肘形连接符 179"/>
              <p:cNvCxnSpPr>
                <a:stCxn id="215" idx="1"/>
                <a:endCxn id="168" idx="3"/>
              </p:cNvCxnSpPr>
              <p:nvPr/>
            </p:nvCxnSpPr>
            <p:spPr>
              <a:xfrm rot="10800000" flipV="1">
                <a:off x="6817443" y="4110066"/>
                <a:ext cx="593790" cy="175413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肘形连接符 180"/>
              <p:cNvCxnSpPr>
                <a:stCxn id="230" idx="1"/>
                <a:endCxn id="168" idx="2"/>
              </p:cNvCxnSpPr>
              <p:nvPr/>
            </p:nvCxnSpPr>
            <p:spPr>
              <a:xfrm rot="10800000" flipV="1">
                <a:off x="6051763" y="4110065"/>
                <a:ext cx="3398912" cy="2064865"/>
              </a:xfrm>
              <a:prstGeom prst="bentConnector4">
                <a:avLst>
                  <a:gd name="adj1" fmla="val 9987"/>
                  <a:gd name="adj2" fmla="val 111071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肘形连接符 182"/>
              <p:cNvCxnSpPr>
                <a:stCxn id="205" idx="1"/>
                <a:endCxn id="168" idx="2"/>
              </p:cNvCxnSpPr>
              <p:nvPr/>
            </p:nvCxnSpPr>
            <p:spPr>
              <a:xfrm rot="10800000" flipV="1">
                <a:off x="6051763" y="5041163"/>
                <a:ext cx="3398912" cy="1133768"/>
              </a:xfrm>
              <a:prstGeom prst="bentConnector4">
                <a:avLst>
                  <a:gd name="adj1" fmla="val 9987"/>
                  <a:gd name="adj2" fmla="val 120163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文本框 183"/>
              <p:cNvSpPr txBox="1"/>
              <p:nvPr/>
            </p:nvSpPr>
            <p:spPr>
              <a:xfrm>
                <a:off x="5237972" y="2602629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Metrics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Log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Trace</a:t>
                </a:r>
                <a:endPara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7485904" y="6042714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Metrics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Log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Trace</a:t>
                </a:r>
                <a:endPara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 rot="16200000">
                <a:off x="6282145" y="4905073"/>
                <a:ext cx="12362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Metrics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Log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/</a:t>
                </a:r>
                <a:r>
                  <a:rPr kumimoji="1" lang="zh-CN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</a:rPr>
                  <a:t>Trace</a:t>
                </a:r>
                <a:endPara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188" name="肘形连接符 187"/>
              <p:cNvCxnSpPr>
                <a:stCxn id="223" idx="1"/>
                <a:endCxn id="168" idx="0"/>
              </p:cNvCxnSpPr>
              <p:nvPr/>
            </p:nvCxnSpPr>
            <p:spPr>
              <a:xfrm rot="5400000">
                <a:off x="5675931" y="4590732"/>
                <a:ext cx="1338574" cy="586909"/>
              </a:xfrm>
              <a:prstGeom prst="bentConnector3">
                <a:avLst>
                  <a:gd name="adj1" fmla="val 81408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肘形连接符 189"/>
              <p:cNvCxnSpPr>
                <a:stCxn id="216" idx="1"/>
                <a:endCxn id="168" idx="3"/>
              </p:cNvCxnSpPr>
              <p:nvPr/>
            </p:nvCxnSpPr>
            <p:spPr>
              <a:xfrm rot="5400000">
                <a:off x="6973498" y="4079518"/>
                <a:ext cx="1628629" cy="1940738"/>
              </a:xfrm>
              <a:prstGeom prst="bent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肘形连接符 190"/>
              <p:cNvCxnSpPr>
                <a:stCxn id="207" idx="1"/>
                <a:endCxn id="168" idx="2"/>
              </p:cNvCxnSpPr>
              <p:nvPr/>
            </p:nvCxnSpPr>
            <p:spPr>
              <a:xfrm rot="5400000">
                <a:off x="7920562" y="3297870"/>
                <a:ext cx="1008262" cy="4745860"/>
              </a:xfrm>
              <a:prstGeom prst="bentConnector3">
                <a:avLst>
                  <a:gd name="adj1" fmla="val 122673"/>
                </a:avLst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8844886" y="2448060"/>
                <a:ext cx="45719" cy="641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8848327" y="3691474"/>
                <a:ext cx="45719" cy="826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8" name="圆角矩形 197"/>
              <p:cNvSpPr/>
              <p:nvPr/>
            </p:nvSpPr>
            <p:spPr>
              <a:xfrm>
                <a:off x="4962571" y="1326349"/>
                <a:ext cx="1736636" cy="6142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/>
                  <a:t>Service</a:t>
                </a:r>
                <a:r>
                  <a:rPr kumimoji="1" lang="zh-CN" altLang="en-US" sz="1400" b="1" dirty="0"/>
                  <a:t> </a:t>
                </a:r>
                <a:r>
                  <a:rPr kumimoji="1" lang="en-US" altLang="zh-CN" sz="1400" b="1" dirty="0"/>
                  <a:t>Discovery</a:t>
                </a:r>
                <a:endParaRPr kumimoji="1" lang="zh-CN" altLang="en-US" sz="1200" b="1" dirty="0"/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5167631" y="1945686"/>
                <a:ext cx="13516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/>
                  <a:t>Query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by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Side-Car</a:t>
                </a:r>
                <a:endParaRPr kumimoji="1" lang="zh-CN" altLang="en-US" sz="1100" dirty="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9822204" y="1925030"/>
                <a:ext cx="14702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/>
                  <a:t>Control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the</a:t>
                </a:r>
                <a:r>
                  <a:rPr kumimoji="1" lang="zh-CN" altLang="en-US" sz="1100" dirty="0"/>
                  <a:t> </a:t>
                </a:r>
                <a:r>
                  <a:rPr kumimoji="1" lang="en-US" altLang="zh-CN" sz="1100" dirty="0"/>
                  <a:t>Side-Car</a:t>
                </a:r>
                <a:endParaRPr kumimoji="1" lang="zh-CN" altLang="en-US" sz="1100" dirty="0"/>
              </a:p>
            </p:txBody>
          </p:sp>
        </p:grpSp>
        <p:sp>
          <p:nvSpPr>
            <p:cNvPr id="243" name="右箭头 242"/>
            <p:cNvSpPr/>
            <p:nvPr/>
          </p:nvSpPr>
          <p:spPr>
            <a:xfrm>
              <a:off x="4570478" y="3252309"/>
              <a:ext cx="714375" cy="43916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文本框 243"/>
            <p:cNvSpPr txBox="1"/>
            <p:nvPr/>
          </p:nvSpPr>
          <p:spPr>
            <a:xfrm rot="5400000">
              <a:off x="11404618" y="3388978"/>
              <a:ext cx="12041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E95429"/>
                  </a:solidFill>
                  <a:latin typeface="+mj-lt"/>
                </a:rPr>
                <a:t>Canary</a:t>
              </a:r>
              <a:r>
                <a:rPr kumimoji="1" lang="zh-CN" altLang="en-US" sz="900" dirty="0">
                  <a:solidFill>
                    <a:srgbClr val="E95429"/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rgbClr val="E95429"/>
                  </a:solidFill>
                  <a:latin typeface="+mj-lt"/>
                </a:rPr>
                <a:t>Deployment</a:t>
              </a:r>
              <a:endParaRPr kumimoji="1" lang="zh-CN" altLang="en-US" sz="900" dirty="0">
                <a:solidFill>
                  <a:srgbClr val="E95429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298B2B64-D1E5-1446-9EE3-1B4B8635E519}"/>
              </a:ext>
            </a:extLst>
          </p:cNvPr>
          <p:cNvGrpSpPr/>
          <p:nvPr/>
        </p:nvGrpSpPr>
        <p:grpSpPr>
          <a:xfrm>
            <a:off x="0" y="0"/>
            <a:ext cx="12401898" cy="6858000"/>
            <a:chOff x="0" y="0"/>
            <a:chExt cx="12401898" cy="6858000"/>
          </a:xfrm>
        </p:grpSpPr>
        <p:sp>
          <p:nvSpPr>
            <p:cNvPr id="115" name="矩形 114"/>
            <p:cNvSpPr/>
            <p:nvPr/>
          </p:nvSpPr>
          <p:spPr>
            <a:xfrm>
              <a:off x="0" y="0"/>
              <a:ext cx="12401898" cy="6858000"/>
            </a:xfrm>
            <a:prstGeom prst="rect">
              <a:avLst/>
            </a:prstGeom>
            <a:solidFill>
              <a:srgbClr val="F3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28" name="直线箭头连接符 44">
              <a:extLst>
                <a:ext uri="{FF2B5EF4-FFF2-40B4-BE49-F238E27FC236}">
                  <a16:creationId xmlns:a16="http://schemas.microsoft.com/office/drawing/2014/main" id="{7697B209-38C4-6C42-8F13-ED141F2095C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4448458" y="2504335"/>
              <a:ext cx="2666481" cy="1803136"/>
            </a:xfrm>
            <a:prstGeom prst="bentConnector3">
              <a:avLst>
                <a:gd name="adj1" fmla="val -15454"/>
              </a:avLst>
            </a:prstGeom>
            <a:ln>
              <a:solidFill>
                <a:srgbClr val="E9542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>
              <a:cxnSpLocks/>
              <a:stCxn id="231" idx="2"/>
              <a:endCxn id="143" idx="1"/>
            </p:cNvCxnSpPr>
            <p:nvPr/>
          </p:nvCxnSpPr>
          <p:spPr>
            <a:xfrm>
              <a:off x="9318267" y="3863742"/>
              <a:ext cx="617018" cy="1727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/>
            <p:cNvSpPr/>
            <p:nvPr/>
          </p:nvSpPr>
          <p:spPr>
            <a:xfrm>
              <a:off x="4393034" y="5591681"/>
              <a:ext cx="618565" cy="39787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/>
            <p:cNvSpPr/>
            <p:nvPr/>
          </p:nvSpPr>
          <p:spPr>
            <a:xfrm>
              <a:off x="6990415" y="5591681"/>
              <a:ext cx="618565" cy="39787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/>
            <p:cNvSpPr/>
            <p:nvPr/>
          </p:nvSpPr>
          <p:spPr>
            <a:xfrm>
              <a:off x="9626002" y="5591681"/>
              <a:ext cx="618565" cy="39787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/>
            <p:cNvCxnSpPr>
              <a:cxnSpLocks/>
              <a:stCxn id="223" idx="2"/>
              <a:endCxn id="141" idx="1"/>
            </p:cNvCxnSpPr>
            <p:nvPr/>
          </p:nvCxnSpPr>
          <p:spPr>
            <a:xfrm>
              <a:off x="4090128" y="3863742"/>
              <a:ext cx="612189" cy="1727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/>
            <p:cNvCxnSpPr>
              <a:cxnSpLocks/>
              <a:stCxn id="216" idx="2"/>
              <a:endCxn id="142" idx="1"/>
            </p:cNvCxnSpPr>
            <p:nvPr/>
          </p:nvCxnSpPr>
          <p:spPr>
            <a:xfrm>
              <a:off x="6704197" y="3863742"/>
              <a:ext cx="595501" cy="17279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/>
            <p:cNvCxnSpPr>
              <a:cxnSpLocks/>
              <a:endCxn id="237" idx="3"/>
            </p:cNvCxnSpPr>
            <p:nvPr/>
          </p:nvCxnSpPr>
          <p:spPr>
            <a:xfrm rot="10800000" flipV="1">
              <a:off x="5218023" y="1916853"/>
              <a:ext cx="616009" cy="258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>
              <a:off x="6840926" y="373453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3803841" y="2095171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>
              <a:off x="4789767" y="385157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5341757" y="1323282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cxnSp>
          <p:nvCxnSpPr>
            <p:cNvPr id="157" name="肘形连接符 156"/>
            <p:cNvCxnSpPr>
              <a:cxnSpLocks/>
              <a:stCxn id="237" idx="1"/>
              <a:endCxn id="231" idx="3"/>
            </p:cNvCxnSpPr>
            <p:nvPr/>
          </p:nvCxnSpPr>
          <p:spPr>
            <a:xfrm rot="16200000" flipH="1">
              <a:off x="6836426" y="1198419"/>
              <a:ext cx="726431" cy="396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4222357" y="2547589"/>
              <a:ext cx="726431" cy="126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cxnSpLocks/>
              <a:stCxn id="237" idx="1"/>
              <a:endCxn id="216" idx="3"/>
            </p:cNvCxnSpPr>
            <p:nvPr/>
          </p:nvCxnSpPr>
          <p:spPr>
            <a:xfrm rot="16200000" flipH="1">
              <a:off x="5529391" y="2505454"/>
              <a:ext cx="726431" cy="13491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1">
              <a:off x="4918226" y="1111057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6704108" y="1089306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>
              <a:cxnSpLocks/>
              <a:endCxn id="203" idx="3"/>
            </p:cNvCxnSpPr>
            <p:nvPr/>
          </p:nvCxnSpPr>
          <p:spPr>
            <a:xfrm>
              <a:off x="6321014" y="1915207"/>
              <a:ext cx="656919" cy="268641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>
              <a:cxnSpLocks/>
              <a:stCxn id="203" idx="2"/>
              <a:endCxn id="207" idx="2"/>
            </p:cNvCxnSpPr>
            <p:nvPr/>
          </p:nvCxnSpPr>
          <p:spPr>
            <a:xfrm>
              <a:off x="7114939" y="2504335"/>
              <a:ext cx="2203187" cy="2247449"/>
            </a:xfrm>
            <a:prstGeom prst="bentConnector3">
              <a:avLst>
                <a:gd name="adj1" fmla="val 118704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46C6CC6-1C58-6A42-AD5B-7FCCA4432411}"/>
                </a:ext>
              </a:extLst>
            </p:cNvPr>
            <p:cNvGrpSpPr/>
            <p:nvPr/>
          </p:nvGrpSpPr>
          <p:grpSpPr>
            <a:xfrm>
              <a:off x="2538941" y="3225987"/>
              <a:ext cx="1636054" cy="1016515"/>
              <a:chOff x="2957849" y="3169493"/>
              <a:chExt cx="1636054" cy="1016515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2957849" y="340608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0" name="圆角矩形 219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1" name="圆角矩形 220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Visits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22" name="圆角矩形 221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23" name="圆角矩形 222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24" name="直线箭头连接符 223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线箭头连接符 225"/>
                <p:cNvCxnSpPr>
                  <a:stCxn id="223" idx="0"/>
                  <a:endCxn id="221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文本框 163"/>
              <p:cNvSpPr txBox="1"/>
              <p:nvPr/>
            </p:nvSpPr>
            <p:spPr>
              <a:xfrm>
                <a:off x="3060926" y="316949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2C0BB04-08EB-5246-A50F-764A12DC5617}"/>
                </a:ext>
              </a:extLst>
            </p:cNvPr>
            <p:cNvGrpSpPr/>
            <p:nvPr/>
          </p:nvGrpSpPr>
          <p:grpSpPr>
            <a:xfrm>
              <a:off x="5153010" y="3225987"/>
              <a:ext cx="1636054" cy="1016515"/>
              <a:chOff x="5077358" y="3169493"/>
              <a:chExt cx="1636054" cy="1016515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5077358" y="340608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13" name="圆角矩形 212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4" name="圆角矩形 213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Vets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endParaRPr kumimoji="1" lang="zh-CN" altLang="en-US" sz="1050" dirty="0"/>
                </a:p>
              </p:txBody>
            </p:sp>
            <p:sp>
              <p:nvSpPr>
                <p:cNvPr id="215" name="圆角矩形 214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16" name="圆角矩形 215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18" name="直线箭头连接符 217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线箭头连接符 218"/>
                <p:cNvCxnSpPr>
                  <a:stCxn id="216" idx="0"/>
                  <a:endCxn id="214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文本框 164"/>
              <p:cNvSpPr txBox="1"/>
              <p:nvPr/>
            </p:nvSpPr>
            <p:spPr>
              <a:xfrm>
                <a:off x="5219262" y="316949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FB61B1-DDA9-214D-82B4-28100AC8E4FA}"/>
                </a:ext>
              </a:extLst>
            </p:cNvPr>
            <p:cNvGrpSpPr/>
            <p:nvPr/>
          </p:nvGrpSpPr>
          <p:grpSpPr>
            <a:xfrm>
              <a:off x="7767080" y="3225987"/>
              <a:ext cx="1636054" cy="1016515"/>
              <a:chOff x="7116800" y="3169493"/>
              <a:chExt cx="1636054" cy="1016515"/>
            </a:xfrm>
          </p:grpSpPr>
          <p:grpSp>
            <p:nvGrpSpPr>
              <p:cNvPr id="151" name="组合 150"/>
              <p:cNvGrpSpPr/>
              <p:nvPr/>
            </p:nvGrpSpPr>
            <p:grpSpPr>
              <a:xfrm>
                <a:off x="7116800" y="3406083"/>
                <a:ext cx="1636054" cy="779925"/>
                <a:chOff x="6750426" y="1963272"/>
                <a:chExt cx="1636054" cy="779925"/>
              </a:xfrm>
            </p:grpSpPr>
            <p:sp>
              <p:nvSpPr>
                <p:cNvPr id="227" name="圆角矩形 226"/>
                <p:cNvSpPr/>
                <p:nvPr/>
              </p:nvSpPr>
              <p:spPr>
                <a:xfrm>
                  <a:off x="6750426" y="1963272"/>
                  <a:ext cx="1636054" cy="779925"/>
                </a:xfrm>
                <a:prstGeom prst="roundRect">
                  <a:avLst>
                    <a:gd name="adj" fmla="val 7143"/>
                  </a:avLst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9" name="圆角矩形 228"/>
                <p:cNvSpPr/>
                <p:nvPr/>
              </p:nvSpPr>
              <p:spPr>
                <a:xfrm>
                  <a:off x="6817659" y="2043950"/>
                  <a:ext cx="1102659" cy="640975"/>
                </a:xfrm>
                <a:prstGeom prst="roundRect">
                  <a:avLst>
                    <a:gd name="adj" fmla="val 6877"/>
                  </a:avLst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tIns="36000" rtlCol="0" anchor="t"/>
                <a:lstStyle/>
                <a:p>
                  <a:pPr algn="ctr"/>
                  <a:r>
                    <a:rPr kumimoji="1" lang="en-US" altLang="zh-CN" sz="1050" dirty="0"/>
                    <a:t>Customer</a:t>
                  </a:r>
                </a:p>
                <a:p>
                  <a:pPr algn="ctr"/>
                  <a:r>
                    <a:rPr kumimoji="1" lang="en-US" altLang="zh-CN" sz="1050" dirty="0"/>
                    <a:t>Service</a:t>
                  </a:r>
                  <a:r>
                    <a:rPr kumimoji="1" lang="zh-CN" altLang="en-US" sz="1050" dirty="0"/>
                    <a:t> </a:t>
                  </a:r>
                </a:p>
              </p:txBody>
            </p:sp>
            <p:sp>
              <p:nvSpPr>
                <p:cNvPr id="230" name="圆角矩形 229"/>
                <p:cNvSpPr/>
                <p:nvPr/>
              </p:nvSpPr>
              <p:spPr>
                <a:xfrm>
                  <a:off x="6817659" y="2433913"/>
                  <a:ext cx="1102659" cy="2510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/>
                    <a:t>JavaAgent</a:t>
                  </a:r>
                  <a:endParaRPr kumimoji="1" lang="zh-CN" altLang="en-US" sz="1100" b="1" dirty="0"/>
                </a:p>
              </p:txBody>
            </p:sp>
            <p:sp>
              <p:nvSpPr>
                <p:cNvPr id="231" name="圆角矩形 230"/>
                <p:cNvSpPr/>
                <p:nvPr/>
              </p:nvSpPr>
              <p:spPr>
                <a:xfrm rot="16200000">
                  <a:off x="7844119" y="2227431"/>
                  <a:ext cx="640975" cy="2740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100" b="1" dirty="0"/>
                    <a:t>Side</a:t>
                  </a:r>
                  <a:r>
                    <a:rPr kumimoji="1" lang="zh-CN" altLang="en-US" sz="1100" b="1" dirty="0"/>
                    <a:t> </a:t>
                  </a:r>
                  <a:r>
                    <a:rPr kumimoji="1" lang="en-US" altLang="zh-CN" sz="1100" b="1" dirty="0"/>
                    <a:t>Car</a:t>
                  </a:r>
                  <a:endParaRPr kumimoji="1" lang="zh-CN" altLang="en-US" sz="1100" b="1" dirty="0"/>
                </a:p>
              </p:txBody>
            </p:sp>
            <p:cxnSp>
              <p:nvCxnSpPr>
                <p:cNvPr id="232" name="直线箭头连接符 231"/>
                <p:cNvCxnSpPr/>
                <p:nvPr/>
              </p:nvCxnSpPr>
              <p:spPr>
                <a:xfrm>
                  <a:off x="7920318" y="2213264"/>
                  <a:ext cx="107282" cy="0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线箭头连接符 232"/>
                <p:cNvCxnSpPr>
                  <a:stCxn id="231" idx="0"/>
                  <a:endCxn id="229" idx="3"/>
                </p:cNvCxnSpPr>
                <p:nvPr/>
              </p:nvCxnSpPr>
              <p:spPr>
                <a:xfrm flipH="1">
                  <a:off x="7920318" y="2364437"/>
                  <a:ext cx="107282" cy="1"/>
                </a:xfrm>
                <a:prstGeom prst="straightConnector1">
                  <a:avLst/>
                </a:prstGeom>
                <a:ln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文本框 165"/>
              <p:cNvSpPr txBox="1"/>
              <p:nvPr/>
            </p:nvSpPr>
            <p:spPr>
              <a:xfrm>
                <a:off x="7252329" y="3169493"/>
                <a:ext cx="1268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Kubernetes</a:t>
                </a:r>
                <a:r>
                  <a:rPr kumimoji="1" lang="zh-CN" altLang="en-US" sz="1100" b="1" dirty="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100" b="1" dirty="0">
                    <a:solidFill>
                      <a:schemeClr val="accent5"/>
                    </a:solidFill>
                  </a:rPr>
                  <a:t>Pod</a:t>
                </a:r>
                <a:endParaRPr kumimoji="1" lang="zh-CN" altLang="en-US" sz="1100" b="1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7" name="文本框 166"/>
            <p:cNvSpPr txBox="1"/>
            <p:nvPr/>
          </p:nvSpPr>
          <p:spPr>
            <a:xfrm>
              <a:off x="3905528" y="1868358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359705" y="2380082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BCE5986C-4805-3B41-BF27-4D249F5B1E7F}"/>
                </a:ext>
              </a:extLst>
            </p:cNvPr>
            <p:cNvGrpSpPr/>
            <p:nvPr/>
          </p:nvGrpSpPr>
          <p:grpSpPr>
            <a:xfrm>
              <a:off x="5153215" y="4350619"/>
              <a:ext cx="1636054" cy="779925"/>
              <a:chOff x="6750426" y="1963272"/>
              <a:chExt cx="1636054" cy="779925"/>
            </a:xfrm>
          </p:grpSpPr>
          <p:sp>
            <p:nvSpPr>
              <p:cNvPr id="129" name="圆角矩形 128">
                <a:extLst>
                  <a:ext uri="{FF2B5EF4-FFF2-40B4-BE49-F238E27FC236}">
                    <a16:creationId xmlns:a16="http://schemas.microsoft.com/office/drawing/2014/main" id="{B3BD6AFD-9FCA-A74E-B29A-7945ACDE3E0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5" name="圆角矩形 134">
                <a:extLst>
                  <a:ext uri="{FF2B5EF4-FFF2-40B4-BE49-F238E27FC236}">
                    <a16:creationId xmlns:a16="http://schemas.microsoft.com/office/drawing/2014/main" id="{9C030353-168C-6B46-A26C-8787E6AC34CA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Vets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145" name="圆角矩形 144">
                <a:extLst>
                  <a:ext uri="{FF2B5EF4-FFF2-40B4-BE49-F238E27FC236}">
                    <a16:creationId xmlns:a16="http://schemas.microsoft.com/office/drawing/2014/main" id="{EB33CAFC-E25D-D742-B3A3-C1E9C84E32A8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170" name="圆角矩形 169">
                <a:extLst>
                  <a:ext uri="{FF2B5EF4-FFF2-40B4-BE49-F238E27FC236}">
                    <a16:creationId xmlns:a16="http://schemas.microsoft.com/office/drawing/2014/main" id="{E1D41FCB-CD5C-8844-BC09-F5E256BB0A4D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171" name="直线箭头连接符 170">
                <a:extLst>
                  <a:ext uri="{FF2B5EF4-FFF2-40B4-BE49-F238E27FC236}">
                    <a16:creationId xmlns:a16="http://schemas.microsoft.com/office/drawing/2014/main" id="{E5DDA7E8-6504-164D-A78F-73AD2C1D1B00}"/>
                  </a:ext>
                </a:extLst>
              </p:cNvPr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线箭头连接符 171">
                <a:extLst>
                  <a:ext uri="{FF2B5EF4-FFF2-40B4-BE49-F238E27FC236}">
                    <a16:creationId xmlns:a16="http://schemas.microsoft.com/office/drawing/2014/main" id="{BDBAF45A-F8A4-7249-8053-CFEC0CDA14F4}"/>
                  </a:ext>
                </a:extLst>
              </p:cNvPr>
              <p:cNvCxnSpPr>
                <a:stCxn id="170" idx="0"/>
                <a:endCxn id="1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2FE085A9-0850-6242-BAF5-B3E07FC0F3A7}"/>
                </a:ext>
              </a:extLst>
            </p:cNvPr>
            <p:cNvGrpSpPr/>
            <p:nvPr/>
          </p:nvGrpSpPr>
          <p:grpSpPr>
            <a:xfrm>
              <a:off x="2539491" y="4350619"/>
              <a:ext cx="1636054" cy="779925"/>
              <a:chOff x="6750426" y="1963272"/>
              <a:chExt cx="1636054" cy="779925"/>
            </a:xfrm>
          </p:grpSpPr>
          <p:sp>
            <p:nvSpPr>
              <p:cNvPr id="174" name="圆角矩形 173">
                <a:extLst>
                  <a:ext uri="{FF2B5EF4-FFF2-40B4-BE49-F238E27FC236}">
                    <a16:creationId xmlns:a16="http://schemas.microsoft.com/office/drawing/2014/main" id="{751159A9-885E-8C43-96CB-04AFCF4BBB3D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5" name="圆角矩形 174">
                <a:extLst>
                  <a:ext uri="{FF2B5EF4-FFF2-40B4-BE49-F238E27FC236}">
                    <a16:creationId xmlns:a16="http://schemas.microsoft.com/office/drawing/2014/main" id="{66387EFB-FEDF-794C-9BBD-702F2DCB1230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Visits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177" name="圆角矩形 176">
                <a:extLst>
                  <a:ext uri="{FF2B5EF4-FFF2-40B4-BE49-F238E27FC236}">
                    <a16:creationId xmlns:a16="http://schemas.microsoft.com/office/drawing/2014/main" id="{12AE01E5-8435-E848-B707-60EB1355C6DB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179" name="圆角矩形 178">
                <a:extLst>
                  <a:ext uri="{FF2B5EF4-FFF2-40B4-BE49-F238E27FC236}">
                    <a16:creationId xmlns:a16="http://schemas.microsoft.com/office/drawing/2014/main" id="{BBE7AD78-87E2-294E-B3B6-79C9ADF5DC59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182" name="直线箭头连接符 181">
                <a:extLst>
                  <a:ext uri="{FF2B5EF4-FFF2-40B4-BE49-F238E27FC236}">
                    <a16:creationId xmlns:a16="http://schemas.microsoft.com/office/drawing/2014/main" id="{D7365160-7F4C-1047-9F4D-D1FE65A942A1}"/>
                  </a:ext>
                </a:extLst>
              </p:cNvPr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>
                <a:extLst>
                  <a:ext uri="{FF2B5EF4-FFF2-40B4-BE49-F238E27FC236}">
                    <a16:creationId xmlns:a16="http://schemas.microsoft.com/office/drawing/2014/main" id="{F6CCED2A-8B8E-9643-8BAD-F7AF9C1A4E7F}"/>
                  </a:ext>
                </a:extLst>
              </p:cNvPr>
              <p:cNvCxnSpPr>
                <a:stCxn id="179" idx="0"/>
                <a:endCxn id="17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4FB723E-9397-6140-9A1A-0197FCE5D947}"/>
                </a:ext>
              </a:extLst>
            </p:cNvPr>
            <p:cNvSpPr txBox="1"/>
            <p:nvPr/>
          </p:nvSpPr>
          <p:spPr>
            <a:xfrm>
              <a:off x="7434999" y="412881"/>
              <a:ext cx="1085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E95429"/>
                  </a:solidFill>
                  <a:latin typeface="+mj-lt"/>
                </a:rPr>
                <a:t>Performance</a:t>
              </a:r>
              <a:r>
                <a:rPr kumimoji="1" lang="zh-CN" altLang="en-US" sz="1100" b="1" dirty="0">
                  <a:solidFill>
                    <a:srgbClr val="E95429"/>
                  </a:solidFill>
                  <a:latin typeface="+mj-lt"/>
                </a:rPr>
                <a:t> </a:t>
              </a:r>
              <a:endParaRPr kumimoji="1" lang="en-US" altLang="zh-CN" sz="1100" b="1" dirty="0">
                <a:solidFill>
                  <a:srgbClr val="E95429"/>
                </a:solidFill>
                <a:latin typeface="+mj-lt"/>
              </a:endParaRPr>
            </a:p>
            <a:p>
              <a:pPr algn="ctr"/>
              <a:r>
                <a:rPr kumimoji="1" lang="en-US" altLang="zh-CN" sz="1100" b="1" dirty="0">
                  <a:solidFill>
                    <a:srgbClr val="E95429"/>
                  </a:solidFill>
                  <a:latin typeface="+mj-lt"/>
                </a:rPr>
                <a:t>Testing</a:t>
              </a:r>
              <a:endParaRPr kumimoji="1" lang="zh-CN" altLang="en-US" sz="1100" b="1" dirty="0">
                <a:solidFill>
                  <a:srgbClr val="E95429"/>
                </a:solidFill>
                <a:latin typeface="+mj-lt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72781A8C-3AF8-B84E-9EF3-B8F7C1775DD8}"/>
                </a:ext>
              </a:extLst>
            </p:cNvPr>
            <p:cNvSpPr txBox="1"/>
            <p:nvPr/>
          </p:nvSpPr>
          <p:spPr>
            <a:xfrm>
              <a:off x="3561694" y="501114"/>
              <a:ext cx="1180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b="1" dirty="0">
                  <a:solidFill>
                    <a:srgbClr val="003278"/>
                  </a:solidFill>
                  <a:latin typeface="+mj-lt"/>
                </a:rPr>
                <a:t>Real</a:t>
              </a:r>
              <a:r>
                <a:rPr kumimoji="1" lang="zh-CN" altLang="en-US" sz="1100" b="1" dirty="0">
                  <a:solidFill>
                    <a:srgbClr val="003278"/>
                  </a:solidFill>
                  <a:latin typeface="+mj-lt"/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  <a:latin typeface="+mj-lt"/>
                </a:rPr>
                <a:t>Customer</a:t>
              </a:r>
            </a:p>
            <a:p>
              <a:pPr algn="ctr"/>
              <a:r>
                <a:rPr kumimoji="1" lang="en-US" altLang="zh-CN" sz="1100" b="1" dirty="0">
                  <a:solidFill>
                    <a:srgbClr val="003278"/>
                  </a:solidFill>
                  <a:latin typeface="+mj-lt"/>
                </a:rPr>
                <a:t>Request</a:t>
              </a:r>
              <a:endParaRPr kumimoji="1" lang="zh-CN" altLang="en-US" sz="1100" b="1" dirty="0">
                <a:solidFill>
                  <a:srgbClr val="003278"/>
                </a:solidFill>
                <a:latin typeface="+mj-lt"/>
              </a:endParaRPr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F6BBFD4-0D8A-7845-A3CA-4DD1C55F1C78}"/>
                </a:ext>
              </a:extLst>
            </p:cNvPr>
            <p:cNvGrpSpPr/>
            <p:nvPr/>
          </p:nvGrpSpPr>
          <p:grpSpPr>
            <a:xfrm>
              <a:off x="5563752" y="2103170"/>
              <a:ext cx="1636054" cy="779925"/>
              <a:chOff x="6750426" y="1963272"/>
              <a:chExt cx="1636054" cy="779925"/>
            </a:xfrm>
          </p:grpSpPr>
          <p:sp>
            <p:nvSpPr>
              <p:cNvPr id="195" name="圆角矩形 194">
                <a:extLst>
                  <a:ext uri="{FF2B5EF4-FFF2-40B4-BE49-F238E27FC236}">
                    <a16:creationId xmlns:a16="http://schemas.microsoft.com/office/drawing/2014/main" id="{63CF747E-9287-2F4F-9825-08FC74E2C7A4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圆角矩形 195">
                <a:extLst>
                  <a:ext uri="{FF2B5EF4-FFF2-40B4-BE49-F238E27FC236}">
                    <a16:creationId xmlns:a16="http://schemas.microsoft.com/office/drawing/2014/main" id="{15219BE3-990A-3B40-B9AA-F5BB0928BBA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Web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UI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API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Gateway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0" name="圆角矩形 199">
                <a:extLst>
                  <a:ext uri="{FF2B5EF4-FFF2-40B4-BE49-F238E27FC236}">
                    <a16:creationId xmlns:a16="http://schemas.microsoft.com/office/drawing/2014/main" id="{A39AC797-4DE7-254E-BF4D-BFD4C2713470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3" name="圆角矩形 202">
                <a:extLst>
                  <a:ext uri="{FF2B5EF4-FFF2-40B4-BE49-F238E27FC236}">
                    <a16:creationId xmlns:a16="http://schemas.microsoft.com/office/drawing/2014/main" id="{E1724905-3C17-5544-B99D-4704EB2B5EDD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6" name="直线箭头连接符 205">
                <a:extLst>
                  <a:ext uri="{FF2B5EF4-FFF2-40B4-BE49-F238E27FC236}">
                    <a16:creationId xmlns:a16="http://schemas.microsoft.com/office/drawing/2014/main" id="{E6EB0802-3E9B-7C4D-8043-145E72CED074}"/>
                  </a:ext>
                </a:extLst>
              </p:cNvPr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>
                <a:extLst>
                  <a:ext uri="{FF2B5EF4-FFF2-40B4-BE49-F238E27FC236}">
                    <a16:creationId xmlns:a16="http://schemas.microsoft.com/office/drawing/2014/main" id="{685B1BFD-8B04-6640-9C54-E1EF8C5E0731}"/>
                  </a:ext>
                </a:extLst>
              </p:cNvPr>
              <p:cNvCxnSpPr>
                <a:stCxn id="203" idx="0"/>
                <a:endCxn id="196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直线箭头连接符 44">
              <a:extLst>
                <a:ext uri="{FF2B5EF4-FFF2-40B4-BE49-F238E27FC236}">
                  <a16:creationId xmlns:a16="http://schemas.microsoft.com/office/drawing/2014/main" id="{D3A9ED74-6156-3D45-A0A4-59D04E4FA098}"/>
                </a:ext>
              </a:extLst>
            </p:cNvPr>
            <p:cNvCxnSpPr>
              <a:cxnSpLocks/>
              <a:stCxn id="203" idx="2"/>
              <a:endCxn id="170" idx="2"/>
            </p:cNvCxnSpPr>
            <p:nvPr/>
          </p:nvCxnSpPr>
          <p:spPr>
            <a:xfrm flipH="1">
              <a:off x="6704402" y="2504335"/>
              <a:ext cx="410537" cy="2247449"/>
            </a:xfrm>
            <a:prstGeom prst="bentConnector3">
              <a:avLst>
                <a:gd name="adj1" fmla="val -100376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圆柱体 258">
              <a:extLst>
                <a:ext uri="{FF2B5EF4-FFF2-40B4-BE49-F238E27FC236}">
                  <a16:creationId xmlns:a16="http://schemas.microsoft.com/office/drawing/2014/main" id="{94681D5D-5578-9440-9FCC-9EE0C83DF4FE}"/>
                </a:ext>
              </a:extLst>
            </p:cNvPr>
            <p:cNvSpPr/>
            <p:nvPr/>
          </p:nvSpPr>
          <p:spPr>
            <a:xfrm>
              <a:off x="3644922" y="5591681"/>
              <a:ext cx="618565" cy="397879"/>
            </a:xfrm>
            <a:prstGeom prst="can">
              <a:avLst/>
            </a:prstGeom>
            <a:solidFill>
              <a:srgbClr val="E95429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圆柱体 259">
              <a:extLst>
                <a:ext uri="{FF2B5EF4-FFF2-40B4-BE49-F238E27FC236}">
                  <a16:creationId xmlns:a16="http://schemas.microsoft.com/office/drawing/2014/main" id="{FCD48798-CCB8-4149-A4F3-BA6CF476E266}"/>
                </a:ext>
              </a:extLst>
            </p:cNvPr>
            <p:cNvSpPr/>
            <p:nvPr/>
          </p:nvSpPr>
          <p:spPr>
            <a:xfrm>
              <a:off x="6257907" y="5591681"/>
              <a:ext cx="618565" cy="397879"/>
            </a:xfrm>
            <a:prstGeom prst="can">
              <a:avLst/>
            </a:prstGeom>
            <a:solidFill>
              <a:srgbClr val="E95429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圆柱体 260">
              <a:extLst>
                <a:ext uri="{FF2B5EF4-FFF2-40B4-BE49-F238E27FC236}">
                  <a16:creationId xmlns:a16="http://schemas.microsoft.com/office/drawing/2014/main" id="{AEFCB27D-5092-BE4B-894B-84FFB11C9B77}"/>
                </a:ext>
              </a:extLst>
            </p:cNvPr>
            <p:cNvSpPr/>
            <p:nvPr/>
          </p:nvSpPr>
          <p:spPr>
            <a:xfrm>
              <a:off x="8871835" y="5591681"/>
              <a:ext cx="618565" cy="397879"/>
            </a:xfrm>
            <a:prstGeom prst="can">
              <a:avLst/>
            </a:prstGeom>
            <a:solidFill>
              <a:srgbClr val="E95429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7766939" y="4350619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solidFill>
                  <a:srgbClr val="E9542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  <a:solidFill>
                <a:srgbClr val="E95429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2" name="直线箭头连接符 143">
              <a:extLst>
                <a:ext uri="{FF2B5EF4-FFF2-40B4-BE49-F238E27FC236}">
                  <a16:creationId xmlns:a16="http://schemas.microsoft.com/office/drawing/2014/main" id="{836BD818-4F9F-4042-9C57-1D05C66EB150}"/>
                </a:ext>
              </a:extLst>
            </p:cNvPr>
            <p:cNvCxnSpPr>
              <a:cxnSpLocks/>
              <a:stCxn id="179" idx="1"/>
              <a:endCxn id="259" idx="1"/>
            </p:cNvCxnSpPr>
            <p:nvPr/>
          </p:nvCxnSpPr>
          <p:spPr>
            <a:xfrm rot="16200000" flipH="1">
              <a:off x="3694234" y="5331709"/>
              <a:ext cx="519409" cy="5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箭头连接符 143">
              <a:extLst>
                <a:ext uri="{FF2B5EF4-FFF2-40B4-BE49-F238E27FC236}">
                  <a16:creationId xmlns:a16="http://schemas.microsoft.com/office/drawing/2014/main" id="{A6A77B67-0254-1447-A84F-86E0181D727B}"/>
                </a:ext>
              </a:extLst>
            </p:cNvPr>
            <p:cNvCxnSpPr>
              <a:cxnSpLocks/>
              <a:stCxn id="170" idx="1"/>
              <a:endCxn id="260" idx="1"/>
            </p:cNvCxnSpPr>
            <p:nvPr/>
          </p:nvCxnSpPr>
          <p:spPr>
            <a:xfrm rot="5400000">
              <a:off x="6307589" y="5331873"/>
              <a:ext cx="519409" cy="20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线箭头连接符 143">
              <a:extLst>
                <a:ext uri="{FF2B5EF4-FFF2-40B4-BE49-F238E27FC236}">
                  <a16:creationId xmlns:a16="http://schemas.microsoft.com/office/drawing/2014/main" id="{CFF0ACEB-6290-784E-8ACA-9CC94C219142}"/>
                </a:ext>
              </a:extLst>
            </p:cNvPr>
            <p:cNvCxnSpPr>
              <a:cxnSpLocks/>
              <a:stCxn id="207" idx="1"/>
              <a:endCxn id="261" idx="1"/>
            </p:cNvCxnSpPr>
            <p:nvPr/>
          </p:nvCxnSpPr>
          <p:spPr>
            <a:xfrm rot="5400000">
              <a:off x="8921415" y="5331975"/>
              <a:ext cx="519409" cy="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箭头连接符 44">
              <a:extLst>
                <a:ext uri="{FF2B5EF4-FFF2-40B4-BE49-F238E27FC236}">
                  <a16:creationId xmlns:a16="http://schemas.microsoft.com/office/drawing/2014/main" id="{0998C9C7-D9F0-9447-9EE4-F5F5D0EE45CE}"/>
                </a:ext>
              </a:extLst>
            </p:cNvPr>
            <p:cNvCxnSpPr>
              <a:cxnSpLocks/>
              <a:endCxn id="179" idx="2"/>
            </p:cNvCxnSpPr>
            <p:nvPr/>
          </p:nvCxnSpPr>
          <p:spPr>
            <a:xfrm rot="5400000">
              <a:off x="4047413" y="4350738"/>
              <a:ext cx="444311" cy="357780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线连接符 291">
              <a:extLst>
                <a:ext uri="{FF2B5EF4-FFF2-40B4-BE49-F238E27FC236}">
                  <a16:creationId xmlns:a16="http://schemas.microsoft.com/office/drawing/2014/main" id="{130BC18B-27B4-E94B-965A-54862E5A847D}"/>
                </a:ext>
              </a:extLst>
            </p:cNvPr>
            <p:cNvCxnSpPr>
              <a:cxnSpLocks/>
            </p:cNvCxnSpPr>
            <p:nvPr/>
          </p:nvCxnSpPr>
          <p:spPr>
            <a:xfrm>
              <a:off x="6321014" y="1753762"/>
              <a:ext cx="0" cy="161445"/>
            </a:xfrm>
            <a:prstGeom prst="line">
              <a:avLst/>
            </a:prstGeom>
            <a:ln>
              <a:solidFill>
                <a:srgbClr val="E954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DBCC6619-DBE9-554C-BD17-8884262840CF}"/>
                </a:ext>
              </a:extLst>
            </p:cNvPr>
            <p:cNvGrpSpPr/>
            <p:nvPr/>
          </p:nvGrpSpPr>
          <p:grpSpPr>
            <a:xfrm>
              <a:off x="8056885" y="1187762"/>
              <a:ext cx="2617721" cy="734737"/>
              <a:chOff x="9090375" y="790464"/>
              <a:chExt cx="2617721" cy="734737"/>
            </a:xfrm>
          </p:grpSpPr>
          <p:sp>
            <p:nvSpPr>
              <p:cNvPr id="302" name="圆角矩形 301">
                <a:extLst>
                  <a:ext uri="{FF2B5EF4-FFF2-40B4-BE49-F238E27FC236}">
                    <a16:creationId xmlns:a16="http://schemas.microsoft.com/office/drawing/2014/main" id="{4A70BB99-8A2A-D241-B2A6-C28B48C7BCE6}"/>
                  </a:ext>
                </a:extLst>
              </p:cNvPr>
              <p:cNvSpPr/>
              <p:nvPr/>
            </p:nvSpPr>
            <p:spPr>
              <a:xfrm>
                <a:off x="9090375" y="790464"/>
                <a:ext cx="2617721" cy="734737"/>
              </a:xfrm>
              <a:prstGeom prst="roundRect">
                <a:avLst>
                  <a:gd name="adj" fmla="val 709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9825849" y="1170088"/>
                <a:ext cx="18822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>
                    <a:solidFill>
                      <a:srgbClr val="E95429"/>
                    </a:solidFill>
                    <a:latin typeface="+mj-lt"/>
                  </a:rPr>
                  <a:t>Performance</a:t>
                </a:r>
                <a:r>
                  <a:rPr kumimoji="1" lang="zh-CN" altLang="en-US" sz="1000" b="1" dirty="0">
                    <a:solidFill>
                      <a:srgbClr val="E95429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rgbClr val="E95429"/>
                    </a:solidFill>
                    <a:latin typeface="+mj-lt"/>
                  </a:rPr>
                  <a:t>Testing</a:t>
                </a:r>
                <a:r>
                  <a:rPr kumimoji="1" lang="zh-CN" altLang="en-US" sz="1000" b="1" dirty="0">
                    <a:solidFill>
                      <a:srgbClr val="E95429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rgbClr val="E95429"/>
                    </a:solidFill>
                    <a:latin typeface="+mj-lt"/>
                  </a:rPr>
                  <a:t>Traffic</a:t>
                </a:r>
                <a:endParaRPr kumimoji="1" lang="zh-CN" altLang="en-US" sz="1000" b="1" dirty="0">
                  <a:solidFill>
                    <a:srgbClr val="E95429"/>
                  </a:solidFill>
                  <a:latin typeface="+mj-lt"/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DF288DCF-AEE6-4140-B95C-1A58D2B1670D}"/>
                  </a:ext>
                </a:extLst>
              </p:cNvPr>
              <p:cNvSpPr txBox="1"/>
              <p:nvPr/>
            </p:nvSpPr>
            <p:spPr>
              <a:xfrm>
                <a:off x="9828440" y="935765"/>
                <a:ext cx="15135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sz="900">
                    <a:solidFill>
                      <a:srgbClr val="E95429"/>
                    </a:solidFill>
                    <a:latin typeface="+mj-lt"/>
                  </a:defRPr>
                </a:lvl1pPr>
              </a:lstStyle>
              <a:p>
                <a:r>
                  <a:rPr lang="en-US" altLang="zh-CN" sz="1000" b="1" dirty="0">
                    <a:solidFill>
                      <a:srgbClr val="003278"/>
                    </a:solidFill>
                  </a:rPr>
                  <a:t>Real</a:t>
                </a:r>
                <a:r>
                  <a:rPr lang="zh-CN" altLang="en-US" sz="1000" b="1" dirty="0">
                    <a:solidFill>
                      <a:srgbClr val="003278"/>
                    </a:solidFill>
                  </a:rPr>
                  <a:t> </a:t>
                </a:r>
                <a:r>
                  <a:rPr lang="en-US" altLang="zh-CN" sz="1000" b="1" dirty="0">
                    <a:solidFill>
                      <a:srgbClr val="003278"/>
                    </a:solidFill>
                  </a:rPr>
                  <a:t>Customer</a:t>
                </a:r>
                <a:r>
                  <a:rPr lang="zh-CN" altLang="en-US" sz="1000" b="1" dirty="0">
                    <a:solidFill>
                      <a:srgbClr val="003278"/>
                    </a:solidFill>
                  </a:rPr>
                  <a:t> </a:t>
                </a:r>
                <a:r>
                  <a:rPr lang="en-US" altLang="zh-CN" sz="1000" b="1" dirty="0">
                    <a:solidFill>
                      <a:srgbClr val="003278"/>
                    </a:solidFill>
                  </a:rPr>
                  <a:t>Traffic</a:t>
                </a:r>
                <a:endParaRPr lang="zh-CN" altLang="en-US" sz="1000" b="1" dirty="0">
                  <a:solidFill>
                    <a:srgbClr val="003278"/>
                  </a:solidFill>
                </a:endParaRPr>
              </a:p>
            </p:txBody>
          </p:sp>
          <p:cxnSp>
            <p:nvCxnSpPr>
              <p:cNvPr id="299" name="直线箭头连接符 298">
                <a:extLst>
                  <a:ext uri="{FF2B5EF4-FFF2-40B4-BE49-F238E27FC236}">
                    <a16:creationId xmlns:a16="http://schemas.microsoft.com/office/drawing/2014/main" id="{2BF2AED0-40CE-DD4E-BC5E-0C214C2888B4}"/>
                  </a:ext>
                </a:extLst>
              </p:cNvPr>
              <p:cNvCxnSpPr>
                <a:cxnSpLocks/>
                <a:endCxn id="297" idx="1"/>
              </p:cNvCxnSpPr>
              <p:nvPr/>
            </p:nvCxnSpPr>
            <p:spPr>
              <a:xfrm>
                <a:off x="9262652" y="1051181"/>
                <a:ext cx="540000" cy="7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线箭头连接符 299">
                <a:extLst>
                  <a:ext uri="{FF2B5EF4-FFF2-40B4-BE49-F238E27FC236}">
                    <a16:creationId xmlns:a16="http://schemas.microsoft.com/office/drawing/2014/main" id="{0F44AC55-B003-7A40-AD9F-2384288218A3}"/>
                  </a:ext>
                </a:extLst>
              </p:cNvPr>
              <p:cNvCxnSpPr>
                <a:cxnSpLocks/>
                <a:endCxn id="244" idx="1"/>
              </p:cNvCxnSpPr>
              <p:nvPr/>
            </p:nvCxnSpPr>
            <p:spPr>
              <a:xfrm>
                <a:off x="9280143" y="1288380"/>
                <a:ext cx="540000" cy="3600"/>
              </a:xfrm>
              <a:prstGeom prst="straightConnector1">
                <a:avLst/>
              </a:prstGeom>
              <a:ln>
                <a:solidFill>
                  <a:srgbClr val="E954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7AA1CC62-E95A-A74C-962E-44AB623DD712}"/>
                </a:ext>
              </a:extLst>
            </p:cNvPr>
            <p:cNvSpPr txBox="1"/>
            <p:nvPr/>
          </p:nvSpPr>
          <p:spPr>
            <a:xfrm>
              <a:off x="3507608" y="5990477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Mirror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DB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52EF05B4-A58D-F842-AE00-EF9F9843EE3D}"/>
                </a:ext>
              </a:extLst>
            </p:cNvPr>
            <p:cNvSpPr txBox="1"/>
            <p:nvPr/>
          </p:nvSpPr>
          <p:spPr>
            <a:xfrm>
              <a:off x="4302207" y="5997569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DB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3590C7A7-59F5-244C-9F36-815473D267E1}"/>
                </a:ext>
              </a:extLst>
            </p:cNvPr>
            <p:cNvSpPr txBox="1"/>
            <p:nvPr/>
          </p:nvSpPr>
          <p:spPr>
            <a:xfrm>
              <a:off x="6120593" y="6005375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Mirror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DB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BFB9BFFA-262D-A648-B1B9-C31E05DFED6B}"/>
                </a:ext>
              </a:extLst>
            </p:cNvPr>
            <p:cNvSpPr txBox="1"/>
            <p:nvPr/>
          </p:nvSpPr>
          <p:spPr>
            <a:xfrm>
              <a:off x="6899588" y="601455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DB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DAA01442-543F-E04F-8C0F-7ACAB6A2316B}"/>
                </a:ext>
              </a:extLst>
            </p:cNvPr>
            <p:cNvSpPr txBox="1"/>
            <p:nvPr/>
          </p:nvSpPr>
          <p:spPr>
            <a:xfrm>
              <a:off x="8734521" y="6024867"/>
              <a:ext cx="8338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Mirror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DB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7ED9E7EE-C466-524A-979D-A1FD3A183E18}"/>
                </a:ext>
              </a:extLst>
            </p:cNvPr>
            <p:cNvSpPr txBox="1"/>
            <p:nvPr/>
          </p:nvSpPr>
          <p:spPr>
            <a:xfrm>
              <a:off x="9535175" y="6024867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DB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  <p:cxnSp>
          <p:nvCxnSpPr>
            <p:cNvPr id="313" name="直线连接符 312">
              <a:extLst>
                <a:ext uri="{FF2B5EF4-FFF2-40B4-BE49-F238E27FC236}">
                  <a16:creationId xmlns:a16="http://schemas.microsoft.com/office/drawing/2014/main" id="{9CEB51DF-10E5-DD40-A065-78277A436D56}"/>
                </a:ext>
              </a:extLst>
            </p:cNvPr>
            <p:cNvCxnSpPr>
              <a:cxnSpLocks/>
            </p:cNvCxnSpPr>
            <p:nvPr/>
          </p:nvCxnSpPr>
          <p:spPr>
            <a:xfrm>
              <a:off x="5833010" y="1753762"/>
              <a:ext cx="0" cy="161445"/>
            </a:xfrm>
            <a:prstGeom prst="line">
              <a:avLst/>
            </a:prstGeom>
            <a:ln>
              <a:solidFill>
                <a:srgbClr val="0032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F1EC6AD6-D4FA-C44B-8EAE-7F668692491D}"/>
                </a:ext>
              </a:extLst>
            </p:cNvPr>
            <p:cNvSpPr txBox="1"/>
            <p:nvPr/>
          </p:nvSpPr>
          <p:spPr>
            <a:xfrm>
              <a:off x="1359904" y="4658939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E95429"/>
                  </a:solidFill>
                </a:rPr>
                <a:t>Test</a:t>
              </a:r>
              <a:r>
                <a:rPr kumimoji="1" lang="zh-CN" altLang="en-US" sz="1100" b="1" dirty="0">
                  <a:solidFill>
                    <a:srgbClr val="E95429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E95429"/>
                  </a:solidFill>
                </a:rPr>
                <a:t>Service</a:t>
              </a:r>
              <a:endParaRPr kumimoji="1" lang="zh-CN" altLang="en-US" sz="1100" b="1" dirty="0">
                <a:solidFill>
                  <a:srgbClr val="E95429"/>
                </a:solidFill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F9BB77C9-F54B-3C4B-9ECA-CE8F97E2ABF5}"/>
                </a:ext>
              </a:extLst>
            </p:cNvPr>
            <p:cNvSpPr txBox="1"/>
            <p:nvPr/>
          </p:nvSpPr>
          <p:spPr>
            <a:xfrm>
              <a:off x="1313224" y="3732937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rgbClr val="003278"/>
                  </a:solidFill>
                </a:rPr>
                <a:t>Prod</a:t>
              </a:r>
              <a:r>
                <a:rPr kumimoji="1" lang="zh-CN" altLang="en-US" sz="1100" b="1" dirty="0">
                  <a:solidFill>
                    <a:srgbClr val="003278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rgbClr val="003278"/>
                  </a:solidFill>
                </a:rPr>
                <a:t>Service</a:t>
              </a:r>
              <a:endParaRPr kumimoji="1" lang="zh-CN" altLang="en-US" sz="1100" b="1" dirty="0">
                <a:solidFill>
                  <a:srgbClr val="0032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00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圆角矩形 219"/>
          <p:cNvSpPr/>
          <p:nvPr/>
        </p:nvSpPr>
        <p:spPr>
          <a:xfrm>
            <a:off x="6799580" y="329057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7461885" y="3366135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kumimoji="1" lang="en-US" altLang="zh-CN" sz="1050" dirty="0"/>
              <a:t>Visits</a:t>
            </a:r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7461885" y="3756025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6680835" y="355028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>
            <a:stCxn id="223" idx="0"/>
          </p:cNvCxnSpPr>
          <p:nvPr/>
        </p:nvCxnSpPr>
        <p:spPr>
          <a:xfrm>
            <a:off x="6864350" y="3686810"/>
            <a:ext cx="586105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7077710" y="302895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2" name="直线箭头连接符 225"/>
          <p:cNvCxnSpPr>
            <a:stCxn id="44" idx="3"/>
          </p:cNvCxnSpPr>
          <p:nvPr/>
        </p:nvCxnSpPr>
        <p:spPr>
          <a:xfrm>
            <a:off x="5718810" y="2892425"/>
            <a:ext cx="1073785" cy="60960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73"/>
          <p:cNvSpPr/>
          <p:nvPr/>
        </p:nvSpPr>
        <p:spPr>
          <a:xfrm>
            <a:off x="3895090" y="2493645"/>
            <a:ext cx="1823720" cy="79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" altLang="en-US" b="1" dirty="0"/>
              <a:t>Ingress</a:t>
            </a:r>
            <a:endParaRPr kumimoji="1" lang="zh-CN" altLang="en-US" sz="1200" b="1" dirty="0"/>
          </a:p>
        </p:txBody>
      </p:sp>
      <p:sp>
        <p:nvSpPr>
          <p:cNvPr id="3" name="圆角矩形 2"/>
          <p:cNvSpPr/>
          <p:nvPr/>
        </p:nvSpPr>
        <p:spPr>
          <a:xfrm>
            <a:off x="3895090" y="400685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1"/>
          <p:nvPr/>
        </p:nvSpPr>
        <p:spPr>
          <a:xfrm>
            <a:off x="4172585" y="368681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5" name="直线箭头连接符 225"/>
          <p:cNvCxnSpPr>
            <a:stCxn id="3" idx="3"/>
          </p:cNvCxnSpPr>
          <p:nvPr/>
        </p:nvCxnSpPr>
        <p:spPr>
          <a:xfrm flipV="1">
            <a:off x="5719445" y="3841750"/>
            <a:ext cx="1066165" cy="554990"/>
          </a:xfrm>
          <a:prstGeom prst="bentConnector3">
            <a:avLst>
              <a:gd name="adj1" fmla="val 50030"/>
            </a:avLst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圆角矩形 219"/>
          <p:cNvSpPr/>
          <p:nvPr/>
        </p:nvSpPr>
        <p:spPr>
          <a:xfrm>
            <a:off x="3787775" y="3197860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3852545" y="3267710"/>
            <a:ext cx="1102360" cy="640715"/>
          </a:xfrm>
          <a:prstGeom prst="roundRect">
            <a:avLst>
              <a:gd name="adj" fmla="val 68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kumimoji="1" lang="en-US" altLang="zh-CN" sz="1050" dirty="0"/>
              <a:t>Visits</a:t>
            </a:r>
          </a:p>
          <a:p>
            <a:pPr algn="ctr"/>
            <a:r>
              <a:rPr kumimoji="1" lang="en-US" altLang="zh-CN" sz="1050" dirty="0"/>
              <a:t>Service</a:t>
            </a:r>
            <a:endParaRPr kumimoji="1" lang="zh-CN" altLang="en-US" sz="1050" dirty="0"/>
          </a:p>
        </p:txBody>
      </p:sp>
      <p:sp>
        <p:nvSpPr>
          <p:cNvPr id="222" name="圆角矩形 221"/>
          <p:cNvSpPr/>
          <p:nvPr/>
        </p:nvSpPr>
        <p:spPr>
          <a:xfrm>
            <a:off x="3852545" y="3657600"/>
            <a:ext cx="1102360" cy="25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/>
              <a:t>JavaAgent</a:t>
            </a:r>
            <a:endParaRPr kumimoji="1" lang="zh-CN" altLang="en-US" sz="1100" b="1" dirty="0"/>
          </a:p>
        </p:txBody>
      </p:sp>
      <p:sp>
        <p:nvSpPr>
          <p:cNvPr id="223" name="圆角矩形 222"/>
          <p:cNvSpPr/>
          <p:nvPr/>
        </p:nvSpPr>
        <p:spPr>
          <a:xfrm rot="16200000">
            <a:off x="5083810" y="3451225"/>
            <a:ext cx="640715" cy="27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100" b="1" dirty="0"/>
              <a:t>Side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Car</a:t>
            </a:r>
            <a:endParaRPr kumimoji="1" lang="zh-CN" altLang="en-US" sz="1100" b="1" dirty="0"/>
          </a:p>
        </p:txBody>
      </p:sp>
      <p:cxnSp>
        <p:nvCxnSpPr>
          <p:cNvPr id="226" name="直线箭头连接符 225"/>
          <p:cNvCxnSpPr/>
          <p:nvPr/>
        </p:nvCxnSpPr>
        <p:spPr>
          <a:xfrm>
            <a:off x="4954905" y="3587115"/>
            <a:ext cx="320040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4065905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101080" y="3198495"/>
            <a:ext cx="1824355" cy="779780"/>
          </a:xfrm>
          <a:prstGeom prst="roundRect">
            <a:avLst>
              <a:gd name="adj" fmla="val 71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163"/>
          <p:cNvSpPr txBox="1"/>
          <p:nvPr/>
        </p:nvSpPr>
        <p:spPr>
          <a:xfrm>
            <a:off x="6379210" y="2846070"/>
            <a:ext cx="12680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5"/>
                </a:solidFill>
              </a:rPr>
              <a:t>Kubernetes</a:t>
            </a:r>
            <a:r>
              <a:rPr kumimoji="1" lang="zh-CN" altLang="en-US" sz="11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1100" b="1" dirty="0">
                <a:solidFill>
                  <a:schemeClr val="accent5"/>
                </a:solidFill>
              </a:rPr>
              <a:t>Pod</a:t>
            </a:r>
            <a:endParaRPr kumimoji="1"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6" name="直线箭头连接符 225"/>
          <p:cNvCxnSpPr/>
          <p:nvPr/>
        </p:nvCxnSpPr>
        <p:spPr>
          <a:xfrm>
            <a:off x="5541010" y="3588385"/>
            <a:ext cx="566928" cy="635"/>
          </a:xfrm>
          <a:prstGeom prst="straightConnector1">
            <a:avLst/>
          </a:prstGeom>
          <a:ln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1739152" y="4636503"/>
            <a:ext cx="9152965" cy="1754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/>
              <a:t>通过在老服务机器上安装一个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边车服务。把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对外的流量全部劫持到</a:t>
            </a:r>
            <a:r>
              <a:rPr kumimoji="1" lang="en-US" altLang="zh-CN" sz="1600" dirty="0"/>
              <a:t>Side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Car</a:t>
            </a:r>
            <a:r>
              <a:rPr kumimoji="1" lang="zh-CN" altLang="en-US" sz="1600" dirty="0"/>
              <a:t>上。</a:t>
            </a:r>
            <a:endParaRPr kumimoji="1" lang="en-US" altLang="zh-CN" sz="1600" dirty="0"/>
          </a:p>
          <a:p>
            <a:r>
              <a:rPr kumimoji="1" lang="zh-CN" altLang="en-US" sz="1600" dirty="0"/>
              <a:t>并通过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Agent</a:t>
            </a:r>
            <a:r>
              <a:rPr kumimoji="1" lang="zh-CN" altLang="en-US" sz="1600" dirty="0"/>
              <a:t>的字节码注入技术，采集</a:t>
            </a:r>
            <a:r>
              <a:rPr kumimoji="1" lang="en-US" altLang="zh-CN" sz="1600" dirty="0"/>
              <a:t>【</a:t>
            </a:r>
            <a:r>
              <a:rPr kumimoji="1" lang="zh-CN" altLang="en-US" sz="1600" dirty="0"/>
              <a:t>服务</a:t>
            </a:r>
            <a:r>
              <a:rPr kumimoji="1" lang="en-US" altLang="zh-CN" sz="1600" dirty="0"/>
              <a:t>A】</a:t>
            </a:r>
            <a:r>
              <a:rPr kumimoji="1" lang="zh-CN" altLang="en-US" sz="1600" dirty="0"/>
              <a:t>的调用链和指标数据。</a:t>
            </a:r>
            <a:endParaRPr kumimoji="1" lang="en-US" altLang="zh-CN" sz="1600" dirty="0"/>
          </a:p>
          <a:p>
            <a:r>
              <a:rPr kumimoji="1" lang="zh-CN" altLang="en-US" sz="1600" dirty="0"/>
              <a:t>这样就可以把一个老旧的服务改造成新的服务，并接纳入新型的服务框架中。</a:t>
            </a:r>
            <a:endParaRPr kumimoji="1" lang="en-US" altLang="zh-CN" sz="1600" dirty="0"/>
          </a:p>
          <a:p>
            <a:r>
              <a:rPr kumimoji="1" lang="zh-CN" altLang="en-US" sz="1600" dirty="0"/>
              <a:t>这个方法对老架构和新架构都完全透明。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900259" y="2922327"/>
            <a:ext cx="2268754" cy="735291"/>
            <a:chOff x="5191811" y="3378497"/>
            <a:chExt cx="2142243" cy="735291"/>
          </a:xfrm>
        </p:grpSpPr>
        <p:sp>
          <p:nvSpPr>
            <p:cNvPr id="4" name="圆角矩形 3"/>
            <p:cNvSpPr/>
            <p:nvPr/>
          </p:nvSpPr>
          <p:spPr>
            <a:xfrm>
              <a:off x="5191811" y="3378497"/>
              <a:ext cx="2142243" cy="73529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kumimoji="1" lang="zh-CN" altLang="en-US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服务</a:t>
              </a:r>
              <a:r>
                <a:rPr kumimoji="1" lang="en-US" altLang="zh-CN" sz="1400" b="1" dirty="0">
                  <a:solidFill>
                    <a:schemeClr val="accent6"/>
                  </a:solidFill>
                  <a:latin typeface="+mj-ea"/>
                  <a:ea typeface="+mj-ea"/>
                </a:rPr>
                <a:t>B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885740" y="3498968"/>
              <a:ext cx="1325766" cy="4943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Service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Framework</a:t>
              </a:r>
            </a:p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(SDK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+mj-ea"/>
                  <a:ea typeface="+mj-ea"/>
                </a:rPr>
                <a:t>内嵌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kumimoji="1" lang="zh-CN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30818" y="1565106"/>
            <a:ext cx="2407637" cy="830153"/>
            <a:chOff x="1109595" y="1574071"/>
            <a:chExt cx="2407637" cy="830153"/>
          </a:xfrm>
        </p:grpSpPr>
        <p:sp>
          <p:nvSpPr>
            <p:cNvPr id="7" name="圆角矩形 6"/>
            <p:cNvSpPr/>
            <p:nvPr/>
          </p:nvSpPr>
          <p:spPr>
            <a:xfrm>
              <a:off x="1109595" y="1574071"/>
              <a:ext cx="2407637" cy="83015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79036" y="1621501"/>
              <a:ext cx="2268753" cy="735291"/>
              <a:chOff x="5225555" y="3258024"/>
              <a:chExt cx="2268753" cy="735291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5225555" y="3258024"/>
                <a:ext cx="800344" cy="73529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kumimoji="1" lang="zh-CN" altLang="en-US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服务</a:t>
                </a:r>
                <a:r>
                  <a:rPr kumimoji="1" lang="en-US" altLang="zh-CN" sz="1400" b="1" dirty="0">
                    <a:solidFill>
                      <a:schemeClr val="accent6"/>
                    </a:solidFill>
                    <a:latin typeface="+mj-ea"/>
                    <a:ea typeface="+mj-ea"/>
                  </a:rPr>
                  <a:t>A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212263" y="3258024"/>
                <a:ext cx="1282045" cy="73529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Side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+mj-ea"/>
                    <a:ea typeface="+mj-ea"/>
                  </a:rPr>
                  <a:t>Car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(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本机部署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+mj-ea"/>
                    <a:ea typeface="+mj-ea"/>
                  </a:rPr>
                  <a:t>)</a:t>
                </a:r>
                <a:endParaRPr kumimoji="1" lang="zh-CN" altLang="en-US" sz="1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1" name="直线箭头连接符 10"/>
              <p:cNvCxnSpPr>
                <a:stCxn id="9" idx="3"/>
                <a:endCxn id="10" idx="1"/>
              </p:cNvCxnSpPr>
              <p:nvPr/>
            </p:nvCxnSpPr>
            <p:spPr>
              <a:xfrm>
                <a:off x="6025899" y="3625670"/>
                <a:ext cx="1863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圆角矩形 11"/>
          <p:cNvSpPr/>
          <p:nvPr/>
        </p:nvSpPr>
        <p:spPr>
          <a:xfrm>
            <a:off x="9192289" y="1525237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192289" y="2296839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192289" y="3068440"/>
            <a:ext cx="935754" cy="58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r>
              <a:rPr kumimoji="1" lang="en-US" altLang="zh-CN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1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91298" y="1035748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cxnSp>
        <p:nvCxnSpPr>
          <p:cNvPr id="16" name="肘形连接符 15"/>
          <p:cNvCxnSpPr>
            <a:stCxn id="12" idx="1"/>
            <a:endCxn id="15" idx="3"/>
          </p:cNvCxnSpPr>
          <p:nvPr/>
        </p:nvCxnSpPr>
        <p:spPr>
          <a:xfrm rot="10800000">
            <a:off x="7536159" y="1271418"/>
            <a:ext cx="1656131" cy="54840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1"/>
            <a:endCxn id="15" idx="3"/>
          </p:cNvCxnSpPr>
          <p:nvPr/>
        </p:nvCxnSpPr>
        <p:spPr>
          <a:xfrm rot="10800000">
            <a:off x="7536159" y="1271418"/>
            <a:ext cx="1656131" cy="132001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1"/>
            <a:endCxn id="15" idx="3"/>
          </p:cNvCxnSpPr>
          <p:nvPr/>
        </p:nvCxnSpPr>
        <p:spPr>
          <a:xfrm rot="10800000">
            <a:off x="7536159" y="1271419"/>
            <a:ext cx="1656131" cy="209161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3"/>
            <a:endCxn id="15" idx="1"/>
          </p:cNvCxnSpPr>
          <p:nvPr/>
        </p:nvCxnSpPr>
        <p:spPr>
          <a:xfrm flipV="1">
            <a:off x="5169012" y="1271418"/>
            <a:ext cx="1022286" cy="708764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3"/>
            <a:endCxn id="15" idx="1"/>
          </p:cNvCxnSpPr>
          <p:nvPr/>
        </p:nvCxnSpPr>
        <p:spPr>
          <a:xfrm flipV="1">
            <a:off x="5169013" y="1271418"/>
            <a:ext cx="1022285" cy="2018555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745357" y="1040915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92008" y="1063010"/>
            <a:ext cx="615553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服务注册</a:t>
            </a:r>
            <a:endParaRPr kumimoji="1" lang="en-US" altLang="zh-CN" sz="1200" dirty="0">
              <a:latin typeface="+mj-ea"/>
              <a:ea typeface="+mj-ea"/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服务寻址</a:t>
            </a:r>
          </a:p>
        </p:txBody>
      </p:sp>
      <p:cxnSp>
        <p:nvCxnSpPr>
          <p:cNvPr id="23" name="直线箭头连接符 22"/>
          <p:cNvCxnSpPr>
            <a:endCxn id="14" idx="1"/>
          </p:cNvCxnSpPr>
          <p:nvPr/>
        </p:nvCxnSpPr>
        <p:spPr>
          <a:xfrm>
            <a:off x="5197303" y="2105637"/>
            <a:ext cx="3994986" cy="12573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3" idx="1"/>
          </p:cNvCxnSpPr>
          <p:nvPr/>
        </p:nvCxnSpPr>
        <p:spPr>
          <a:xfrm flipH="1">
            <a:off x="5039228" y="2591428"/>
            <a:ext cx="4153061" cy="8387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20999357">
            <a:off x="6822214" y="2988518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 rot="1257880">
            <a:off x="6820069" y="2412465"/>
            <a:ext cx="615553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服务调用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0975" y="1609151"/>
            <a:ext cx="1344860" cy="4713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220975" y="3623695"/>
            <a:ext cx="1583696" cy="55504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cxnSp>
        <p:nvCxnSpPr>
          <p:cNvPr id="29" name="肘形连接符 28"/>
          <p:cNvCxnSpPr>
            <a:stCxn id="10" idx="2"/>
            <a:endCxn id="28" idx="1"/>
          </p:cNvCxnSpPr>
          <p:nvPr/>
        </p:nvCxnSpPr>
        <p:spPr>
          <a:xfrm rot="16200000" flipH="1">
            <a:off x="4597787" y="2278029"/>
            <a:ext cx="1553391" cy="1692985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2"/>
            <a:endCxn id="28" idx="1"/>
          </p:cNvCxnSpPr>
          <p:nvPr/>
        </p:nvCxnSpPr>
        <p:spPr>
          <a:xfrm rot="16200000" flipH="1">
            <a:off x="5097050" y="2777293"/>
            <a:ext cx="364072" cy="1883777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2" idx="3"/>
            <a:endCxn id="28" idx="3"/>
          </p:cNvCxnSpPr>
          <p:nvPr/>
        </p:nvCxnSpPr>
        <p:spPr>
          <a:xfrm flipH="1">
            <a:off x="7804671" y="1819826"/>
            <a:ext cx="2323372" cy="2081392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3"/>
            <a:endCxn id="28" idx="3"/>
          </p:cNvCxnSpPr>
          <p:nvPr/>
        </p:nvCxnSpPr>
        <p:spPr>
          <a:xfrm flipH="1">
            <a:off x="7804671" y="2591428"/>
            <a:ext cx="2323372" cy="1309790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3"/>
            <a:endCxn id="28" idx="3"/>
          </p:cNvCxnSpPr>
          <p:nvPr/>
        </p:nvCxnSpPr>
        <p:spPr>
          <a:xfrm flipH="1">
            <a:off x="7804671" y="3363029"/>
            <a:ext cx="2323372" cy="538189"/>
          </a:xfrm>
          <a:prstGeom prst="bentConnector3">
            <a:avLst>
              <a:gd name="adj1" fmla="val -983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900258" y="2032227"/>
            <a:ext cx="800345" cy="315595"/>
          </a:xfrm>
          <a:prstGeom prst="roundRect">
            <a:avLst>
              <a:gd name="adj" fmla="val 256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JavaAgent</a:t>
            </a:r>
          </a:p>
          <a:p>
            <a:pPr algn="ctr"/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zh-CN" altLang="en-US" sz="800" dirty="0">
                <a:solidFill>
                  <a:schemeClr val="bg1"/>
                </a:solidFill>
                <a:latin typeface="+mj-ea"/>
                <a:ea typeface="+mj-ea"/>
              </a:rPr>
              <a:t>本机部署</a:t>
            </a:r>
            <a:r>
              <a:rPr kumimoji="1" lang="en-US" altLang="zh-CN" sz="8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zh-CN" altLang="en-US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5" name="肘形连接符 34"/>
          <p:cNvCxnSpPr>
            <a:stCxn id="34" idx="2"/>
            <a:endCxn id="28" idx="1"/>
          </p:cNvCxnSpPr>
          <p:nvPr/>
        </p:nvCxnSpPr>
        <p:spPr>
          <a:xfrm rot="16200000" flipH="1">
            <a:off x="3984005" y="1664248"/>
            <a:ext cx="1553396" cy="2920544"/>
          </a:xfrm>
          <a:prstGeom prst="bentConnector2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115153" y="12087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Pod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27" idx="1"/>
          </p:cNvCxnSpPr>
          <p:nvPr/>
        </p:nvCxnSpPr>
        <p:spPr>
          <a:xfrm rot="10800000" flipV="1">
            <a:off x="5175639" y="1844820"/>
            <a:ext cx="1045336" cy="5195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7" idx="1"/>
            <a:endCxn id="5" idx="3"/>
          </p:cNvCxnSpPr>
          <p:nvPr/>
        </p:nvCxnSpPr>
        <p:spPr>
          <a:xfrm rot="10800000" flipV="1">
            <a:off x="5039229" y="1844820"/>
            <a:ext cx="1181747" cy="1445151"/>
          </a:xfrm>
          <a:prstGeom prst="curvedConnector3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1"/>
          <p:cNvCxnSpPr>
            <a:stCxn id="27" idx="3"/>
          </p:cNvCxnSpPr>
          <p:nvPr/>
        </p:nvCxnSpPr>
        <p:spPr>
          <a:xfrm flipV="1">
            <a:off x="7565835" y="1785523"/>
            <a:ext cx="1626454" cy="5929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41"/>
          <p:cNvCxnSpPr>
            <a:stCxn id="27" idx="3"/>
          </p:cNvCxnSpPr>
          <p:nvPr/>
        </p:nvCxnSpPr>
        <p:spPr>
          <a:xfrm>
            <a:off x="7565835" y="1844821"/>
            <a:ext cx="1662758" cy="6673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41"/>
          <p:cNvCxnSpPr>
            <a:stCxn id="27" idx="3"/>
          </p:cNvCxnSpPr>
          <p:nvPr/>
        </p:nvCxnSpPr>
        <p:spPr>
          <a:xfrm>
            <a:off x="7565835" y="1844821"/>
            <a:ext cx="1669386" cy="142192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590541" y="31495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SDK</a:t>
            </a:r>
            <a:r>
              <a:rPr kumimoji="1" lang="zh-CN" altLang="en-US" dirty="0"/>
              <a:t>方式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488398" y="1825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Mesh</a:t>
            </a:r>
            <a:r>
              <a:rPr kumimoji="1" lang="zh-CN" altLang="en-US" dirty="0"/>
              <a:t>方式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833357" y="3944412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897354" y="3942854"/>
            <a:ext cx="1202252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kumimoji="1" lang="zh-CN" altLang="en-US" sz="1200" dirty="0">
                <a:latin typeface="+mj-ea"/>
                <a:ea typeface="+mj-ea"/>
              </a:rPr>
              <a:t>调用链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指标</a:t>
            </a:r>
            <a:r>
              <a:rPr kumimoji="1" lang="en-US" altLang="zh-CN" sz="1200" dirty="0">
                <a:latin typeface="+mj-ea"/>
                <a:ea typeface="+mj-ea"/>
              </a:rPr>
              <a:t>/</a:t>
            </a:r>
            <a:r>
              <a:rPr kumimoji="1" lang="zh-CN" altLang="en-US" sz="1200" dirty="0">
                <a:latin typeface="+mj-ea"/>
                <a:ea typeface="+mj-ea"/>
              </a:rPr>
              <a:t>日志</a:t>
            </a:r>
            <a:endParaRPr kumimoji="1" lang="en-US" altLang="zh-CN" sz="1200" dirty="0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226" y="202786"/>
            <a:ext cx="4002362" cy="8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工作原理</a:t>
            </a:r>
            <a:endParaRPr lang="en-US" altLang="zh-CN" sz="2400" b="1" dirty="0">
              <a:solidFill>
                <a:srgbClr val="0439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The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mechanism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of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Ease</a:t>
            </a:r>
            <a:r>
              <a:rPr lang="zh-CN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altLang="zh-CN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Service</a:t>
            </a:r>
          </a:p>
        </p:txBody>
      </p:sp>
      <p:sp>
        <p:nvSpPr>
          <p:cNvPr id="47" name="等腰三角形 5"/>
          <p:cNvSpPr/>
          <p:nvPr/>
        </p:nvSpPr>
        <p:spPr>
          <a:xfrm rot="5400000">
            <a:off x="3535010" y="409083"/>
            <a:ext cx="215900" cy="1152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/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/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/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/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/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/>
          <p:cNvCxnSpPr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/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/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/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/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/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/>
            <p:cNvCxnSpPr/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/>
            <p:cNvCxnSpPr/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/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/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/>
          <p:cNvCxnSpPr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/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/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/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/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/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/>
            <p:cNvCxnSpPr/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/>
            <p:cNvCxnSpPr/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/>
          <p:cNvCxnSpPr/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/>
          <p:cNvCxnSpPr/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/>
          <p:cNvCxnSpPr/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/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/>
          <p:cNvCxnSpPr/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/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Easegress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</a:p>
          </p:txBody>
        </p:sp>
        <p:sp>
          <p:nvSpPr>
            <p:cNvPr id="67" name="圆角矩形 82"/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/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/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/>
          <p:cNvCxnSpPr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/>
          <p:cNvCxnSpPr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/>
          <p:cNvCxnSpPr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/>
          <p:cNvCxnSpPr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/>
          <p:cNvCxnSpPr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/>
          <p:cNvCxnSpPr/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/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(Easegress)</a:t>
            </a:r>
          </a:p>
        </p:txBody>
      </p:sp>
      <p:cxnSp>
        <p:nvCxnSpPr>
          <p:cNvPr id="126" name="肘形连接符 195"/>
          <p:cNvCxnSpPr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/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/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/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/>
          <p:cNvCxnSpPr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/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/>
          <p:cNvCxnSpPr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/>
          <p:cNvCxnSpPr/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/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250" y="247026"/>
            <a:ext cx="558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v1.0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/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/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/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</a:p>
        </p:txBody>
      </p:sp>
      <p:sp>
        <p:nvSpPr>
          <p:cNvPr id="15" name="圆角矩形 173"/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</a:p>
        </p:txBody>
      </p:sp>
      <p:sp>
        <p:nvSpPr>
          <p:cNvPr id="16" name="圆角矩形 173"/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</a:p>
        </p:txBody>
      </p:sp>
      <p:sp>
        <p:nvSpPr>
          <p:cNvPr id="17" name="圆角矩形 173"/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</a:p>
        </p:txBody>
      </p:sp>
      <p:sp>
        <p:nvSpPr>
          <p:cNvPr id="18" name="圆角矩形 173"/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</a:p>
        </p:txBody>
      </p:sp>
      <p:sp>
        <p:nvSpPr>
          <p:cNvPr id="19" name="圆角矩形 173"/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</a:p>
        </p:txBody>
      </p:sp>
      <p:sp>
        <p:nvSpPr>
          <p:cNvPr id="20" name="圆角矩形 173"/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</a:p>
        </p:txBody>
      </p:sp>
      <p:sp>
        <p:nvSpPr>
          <p:cNvPr id="21" name="圆角矩形 173"/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/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/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(Business)</a:t>
              </a:r>
            </a:p>
          </p:txBody>
        </p:sp>
        <p:sp>
          <p:nvSpPr>
            <p:cNvPr id="28" name="圆角矩形 173"/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29" name="圆角矩形 173"/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0" name="圆角矩形 173"/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</a:p>
          </p:txBody>
        </p:sp>
        <p:sp>
          <p:nvSpPr>
            <p:cNvPr id="31" name="圆角矩形 173"/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/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(System)</a:t>
              </a:r>
            </a:p>
          </p:txBody>
        </p:sp>
        <p:sp>
          <p:nvSpPr>
            <p:cNvPr id="32" name="圆角矩形 173"/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</p:grpSp>
      <p:sp>
        <p:nvSpPr>
          <p:cNvPr id="33" name="圆角矩形 173"/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</a:p>
        </p:txBody>
      </p:sp>
      <p:sp>
        <p:nvSpPr>
          <p:cNvPr id="34" name="圆角矩形 173"/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</a:p>
        </p:txBody>
      </p:sp>
      <p:sp>
        <p:nvSpPr>
          <p:cNvPr id="35" name="圆角矩形 173"/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/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/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/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/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/>
          <p:cNvCxnSpPr/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/>
            <p:cNvCxnSpPr/>
            <p:nvPr/>
          </p:nvCxnSpPr>
          <p:spPr>
            <a:xfrm flipV="1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/>
            <p:nvPr/>
          </p:nvCxnSpPr>
          <p:spPr>
            <a:xfrm flipV="1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/>
            <p:cNvCxnSpPr/>
            <p:nvPr/>
          </p:nvCxnSpPr>
          <p:spPr>
            <a:xfrm flipV="1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/>
            <p:cNvCxnSpPr/>
            <p:nvPr/>
          </p:nvCxnSpPr>
          <p:spPr>
            <a:xfrm flipV="1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/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/>
            <p:cNvCxnSpPr/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/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/>
            <p:cNvCxnSpPr/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/>
            <p:cNvSpPr txBox="1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/>
            <p:cNvCxnSpPr/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/>
            <p:cNvSpPr txBox="1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/>
            <p:cNvCxnSpPr/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DFA2C6-E5B1-AD48-A96C-4D0BEA8D03C4}"/>
              </a:ext>
            </a:extLst>
          </p:cNvPr>
          <p:cNvSpPr txBox="1"/>
          <p:nvPr/>
        </p:nvSpPr>
        <p:spPr>
          <a:xfrm>
            <a:off x="244563" y="134084"/>
            <a:ext cx="429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v1.1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8D6A9D-5900-6C45-9270-A2827063CB53}"/>
              </a:ext>
            </a:extLst>
          </p:cNvPr>
          <p:cNvGrpSpPr/>
          <p:nvPr/>
        </p:nvGrpSpPr>
        <p:grpSpPr>
          <a:xfrm>
            <a:off x="206266" y="1249370"/>
            <a:ext cx="11478012" cy="4567978"/>
            <a:chOff x="206266" y="1249370"/>
            <a:chExt cx="11478012" cy="456797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E8CBD6A-1FCA-474F-BB05-D2EBC48A8109}"/>
                </a:ext>
              </a:extLst>
            </p:cNvPr>
            <p:cNvSpPr txBox="1"/>
            <p:nvPr/>
          </p:nvSpPr>
          <p:spPr>
            <a:xfrm>
              <a:off x="3440118" y="5306021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3C8DB4-78CA-BD4C-A531-CAC745EED969}"/>
                </a:ext>
              </a:extLst>
            </p:cNvPr>
            <p:cNvSpPr txBox="1"/>
            <p:nvPr/>
          </p:nvSpPr>
          <p:spPr>
            <a:xfrm>
              <a:off x="3387219" y="2370387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29031689-1C31-7942-B1CE-09BE1F2A0B25}"/>
                </a:ext>
              </a:extLst>
            </p:cNvPr>
            <p:cNvSpPr/>
            <p:nvPr/>
          </p:nvSpPr>
          <p:spPr>
            <a:xfrm>
              <a:off x="2310439" y="1249370"/>
              <a:ext cx="1128445" cy="4567978"/>
            </a:xfrm>
            <a:prstGeom prst="roundRect">
              <a:avLst>
                <a:gd name="adj" fmla="val 5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</a:t>
              </a:r>
            </a:p>
            <a:p>
              <a:pPr algn="ctr"/>
              <a:r>
                <a:rPr kumimoji="1" lang="en-US" altLang="zh-CN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(Raft)</a:t>
              </a:r>
              <a:endParaRPr kumimoji="1" lang="zh-CN" altLang="en-US" sz="2000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F88FDFD0-DC15-BB4F-AF24-55F8ABEEA5CF}"/>
                </a:ext>
              </a:extLst>
            </p:cNvPr>
            <p:cNvSpPr/>
            <p:nvPr/>
          </p:nvSpPr>
          <p:spPr>
            <a:xfrm>
              <a:off x="4263225" y="5201246"/>
              <a:ext cx="7421053" cy="616101"/>
            </a:xfrm>
            <a:prstGeom prst="roundRect">
              <a:avLst>
                <a:gd name="adj" fmla="val 77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Supervisor</a:t>
              </a:r>
              <a:endParaRPr kumimoji="1" lang="zh-CN" altLang="en-US" b="1" dirty="0"/>
            </a:p>
          </p:txBody>
        </p:sp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5789503" y="4322870"/>
              <a:ext cx="5894775" cy="630138"/>
            </a:xfrm>
            <a:prstGeom prst="roundRect">
              <a:avLst>
                <a:gd name="adj" fmla="val 7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b="1" dirty="0"/>
                <a:t>Controller</a:t>
              </a:r>
            </a:p>
            <a:p>
              <a:r>
                <a:rPr kumimoji="1" lang="en-US" altLang="zh-CN" sz="1200" dirty="0"/>
                <a:t>     (Traffic)</a:t>
              </a:r>
            </a:p>
          </p:txBody>
        </p:sp>
        <p:sp>
          <p:nvSpPr>
            <p:cNvPr id="36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4263225" y="1249370"/>
              <a:ext cx="1410077" cy="3699899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rtlCol="0" anchor="t"/>
            <a:lstStyle/>
            <a:p>
              <a:pPr algn="ctr"/>
              <a:r>
                <a:rPr kumimoji="1" lang="en-US" altLang="zh-CN" b="1" dirty="0"/>
                <a:t>Controller</a:t>
              </a:r>
              <a:endParaRPr kumimoji="1" lang="en-US" altLang="zh-CN" sz="1600" b="1" dirty="0"/>
            </a:p>
            <a:p>
              <a:pPr algn="ctr"/>
              <a:r>
                <a:rPr kumimoji="1" lang="en-US" altLang="zh-CN" sz="1200" dirty="0"/>
                <a:t>(No Traffic)</a:t>
              </a:r>
            </a:p>
          </p:txBody>
        </p:sp>
        <p:sp>
          <p:nvSpPr>
            <p:cNvPr id="32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419833" y="2055968"/>
              <a:ext cx="1116000" cy="684000"/>
            </a:xfrm>
            <a:prstGeom prst="roundRect">
              <a:avLst>
                <a:gd name="adj" fmla="val 727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08C2CDA-F24C-8B46-8C66-1CD4D7A235E5}"/>
                </a:ext>
              </a:extLst>
            </p:cNvPr>
            <p:cNvGrpSpPr/>
            <p:nvPr/>
          </p:nvGrpSpPr>
          <p:grpSpPr>
            <a:xfrm>
              <a:off x="630897" y="2506164"/>
              <a:ext cx="1587583" cy="628946"/>
              <a:chOff x="1245312" y="2448774"/>
              <a:chExt cx="1587583" cy="628946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11460B58-D64D-EE46-9BA5-2F925538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5556" y1="52000" x2="35556" y2="52000"/>
                            <a14:foregroundMark x1="60444" y1="66667" x2="60444" y2="666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45312" y="2448774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1" name="直线箭头连接符 50">
                <a:extLst>
                  <a:ext uri="{FF2B5EF4-FFF2-40B4-BE49-F238E27FC236}">
                    <a16:creationId xmlns:a16="http://schemas.microsoft.com/office/drawing/2014/main" id="{C2CB63C6-41D6-2B4F-8115-03394F0140CA}"/>
                  </a:ext>
                </a:extLst>
              </p:cNvPr>
              <p:cNvCxnSpPr/>
              <p:nvPr/>
            </p:nvCxnSpPr>
            <p:spPr>
              <a:xfrm>
                <a:off x="2070410" y="2786162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DA044CE-B804-9048-90A6-45777D7ADF68}"/>
                  </a:ext>
                </a:extLst>
              </p:cNvPr>
              <p:cNvSpPr txBox="1"/>
              <p:nvPr/>
            </p:nvSpPr>
            <p:spPr>
              <a:xfrm>
                <a:off x="2024660" y="2491664"/>
                <a:ext cx="8082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Command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C3EEF20-9190-F140-877C-B7B100AD628F}"/>
                </a:ext>
              </a:extLst>
            </p:cNvPr>
            <p:cNvGrpSpPr/>
            <p:nvPr/>
          </p:nvGrpSpPr>
          <p:grpSpPr>
            <a:xfrm>
              <a:off x="651231" y="4146964"/>
              <a:ext cx="1630812" cy="628946"/>
              <a:chOff x="1222582" y="4171743"/>
              <a:chExt cx="1630812" cy="628946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0272517A-49E0-D248-AAF4-1EAC0F3FE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82" y="4171743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97C82B59-41D1-1A47-B3AD-E88BBB218C25}"/>
                  </a:ext>
                </a:extLst>
              </p:cNvPr>
              <p:cNvCxnSpPr/>
              <p:nvPr/>
            </p:nvCxnSpPr>
            <p:spPr>
              <a:xfrm>
                <a:off x="2051398" y="4478469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16AC1C8-DF8A-3A41-ACA0-4186C2C16239}"/>
                  </a:ext>
                </a:extLst>
              </p:cNvPr>
              <p:cNvSpPr txBox="1"/>
              <p:nvPr/>
            </p:nvSpPr>
            <p:spPr>
              <a:xfrm>
                <a:off x="1995467" y="4528813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Restful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API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78D7AD5-6CA8-BC45-BA39-4A8B9F8E5C85}"/>
                </a:ext>
              </a:extLst>
            </p:cNvPr>
            <p:cNvSpPr txBox="1"/>
            <p:nvPr/>
          </p:nvSpPr>
          <p:spPr>
            <a:xfrm>
              <a:off x="206266" y="3208530"/>
              <a:ext cx="1633781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Administration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Monitoring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Operation</a:t>
              </a:r>
              <a:endParaRPr kumimoji="1"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684" y="2642135"/>
              <a:ext cx="681558" cy="37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FA8E81A-6057-024E-A531-66CCC1CE99EC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5609809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456148" y="3645075"/>
              <a:ext cx="806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4017232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3516450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3">
              <a:extLst>
                <a:ext uri="{FF2B5EF4-FFF2-40B4-BE49-F238E27FC236}">
                  <a16:creationId xmlns:a16="http://schemas.microsoft.com/office/drawing/2014/main" id="{ED3BC708-3EAF-F544-8861-FE1BBB56CCFF}"/>
                </a:ext>
              </a:extLst>
            </p:cNvPr>
            <p:cNvSpPr/>
            <p:nvPr/>
          </p:nvSpPr>
          <p:spPr>
            <a:xfrm>
              <a:off x="4419833" y="3079607"/>
              <a:ext cx="1116000" cy="684000"/>
            </a:xfrm>
            <a:prstGeom prst="roundRect">
              <a:avLst>
                <a:gd name="adj" fmla="val 5033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Service Discovery</a:t>
              </a:r>
            </a:p>
          </p:txBody>
        </p:sp>
        <p:sp>
          <p:nvSpPr>
            <p:cNvPr id="77" name="圆角矩形 173">
              <a:extLst>
                <a:ext uri="{FF2B5EF4-FFF2-40B4-BE49-F238E27FC236}">
                  <a16:creationId xmlns:a16="http://schemas.microsoft.com/office/drawing/2014/main" id="{635371AA-6B2F-B043-A2FA-7CDF2A9887A9}"/>
                </a:ext>
              </a:extLst>
            </p:cNvPr>
            <p:cNvSpPr/>
            <p:nvPr/>
          </p:nvSpPr>
          <p:spPr>
            <a:xfrm>
              <a:off x="4419263" y="4103246"/>
              <a:ext cx="1116000" cy="684000"/>
            </a:xfrm>
            <a:prstGeom prst="roundRect">
              <a:avLst>
                <a:gd name="adj" fmla="val 5765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Monitor Controller</a:t>
              </a:r>
            </a:p>
          </p:txBody>
        </p:sp>
        <p:sp>
          <p:nvSpPr>
            <p:cNvPr id="84" name="圆角矩形 173">
              <a:extLst>
                <a:ext uri="{FF2B5EF4-FFF2-40B4-BE49-F238E27FC236}">
                  <a16:creationId xmlns:a16="http://schemas.microsoft.com/office/drawing/2014/main" id="{8C2807B5-A5EF-7848-B366-BB2CE136DFB6}"/>
                </a:ext>
              </a:extLst>
            </p:cNvPr>
            <p:cNvSpPr/>
            <p:nvPr/>
          </p:nvSpPr>
          <p:spPr>
            <a:xfrm>
              <a:off x="8274721" y="445240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</p:txBody>
        </p:sp>
        <p:sp>
          <p:nvSpPr>
            <p:cNvPr id="85" name="圆角矩形 173">
              <a:extLst>
                <a:ext uri="{FF2B5EF4-FFF2-40B4-BE49-F238E27FC236}">
                  <a16:creationId xmlns:a16="http://schemas.microsoft.com/office/drawing/2014/main" id="{0C8F23AB-6712-1444-927C-57F94ACAB4CC}"/>
                </a:ext>
              </a:extLst>
            </p:cNvPr>
            <p:cNvSpPr/>
            <p:nvPr/>
          </p:nvSpPr>
          <p:spPr>
            <a:xfrm>
              <a:off x="10571596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</p:txBody>
        </p:sp>
        <p:sp>
          <p:nvSpPr>
            <p:cNvPr id="86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5782334" y="3555442"/>
              <a:ext cx="5894776" cy="55213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Traffic Controller (Namespaced)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6C7F6FE-74A1-1946-A0F6-439F2794D1BA}"/>
                </a:ext>
              </a:extLst>
            </p:cNvPr>
            <p:cNvGrpSpPr/>
            <p:nvPr/>
          </p:nvGrpSpPr>
          <p:grpSpPr>
            <a:xfrm>
              <a:off x="7197702" y="1249370"/>
              <a:ext cx="4479408" cy="2039641"/>
              <a:chOff x="7197702" y="1095469"/>
              <a:chExt cx="4479408" cy="2039641"/>
            </a:xfrm>
          </p:grpSpPr>
          <p:sp>
            <p:nvSpPr>
              <p:cNvPr id="13" name="圆角矩形 173">
                <a:extLst>
                  <a:ext uri="{FF2B5EF4-FFF2-40B4-BE49-F238E27FC236}">
                    <a16:creationId xmlns:a16="http://schemas.microsoft.com/office/drawing/2014/main" id="{4051C724-4E32-E84F-92FF-BC87F6731356}"/>
                  </a:ext>
                </a:extLst>
              </p:cNvPr>
              <p:cNvSpPr/>
              <p:nvPr/>
            </p:nvSpPr>
            <p:spPr>
              <a:xfrm>
                <a:off x="7197702" y="1095469"/>
                <a:ext cx="4479408" cy="2039641"/>
              </a:xfrm>
              <a:prstGeom prst="roundRect">
                <a:avLst>
                  <a:gd name="adj" fmla="val 1631"/>
                </a:avLst>
              </a:prstGeom>
              <a:solidFill>
                <a:srgbClr val="003178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Pipelines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Orchestration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 </a:t>
                </a:r>
                <a:endParaRPr kumimoji="1"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</a:rPr>
                  <a:t>(Filters</a:t>
                </a:r>
                <a:r>
                  <a:rPr kumimoji="1" lang="zh-CN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</a:rPr>
                  <a:t>Chain)</a:t>
                </a:r>
                <a:endParaRPr kumimoji="1" lang="zh-CN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圆角矩形 173">
                <a:extLst>
                  <a:ext uri="{FF2B5EF4-FFF2-40B4-BE49-F238E27FC236}">
                    <a16:creationId xmlns:a16="http://schemas.microsoft.com/office/drawing/2014/main" id="{AFC2B0DD-6957-424C-9EDF-85E19055D3C9}"/>
                  </a:ext>
                </a:extLst>
              </p:cNvPr>
              <p:cNvSpPr/>
              <p:nvPr/>
            </p:nvSpPr>
            <p:spPr>
              <a:xfrm>
                <a:off x="7416173" y="188001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Validator</a:t>
                </a:r>
              </a:p>
            </p:txBody>
          </p:sp>
          <p:sp>
            <p:nvSpPr>
              <p:cNvPr id="87" name="圆角矩形 173">
                <a:extLst>
                  <a:ext uri="{FF2B5EF4-FFF2-40B4-BE49-F238E27FC236}">
                    <a16:creationId xmlns:a16="http://schemas.microsoft.com/office/drawing/2014/main" id="{FD196B55-9C8B-9140-9A70-89773CF54455}"/>
                  </a:ext>
                </a:extLst>
              </p:cNvPr>
              <p:cNvSpPr/>
              <p:nvPr/>
            </p:nvSpPr>
            <p:spPr>
              <a:xfrm>
                <a:off x="7416173" y="2300725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TimeLimiter</a:t>
                </a:r>
              </a:p>
            </p:txBody>
          </p:sp>
          <p:sp>
            <p:nvSpPr>
              <p:cNvPr id="88" name="圆角矩形 173">
                <a:extLst>
                  <a:ext uri="{FF2B5EF4-FFF2-40B4-BE49-F238E27FC236}">
                    <a16:creationId xmlns:a16="http://schemas.microsoft.com/office/drawing/2014/main" id="{51E7D082-0A49-B341-BFD6-3C8D0431810F}"/>
                  </a:ext>
                </a:extLst>
              </p:cNvPr>
              <p:cNvSpPr/>
              <p:nvPr/>
            </p:nvSpPr>
            <p:spPr>
              <a:xfrm>
                <a:off x="7416173" y="2693161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OAth2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/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HMAC</a:t>
                </a:r>
              </a:p>
            </p:txBody>
          </p:sp>
          <p:sp>
            <p:nvSpPr>
              <p:cNvPr id="89" name="圆角矩形 173">
                <a:extLst>
                  <a:ext uri="{FF2B5EF4-FFF2-40B4-BE49-F238E27FC236}">
                    <a16:creationId xmlns:a16="http://schemas.microsoft.com/office/drawing/2014/main" id="{23103944-7A9B-8B4F-8561-B04FA8108978}"/>
                  </a:ext>
                </a:extLst>
              </p:cNvPr>
              <p:cNvSpPr/>
              <p:nvPr/>
            </p:nvSpPr>
            <p:spPr>
              <a:xfrm>
                <a:off x="8833566" y="188360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APIAggregator</a:t>
                </a:r>
              </a:p>
            </p:txBody>
          </p:sp>
          <p:sp>
            <p:nvSpPr>
              <p:cNvPr id="90" name="圆角矩形 173">
                <a:extLst>
                  <a:ext uri="{FF2B5EF4-FFF2-40B4-BE49-F238E27FC236}">
                    <a16:creationId xmlns:a16="http://schemas.microsoft.com/office/drawing/2014/main" id="{D435DCF7-E3B2-A340-A77D-929EC49F375F}"/>
                  </a:ext>
                </a:extLst>
              </p:cNvPr>
              <p:cNvSpPr/>
              <p:nvPr/>
            </p:nvSpPr>
            <p:spPr>
              <a:xfrm>
                <a:off x="8833566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Proxy</a:t>
                </a:r>
              </a:p>
            </p:txBody>
          </p:sp>
          <p:sp>
            <p:nvSpPr>
              <p:cNvPr id="91" name="圆角矩形 173">
                <a:extLst>
                  <a:ext uri="{FF2B5EF4-FFF2-40B4-BE49-F238E27FC236}">
                    <a16:creationId xmlns:a16="http://schemas.microsoft.com/office/drawing/2014/main" id="{F8436577-B7DE-5346-928B-507146244605}"/>
                  </a:ext>
                </a:extLst>
              </p:cNvPr>
              <p:cNvSpPr/>
              <p:nvPr/>
            </p:nvSpPr>
            <p:spPr>
              <a:xfrm>
                <a:off x="8833566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Retryer</a:t>
                </a:r>
              </a:p>
            </p:txBody>
          </p:sp>
          <p:sp>
            <p:nvSpPr>
              <p:cNvPr id="92" name="圆角矩形 173">
                <a:extLst>
                  <a:ext uri="{FF2B5EF4-FFF2-40B4-BE49-F238E27FC236}">
                    <a16:creationId xmlns:a16="http://schemas.microsoft.com/office/drawing/2014/main" id="{5262D441-EEDC-7F49-8EFF-938A55AABB51}"/>
                  </a:ext>
                </a:extLst>
              </p:cNvPr>
              <p:cNvSpPr/>
              <p:nvPr/>
            </p:nvSpPr>
            <p:spPr>
              <a:xfrm>
                <a:off x="10250960" y="188596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RateLimiter</a:t>
                </a:r>
              </a:p>
            </p:txBody>
          </p:sp>
          <p:sp>
            <p:nvSpPr>
              <p:cNvPr id="93" name="圆角矩形 173">
                <a:extLst>
                  <a:ext uri="{FF2B5EF4-FFF2-40B4-BE49-F238E27FC236}">
                    <a16:creationId xmlns:a16="http://schemas.microsoft.com/office/drawing/2014/main" id="{48F4B14F-CB9B-5A4B-9587-E7767FCD8D3F}"/>
                  </a:ext>
                </a:extLst>
              </p:cNvPr>
              <p:cNvSpPr/>
              <p:nvPr/>
            </p:nvSpPr>
            <p:spPr>
              <a:xfrm>
                <a:off x="10250960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CircuitBreaker</a:t>
                </a:r>
              </a:p>
            </p:txBody>
          </p:sp>
          <p:sp>
            <p:nvSpPr>
              <p:cNvPr id="94" name="圆角矩形 173">
                <a:extLst>
                  <a:ext uri="{FF2B5EF4-FFF2-40B4-BE49-F238E27FC236}">
                    <a16:creationId xmlns:a16="http://schemas.microsoft.com/office/drawing/2014/main" id="{FA6C01DA-69FD-4240-B9AD-74FAF51173FA}"/>
                  </a:ext>
                </a:extLst>
              </p:cNvPr>
              <p:cNvSpPr/>
              <p:nvPr/>
            </p:nvSpPr>
            <p:spPr>
              <a:xfrm>
                <a:off x="10250960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CORSAdaptor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7FBDB21-F544-1544-B6C3-40B7A94C498A}"/>
                </a:ext>
              </a:extLst>
            </p:cNvPr>
            <p:cNvGrpSpPr/>
            <p:nvPr/>
          </p:nvGrpSpPr>
          <p:grpSpPr>
            <a:xfrm>
              <a:off x="5753199" y="1249370"/>
              <a:ext cx="1344363" cy="2039642"/>
              <a:chOff x="5753199" y="1095469"/>
              <a:chExt cx="1344363" cy="2039642"/>
            </a:xfrm>
          </p:grpSpPr>
          <p:sp>
            <p:nvSpPr>
              <p:cNvPr id="4" name="圆角矩形 173">
                <a:extLst>
                  <a:ext uri="{FF2B5EF4-FFF2-40B4-BE49-F238E27FC236}">
                    <a16:creationId xmlns:a16="http://schemas.microsoft.com/office/drawing/2014/main" id="{3D217519-EE99-874E-BBAF-25163A2E393A}"/>
                  </a:ext>
                </a:extLst>
              </p:cNvPr>
              <p:cNvSpPr/>
              <p:nvPr/>
            </p:nvSpPr>
            <p:spPr>
              <a:xfrm>
                <a:off x="5753199" y="1095469"/>
                <a:ext cx="1344363" cy="2039642"/>
              </a:xfrm>
              <a:prstGeom prst="roundRect">
                <a:avLst>
                  <a:gd name="adj" fmla="val 3979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Traffic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Gate</a:t>
                </a:r>
              </a:p>
            </p:txBody>
          </p:sp>
          <p:sp>
            <p:nvSpPr>
              <p:cNvPr id="68" name="圆角矩形 173">
                <a:extLst>
                  <a:ext uri="{FF2B5EF4-FFF2-40B4-BE49-F238E27FC236}">
                    <a16:creationId xmlns:a16="http://schemas.microsoft.com/office/drawing/2014/main" id="{4844B3BF-276C-CD48-BFB1-F16030B9656E}"/>
                  </a:ext>
                </a:extLst>
              </p:cNvPr>
              <p:cNvSpPr/>
              <p:nvPr/>
            </p:nvSpPr>
            <p:spPr>
              <a:xfrm>
                <a:off x="5876444" y="1878782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HTTP1/2/3</a:t>
                </a:r>
              </a:p>
            </p:txBody>
          </p:sp>
          <p:sp>
            <p:nvSpPr>
              <p:cNvPr id="95" name="圆角矩形 173">
                <a:extLst>
                  <a:ext uri="{FF2B5EF4-FFF2-40B4-BE49-F238E27FC236}">
                    <a16:creationId xmlns:a16="http://schemas.microsoft.com/office/drawing/2014/main" id="{5BD07B9C-9846-8642-944D-3CCD926BFB71}"/>
                  </a:ext>
                </a:extLst>
              </p:cNvPr>
              <p:cNvSpPr/>
              <p:nvPr/>
            </p:nvSpPr>
            <p:spPr>
              <a:xfrm>
                <a:off x="5876444" y="2287498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MQTT</a:t>
                </a:r>
              </a:p>
            </p:txBody>
          </p:sp>
          <p:sp>
            <p:nvSpPr>
              <p:cNvPr id="96" name="圆角矩形 173">
                <a:extLst>
                  <a:ext uri="{FF2B5EF4-FFF2-40B4-BE49-F238E27FC236}">
                    <a16:creationId xmlns:a16="http://schemas.microsoft.com/office/drawing/2014/main" id="{E551BCDE-2121-7342-8648-9F7F7D3014CF}"/>
                  </a:ext>
                </a:extLst>
              </p:cNvPr>
              <p:cNvSpPr/>
              <p:nvPr/>
            </p:nvSpPr>
            <p:spPr>
              <a:xfrm>
                <a:off x="5876444" y="2696214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WebSocket</a:t>
                </a:r>
              </a:p>
            </p:txBody>
          </p:sp>
        </p:grpSp>
        <p:sp>
          <p:nvSpPr>
            <p:cNvPr id="100" name="圆角矩形 173">
              <a:extLst>
                <a:ext uri="{FF2B5EF4-FFF2-40B4-BE49-F238E27FC236}">
                  <a16:creationId xmlns:a16="http://schemas.microsoft.com/office/drawing/2014/main" id="{1488E482-81FB-384F-BE67-45BCCB617CD9}"/>
                </a:ext>
              </a:extLst>
            </p:cNvPr>
            <p:cNvSpPr/>
            <p:nvPr/>
          </p:nvSpPr>
          <p:spPr>
            <a:xfrm>
              <a:off x="9435302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Fallback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692AC18-1011-E44A-BC57-FED21AE90B32}"/>
                </a:ext>
              </a:extLst>
            </p:cNvPr>
            <p:cNvSpPr txBox="1"/>
            <p:nvPr/>
          </p:nvSpPr>
          <p:spPr>
            <a:xfrm>
              <a:off x="7177855" y="3293877"/>
              <a:ext cx="31037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TrafficGate&amp;Pipeline in All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4" name="圆角矩形 173">
              <a:extLst>
                <a:ext uri="{FF2B5EF4-FFF2-40B4-BE49-F238E27FC236}">
                  <a16:creationId xmlns:a16="http://schemas.microsoft.com/office/drawing/2014/main" id="{05615D5C-E1CF-4D4F-924C-D30B6CE1BB3E}"/>
                </a:ext>
              </a:extLst>
            </p:cNvPr>
            <p:cNvSpPr/>
            <p:nvPr/>
          </p:nvSpPr>
          <p:spPr>
            <a:xfrm>
              <a:off x="7138427" y="4452405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RawConfig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176937C-70D4-5442-8D18-D50DED5DAF71}"/>
                </a:ext>
              </a:extLst>
            </p:cNvPr>
            <p:cNvGrpSpPr/>
            <p:nvPr/>
          </p:nvGrpSpPr>
          <p:grpSpPr>
            <a:xfrm>
              <a:off x="6717604" y="3320484"/>
              <a:ext cx="3869283" cy="980411"/>
              <a:chOff x="6717604" y="3320484"/>
              <a:chExt cx="3869283" cy="980411"/>
            </a:xfrm>
          </p:grpSpPr>
          <p:cxnSp>
            <p:nvCxnSpPr>
              <p:cNvPr id="97" name="直线箭头连接符 96">
                <a:extLst>
                  <a:ext uri="{FF2B5EF4-FFF2-40B4-BE49-F238E27FC236}">
                    <a16:creationId xmlns:a16="http://schemas.microsoft.com/office/drawing/2014/main" id="{9D3170B5-0BEF-0E4D-9660-BFEDA2AE6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604" y="3326150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2F6561BE-CC90-7841-9B91-3B45597E1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4187" y="3320484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FB733ED8-6CF8-D24B-A193-C8AF3130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0304" y="4120895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2FAFB3AE-F724-1C43-AD24-480A2C280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887" y="4115229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22F3668-0389-854A-9707-B9D4D9B0C608}"/>
                </a:ext>
              </a:extLst>
            </p:cNvPr>
            <p:cNvSpPr txBox="1"/>
            <p:nvPr/>
          </p:nvSpPr>
          <p:spPr>
            <a:xfrm>
              <a:off x="7445556" y="4087305"/>
              <a:ext cx="2568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Mange Traffic in or across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B81EF3-E8FB-994F-98C4-7E31D134B9F2}"/>
                </a:ext>
              </a:extLst>
            </p:cNvPr>
            <p:cNvGrpSpPr/>
            <p:nvPr/>
          </p:nvGrpSpPr>
          <p:grpSpPr>
            <a:xfrm>
              <a:off x="5142831" y="4946943"/>
              <a:ext cx="5270023" cy="253916"/>
              <a:chOff x="5142831" y="5091791"/>
              <a:chExt cx="5270023" cy="253916"/>
            </a:xfrm>
          </p:grpSpPr>
          <p:sp>
            <p:nvSpPr>
              <p:cNvPr id="55" name="右箭头 54">
                <a:extLst>
                  <a:ext uri="{FF2B5EF4-FFF2-40B4-BE49-F238E27FC236}">
                    <a16:creationId xmlns:a16="http://schemas.microsoft.com/office/drawing/2014/main" id="{F83BCAD4-7DBC-B445-9BB4-F824D59A6331}"/>
                  </a:ext>
                </a:extLst>
              </p:cNvPr>
              <p:cNvSpPr/>
              <p:nvPr/>
            </p:nvSpPr>
            <p:spPr>
              <a:xfrm rot="16200000">
                <a:off x="5142831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右箭头 55">
                <a:extLst>
                  <a:ext uri="{FF2B5EF4-FFF2-40B4-BE49-F238E27FC236}">
                    <a16:creationId xmlns:a16="http://schemas.microsoft.com/office/drawing/2014/main" id="{DF7A7570-D5F2-3644-B5C2-A39833606302}"/>
                  </a:ext>
                </a:extLst>
              </p:cNvPr>
              <p:cNvSpPr/>
              <p:nvPr/>
            </p:nvSpPr>
            <p:spPr>
              <a:xfrm rot="16200000">
                <a:off x="7687843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57" name="右箭头 56">
                <a:extLst>
                  <a:ext uri="{FF2B5EF4-FFF2-40B4-BE49-F238E27FC236}">
                    <a16:creationId xmlns:a16="http://schemas.microsoft.com/office/drawing/2014/main" id="{57952921-8211-5C44-8BB1-8D4282085108}"/>
                  </a:ext>
                </a:extLst>
              </p:cNvPr>
              <p:cNvSpPr/>
              <p:nvPr/>
            </p:nvSpPr>
            <p:spPr>
              <a:xfrm rot="16200000">
                <a:off x="10232854" y="5128749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EBD808-2380-3E48-A75B-591971E2AC41}"/>
                  </a:ext>
                </a:extLst>
              </p:cNvPr>
              <p:cNvSpPr txBox="1"/>
              <p:nvPr/>
            </p:nvSpPr>
            <p:spPr>
              <a:xfrm>
                <a:off x="8255467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A18A74F-2587-304A-AC89-77A765F38FA1}"/>
                  </a:ext>
                </a:extLst>
              </p:cNvPr>
              <p:cNvSpPr txBox="1"/>
              <p:nvPr/>
            </p:nvSpPr>
            <p:spPr>
              <a:xfrm>
                <a:off x="5673302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6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55D406-3A40-7F4D-B4B5-CD8722CB1110}"/>
              </a:ext>
            </a:extLst>
          </p:cNvPr>
          <p:cNvGrpSpPr/>
          <p:nvPr/>
        </p:nvGrpSpPr>
        <p:grpSpPr>
          <a:xfrm>
            <a:off x="4753069" y="1805434"/>
            <a:ext cx="2082296" cy="2945781"/>
            <a:chOff x="4753069" y="1805434"/>
            <a:chExt cx="2082296" cy="2945781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A433E25-4A5D-F24C-A776-683D2CFA2C4D}"/>
                </a:ext>
              </a:extLst>
            </p:cNvPr>
            <p:cNvSpPr/>
            <p:nvPr/>
          </p:nvSpPr>
          <p:spPr>
            <a:xfrm>
              <a:off x="4753069" y="2230614"/>
              <a:ext cx="2064190" cy="2520601"/>
            </a:xfrm>
            <a:prstGeom prst="roundRect">
              <a:avLst>
                <a:gd name="adj" fmla="val 3737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62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pipeline-demo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圆角矩形 173">
              <a:extLst>
                <a:ext uri="{FF2B5EF4-FFF2-40B4-BE49-F238E27FC236}">
                  <a16:creationId xmlns:a16="http://schemas.microsoft.com/office/drawing/2014/main" id="{F9A364A5-6785-484F-BC63-9D02D6332392}"/>
                </a:ext>
              </a:extLst>
            </p:cNvPr>
            <p:cNvSpPr/>
            <p:nvPr/>
          </p:nvSpPr>
          <p:spPr>
            <a:xfrm>
              <a:off x="5132864" y="2620364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Validator</a:t>
              </a:r>
            </a:p>
          </p:txBody>
        </p:sp>
        <p:sp>
          <p:nvSpPr>
            <p:cNvPr id="65" name="圆角矩形 173">
              <a:extLst>
                <a:ext uri="{FF2B5EF4-FFF2-40B4-BE49-F238E27FC236}">
                  <a16:creationId xmlns:a16="http://schemas.microsoft.com/office/drawing/2014/main" id="{0B62CFBD-32B9-D341-B8ED-7D6FBF1EF13A}"/>
                </a:ext>
              </a:extLst>
            </p:cNvPr>
            <p:cNvSpPr/>
            <p:nvPr/>
          </p:nvSpPr>
          <p:spPr>
            <a:xfrm>
              <a:off x="5132862" y="3152202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RequestAdaptor</a:t>
              </a:r>
            </a:p>
          </p:txBody>
        </p:sp>
        <p:sp>
          <p:nvSpPr>
            <p:cNvPr id="66" name="圆角矩形 173">
              <a:extLst>
                <a:ext uri="{FF2B5EF4-FFF2-40B4-BE49-F238E27FC236}">
                  <a16:creationId xmlns:a16="http://schemas.microsoft.com/office/drawing/2014/main" id="{68FCF451-3C8A-9943-BAC8-7EF33B94EDB0}"/>
                </a:ext>
              </a:extLst>
            </p:cNvPr>
            <p:cNvSpPr/>
            <p:nvPr/>
          </p:nvSpPr>
          <p:spPr>
            <a:xfrm>
              <a:off x="5132861" y="3750277"/>
              <a:ext cx="1224947" cy="2841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Backend</a:t>
              </a:r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ACD76135-14D0-D84D-82C4-6DD07A91C745}"/>
                </a:ext>
              </a:extLst>
            </p:cNvPr>
            <p:cNvCxnSpPr>
              <a:stCxn id="58" idx="2"/>
              <a:endCxn id="65" idx="0"/>
            </p:cNvCxnSpPr>
            <p:nvPr/>
          </p:nvCxnSpPr>
          <p:spPr>
            <a:xfrm flipH="1">
              <a:off x="5745336" y="2904543"/>
              <a:ext cx="2" cy="24765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315BE98F-E72B-B64C-A4ED-6CD96D824138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5745335" y="3436381"/>
              <a:ext cx="1" cy="31389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DAEEFC40-6432-534C-801E-19628442477C}"/>
                </a:ext>
              </a:extLst>
            </p:cNvPr>
            <p:cNvCxnSpPr>
              <a:cxnSpLocks/>
              <a:stCxn id="58" idx="3"/>
              <a:endCxn id="20" idx="3"/>
            </p:cNvCxnSpPr>
            <p:nvPr/>
          </p:nvCxnSpPr>
          <p:spPr>
            <a:xfrm flipH="1">
              <a:off x="6357810" y="2762454"/>
              <a:ext cx="1" cy="1667496"/>
            </a:xfrm>
            <a:prstGeom prst="bentConnector3">
              <a:avLst>
                <a:gd name="adj1" fmla="val -2286000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C4C3AA-5F29-1E41-8E8C-41F355E9FBA9}"/>
                </a:ext>
              </a:extLst>
            </p:cNvPr>
            <p:cNvSpPr/>
            <p:nvPr/>
          </p:nvSpPr>
          <p:spPr>
            <a:xfrm>
              <a:off x="5132863" y="4310710"/>
              <a:ext cx="1224947" cy="2384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</a:rPr>
                <a:t>END</a:t>
              </a:r>
              <a:endParaRPr kumimoji="1" lang="zh-CN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FE8315-857F-0941-AD8F-7DFBB3DDBA9D}"/>
                </a:ext>
              </a:extLst>
            </p:cNvPr>
            <p:cNvCxnSpPr>
              <a:cxnSpLocks/>
              <a:stCxn id="66" idx="2"/>
              <a:endCxn id="20" idx="0"/>
            </p:cNvCxnSpPr>
            <p:nvPr/>
          </p:nvCxnSpPr>
          <p:spPr>
            <a:xfrm>
              <a:off x="5745335" y="4034456"/>
              <a:ext cx="2" cy="27625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D7C46D3-8F54-094A-82B7-91C6A4A1635F}"/>
                </a:ext>
              </a:extLst>
            </p:cNvPr>
            <p:cNvSpPr txBox="1"/>
            <p:nvPr/>
          </p:nvSpPr>
          <p:spPr>
            <a:xfrm rot="5400000">
              <a:off x="6388127" y="3352414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invalid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DAEB3F1D-EA15-9144-9E2B-8884706D6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849" y="1805434"/>
              <a:ext cx="0" cy="32570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F0F4A529-044C-B54B-80AC-7551F9ACB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37" y="1805434"/>
              <a:ext cx="0" cy="32570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9663378-8BED-2A4B-BE37-F9D04899C926}"/>
                </a:ext>
              </a:extLst>
            </p:cNvPr>
            <p:cNvSpPr txBox="1"/>
            <p:nvPr/>
          </p:nvSpPr>
          <p:spPr>
            <a:xfrm>
              <a:off x="5506604" y="1829786"/>
              <a:ext cx="6458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0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/>
            <p:cNvSpPr txBox="1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/>
            <p:cNvSpPr txBox="1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/>
            <p:cNvSpPr txBox="1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/>
          <p:cNvCxnSpPr/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/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/>
          <p:cNvCxnSpPr/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/>
          <p:cNvSpPr txBox="1"/>
          <p:nvPr/>
        </p:nvSpPr>
        <p:spPr>
          <a:xfrm>
            <a:off x="2044171" y="877042"/>
            <a:ext cx="303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Easegress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/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/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</a:p>
        </p:txBody>
      </p:sp>
      <p:sp>
        <p:nvSpPr>
          <p:cNvPr id="27" name="矩形 26"/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H="1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/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/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</a:p>
        </p:txBody>
      </p:sp>
      <p:sp>
        <p:nvSpPr>
          <p:cNvPr id="78" name="圆角矩形 173"/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</a:p>
        </p:txBody>
      </p:sp>
      <p:sp>
        <p:nvSpPr>
          <p:cNvPr id="79" name="圆角矩形 173"/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</a:p>
        </p:txBody>
      </p:sp>
      <p:sp>
        <p:nvSpPr>
          <p:cNvPr id="80" name="圆角矩形 173"/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</a:p>
        </p:txBody>
      </p:sp>
      <p:sp>
        <p:nvSpPr>
          <p:cNvPr id="81" name="圆角矩形 173"/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</a:p>
        </p:txBody>
      </p:sp>
      <p:sp>
        <p:nvSpPr>
          <p:cNvPr id="82" name="圆角矩形 173"/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</a:p>
        </p:txBody>
      </p:sp>
      <p:sp>
        <p:nvSpPr>
          <p:cNvPr id="83" name="圆角矩形 173"/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</a:p>
        </p:txBody>
      </p:sp>
      <p:sp>
        <p:nvSpPr>
          <p:cNvPr id="84" name="圆角矩形 173"/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</a:p>
        </p:txBody>
      </p:sp>
      <p:sp>
        <p:nvSpPr>
          <p:cNvPr id="85" name="圆角矩形 173"/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cxnSp>
        <p:nvCxnSpPr>
          <p:cNvPr id="86" name="直线箭头连接符 85"/>
          <p:cNvCxnSpPr/>
          <p:nvPr/>
        </p:nvCxnSpPr>
        <p:spPr>
          <a:xfrm flipH="1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4985385" y="0"/>
            <a:ext cx="7206615" cy="6858000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412740" y="593090"/>
            <a:ext cx="5794375" cy="4773930"/>
            <a:chOff x="8524" y="934"/>
            <a:chExt cx="9125" cy="7518"/>
          </a:xfrm>
        </p:grpSpPr>
        <p:cxnSp>
          <p:nvCxnSpPr>
            <p:cNvPr id="148" name="直线箭头连接符 44"/>
            <p:cNvCxnSpPr>
              <a:stCxn id="155" idx="2"/>
              <a:endCxn id="237" idx="3"/>
            </p:cNvCxnSpPr>
            <p:nvPr/>
          </p:nvCxnSpPr>
          <p:spPr>
            <a:xfrm rot="16200000" flipH="1">
              <a:off x="13186" y="2981"/>
              <a:ext cx="788" cy="10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/>
            <p:cNvGrpSpPr/>
            <p:nvPr/>
          </p:nvGrpSpPr>
          <p:grpSpPr>
            <a:xfrm>
              <a:off x="14227" y="934"/>
              <a:ext cx="944" cy="861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11862" y="3756"/>
              <a:ext cx="2576" cy="1228"/>
              <a:chOff x="6750426" y="1963272"/>
              <a:chExt cx="1636054" cy="779925"/>
            </a:xfrm>
          </p:grpSpPr>
          <p:sp>
            <p:nvSpPr>
              <p:cNvPr id="234" name="圆角矩形 233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15073" y="5757"/>
              <a:ext cx="2576" cy="1228"/>
              <a:chOff x="6750426" y="1963272"/>
              <a:chExt cx="1636054" cy="779925"/>
            </a:xfrm>
          </p:grpSpPr>
          <p:sp>
            <p:nvSpPr>
              <p:cNvPr id="227" name="圆角矩形 226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8524" y="5725"/>
              <a:ext cx="2576" cy="1228"/>
              <a:chOff x="6750426" y="1963272"/>
              <a:chExt cx="1636054" cy="779925"/>
            </a:xfrm>
          </p:grpSpPr>
          <p:sp>
            <p:nvSpPr>
              <p:cNvPr id="220" name="圆角矩形 219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/>
              <p:cNvCxnSpPr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/>
            <p:cNvGrpSpPr/>
            <p:nvPr/>
          </p:nvGrpSpPr>
          <p:grpSpPr>
            <a:xfrm>
              <a:off x="11862" y="5757"/>
              <a:ext cx="2576" cy="1228"/>
              <a:chOff x="6750426" y="1963272"/>
              <a:chExt cx="1636054" cy="779925"/>
            </a:xfrm>
          </p:grpSpPr>
          <p:sp>
            <p:nvSpPr>
              <p:cNvPr id="213" name="圆角矩形 212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/>
            <p:cNvGrpSpPr/>
            <p:nvPr/>
          </p:nvGrpSpPr>
          <p:grpSpPr>
            <a:xfrm>
              <a:off x="10997" y="953"/>
              <a:ext cx="944" cy="861"/>
              <a:chOff x="1958520" y="2302574"/>
              <a:chExt cx="359213" cy="327807"/>
            </a:xfrm>
          </p:grpSpPr>
          <p:sp>
            <p:nvSpPr>
              <p:cNvPr id="210" name="Google Shape;11527;p68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/>
            <p:cNvSpPr/>
            <p:nvPr/>
          </p:nvSpPr>
          <p:spPr>
            <a:xfrm>
              <a:off x="11866" y="2430"/>
              <a:ext cx="2412" cy="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/>
            <p:cNvGrpSpPr/>
            <p:nvPr/>
          </p:nvGrpSpPr>
          <p:grpSpPr>
            <a:xfrm>
              <a:off x="15073" y="7224"/>
              <a:ext cx="2576" cy="1228"/>
              <a:chOff x="6750426" y="1963272"/>
              <a:chExt cx="1636054" cy="779925"/>
            </a:xfrm>
          </p:grpSpPr>
          <p:sp>
            <p:nvSpPr>
              <p:cNvPr id="202" name="圆角矩形 201"/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/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/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/>
              <p:cNvCxnSpPr/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/>
              <p:cNvCxnSpPr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/>
            <p:cNvCxnSpPr>
              <a:stCxn id="237" idx="2"/>
              <a:endCxn id="231" idx="2"/>
            </p:cNvCxnSpPr>
            <p:nvPr/>
          </p:nvCxnSpPr>
          <p:spPr>
            <a:xfrm>
              <a:off x="14304" y="4388"/>
              <a:ext cx="3212" cy="2001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237" idx="1"/>
              <a:endCxn id="223" idx="3"/>
            </p:cNvCxnSpPr>
            <p:nvPr/>
          </p:nvCxnSpPr>
          <p:spPr>
            <a:xfrm rot="5400000">
              <a:off x="11940" y="3703"/>
              <a:ext cx="959" cy="33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/>
            <p:cNvCxnSpPr>
              <a:stCxn id="237" idx="1"/>
              <a:endCxn id="216" idx="3"/>
            </p:cNvCxnSpPr>
            <p:nvPr/>
          </p:nvCxnSpPr>
          <p:spPr>
            <a:xfrm>
              <a:off x="14089" y="4893"/>
              <a:ext cx="0" cy="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/>
            <p:cNvCxnSpPr>
              <a:endCxn id="155" idx="1"/>
            </p:cNvCxnSpPr>
            <p:nvPr/>
          </p:nvCxnSpPr>
          <p:spPr>
            <a:xfrm rot="16200000" flipH="1">
              <a:off x="11199" y="2096"/>
              <a:ext cx="919" cy="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/>
            <p:cNvCxnSpPr>
              <a:endCxn id="155" idx="3"/>
            </p:cNvCxnSpPr>
            <p:nvPr/>
          </p:nvCxnSpPr>
          <p:spPr>
            <a:xfrm rot="5400000">
              <a:off x="14012" y="2062"/>
              <a:ext cx="967" cy="435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/>
            <p:cNvCxnSpPr/>
            <p:nvPr/>
          </p:nvCxnSpPr>
          <p:spPr>
            <a:xfrm rot="16200000" flipH="1">
              <a:off x="13263" y="3003"/>
              <a:ext cx="788" cy="996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/>
            <p:cNvCxnSpPr/>
            <p:nvPr/>
          </p:nvCxnSpPr>
          <p:spPr>
            <a:xfrm>
              <a:off x="14284" y="4280"/>
              <a:ext cx="3232" cy="3468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/>
            <p:cNvSpPr txBox="1"/>
            <p:nvPr/>
          </p:nvSpPr>
          <p:spPr>
            <a:xfrm>
              <a:off x="8686" y="5321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2085" y="5345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5287" y="5352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1974" y="3393"/>
              <a:ext cx="199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4225" y="4079"/>
              <a:ext cx="72" cy="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14231" y="6037"/>
              <a:ext cx="72" cy="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4" name="文本框 243"/>
          <p:cNvSpPr txBox="1"/>
          <p:nvPr/>
        </p:nvSpPr>
        <p:spPr>
          <a:xfrm rot="5400000">
            <a:off x="11144142" y="3423332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747</Words>
  <Application>Microsoft Macintosh PowerPoint</Application>
  <PresentationFormat>宽屏</PresentationFormat>
  <Paragraphs>333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474</cp:revision>
  <cp:lastPrinted>2021-06-14T04:30:40Z</cp:lastPrinted>
  <dcterms:created xsi:type="dcterms:W3CDTF">2021-06-14T04:30:40Z</dcterms:created>
  <dcterms:modified xsi:type="dcterms:W3CDTF">2021-07-26T07:56:52Z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