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83" userDrawn="1">
          <p15:clr>
            <a:srgbClr val="A4A3A4"/>
          </p15:clr>
        </p15:guide>
        <p15:guide id="3" pos="7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zhongmi@sohu.com" initials="c" lastIdx="1" clrIdx="0">
    <p:extLst>
      <p:ext uri="{19B8F6BF-5375-455C-9EA6-DF929625EA0E}">
        <p15:presenceInfo xmlns:p15="http://schemas.microsoft.com/office/powerpoint/2012/main" userId="8ebf9e15de5000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5429"/>
    <a:srgbClr val="05386A"/>
    <a:srgbClr val="BA4DFF"/>
    <a:srgbClr val="04396B"/>
    <a:srgbClr val="D2DCE8"/>
    <a:srgbClr val="A2CEEA"/>
    <a:srgbClr val="FFEFF3"/>
    <a:srgbClr val="F7E6FE"/>
    <a:srgbClr val="FCD4FF"/>
    <a:srgbClr val="C3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2"/>
    <p:restoredTop sz="92943" autoAdjust="0"/>
  </p:normalViewPr>
  <p:slideViewPr>
    <p:cSldViewPr snapToGrid="0" showGuides="1">
      <p:cViewPr>
        <p:scale>
          <a:sx n="110" d="100"/>
          <a:sy n="110" d="100"/>
        </p:scale>
        <p:origin x="360" y="424"/>
      </p:cViewPr>
      <p:guideLst>
        <p:guide orient="horz" pos="2183"/>
        <p:guide pos="7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152"/>
    </p:cViewPr>
  </p:sorterViewPr>
  <p:notesViewPr>
    <p:cSldViewPr snapToGrid="0">
      <p:cViewPr varScale="1">
        <p:scale>
          <a:sx n="116" d="100"/>
          <a:sy n="116" d="100"/>
        </p:scale>
        <p:origin x="42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55C4D7F-E6C9-FD45-A5A9-03043F32A7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E8E853-2178-074A-B61B-3E0FC272F1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86BBC-71F7-C440-ACC3-F0F595527C6C}" type="datetimeFigureOut">
              <a:rPr kumimoji="1" lang="zh-CN" altLang="en-US" smtClean="0"/>
              <a:t>2021/4/23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1C8E36-4FC2-FB4A-A174-9EA0318E5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6D1BE8-2A83-5044-8F71-19D7871331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61A08-452E-C14B-AF9F-6658E5EF1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4533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E383A-B265-4935-8168-671F3DE2F89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8E5CD-C188-4EE7-A618-C84A2D3EB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263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4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60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E73E9DE-2F24-4422-A28C-D8C94AE31FB2}"/>
              </a:ext>
            </a:extLst>
          </p:cNvPr>
          <p:cNvCxnSpPr/>
          <p:nvPr userDrawn="1"/>
        </p:nvCxnSpPr>
        <p:spPr>
          <a:xfrm>
            <a:off x="152400" y="6590136"/>
            <a:ext cx="7950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20A32BE-38C8-9E4E-A210-46AC451F2588}"/>
              </a:ext>
            </a:extLst>
          </p:cNvPr>
          <p:cNvSpPr txBox="1"/>
          <p:nvPr userDrawn="1"/>
        </p:nvSpPr>
        <p:spPr>
          <a:xfrm>
            <a:off x="8255000" y="6451636"/>
            <a:ext cx="39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企业云化架构解决方案提供商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用技术推动商业进步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86DDA27-7058-E049-A378-8728C402A0A7}"/>
              </a:ext>
            </a:extLst>
          </p:cNvPr>
          <p:cNvGrpSpPr/>
          <p:nvPr userDrawn="1"/>
        </p:nvGrpSpPr>
        <p:grpSpPr>
          <a:xfrm>
            <a:off x="10229496" y="141514"/>
            <a:ext cx="1891425" cy="615526"/>
            <a:chOff x="10036885" y="176971"/>
            <a:chExt cx="1891425" cy="61552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1035148-F2A9-1648-942D-CE9BAEE62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6885" y="241994"/>
              <a:ext cx="548742" cy="548742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AB7F923-36A9-384F-A248-6B42900D0739}"/>
                </a:ext>
              </a:extLst>
            </p:cNvPr>
            <p:cNvSpPr txBox="1"/>
            <p:nvPr/>
          </p:nvSpPr>
          <p:spPr>
            <a:xfrm>
              <a:off x="10557935" y="176971"/>
              <a:ext cx="13703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MegaEase</a:t>
              </a:r>
              <a:endParaRPr kumimoji="1"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638F8FD0-EADA-A648-8851-405171BDC997}"/>
                </a:ext>
              </a:extLst>
            </p:cNvPr>
            <p:cNvCxnSpPr>
              <a:cxnSpLocks/>
            </p:cNvCxnSpPr>
            <p:nvPr/>
          </p:nvCxnSpPr>
          <p:spPr>
            <a:xfrm>
              <a:off x="10625667" y="553442"/>
              <a:ext cx="1193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5514A94-0C77-FE40-9E2D-CB9C3EF5A4E7}"/>
                </a:ext>
              </a:extLst>
            </p:cNvPr>
            <p:cNvSpPr txBox="1"/>
            <p:nvPr/>
          </p:nvSpPr>
          <p:spPr>
            <a:xfrm>
              <a:off x="10549468" y="546276"/>
              <a:ext cx="13715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CN" altLang="en-US" sz="10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企业云化架构提供商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76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243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09AC2B-B425-4626-BFAE-51107B1C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F336-F8C7-4D82-BE40-41F2DFE0B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第二级</a:t>
            </a:r>
            <a:r>
              <a:rPr lang="zh-CN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</a:p>
          <a:p>
            <a:pPr lvl="1"/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B37A5-A700-4BA7-8FA3-C8A7F3BA0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F37F-568A-4C76-B0A5-177AFDC2BD4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575C2-D9EF-4A09-9EA6-A9768B2B5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94A0A-E889-464B-A885-AE7E492A1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35B8E-6542-43B8-BCC0-47DC518727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2E2A0B-2E77-0249-BDC1-3CB1B64411F5}"/>
              </a:ext>
            </a:extLst>
          </p:cNvPr>
          <p:cNvSpPr/>
          <p:nvPr userDrawn="1"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727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2158D75E-81C3-3746-8527-85172841DEC3}"/>
              </a:ext>
            </a:extLst>
          </p:cNvPr>
          <p:cNvCxnSpPr>
            <a:cxnSpLocks/>
            <a:endCxn id="231" idx="3"/>
          </p:cNvCxnSpPr>
          <p:nvPr/>
        </p:nvCxnSpPr>
        <p:spPr>
          <a:xfrm>
            <a:off x="11282808" y="1902395"/>
            <a:ext cx="0" cy="16826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B693EF2-7FBD-0740-86F8-2C760D50312C}"/>
              </a:ext>
            </a:extLst>
          </p:cNvPr>
          <p:cNvCxnSpPr>
            <a:cxnSpLocks/>
          </p:cNvCxnSpPr>
          <p:nvPr/>
        </p:nvCxnSpPr>
        <p:spPr>
          <a:xfrm flipH="1">
            <a:off x="9375791" y="1911920"/>
            <a:ext cx="931598" cy="55351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BF9FC97A-4B20-B649-A285-F1963566536D}"/>
              </a:ext>
            </a:extLst>
          </p:cNvPr>
          <p:cNvCxnSpPr>
            <a:cxnSpLocks/>
          </p:cNvCxnSpPr>
          <p:nvPr/>
        </p:nvCxnSpPr>
        <p:spPr>
          <a:xfrm flipH="1">
            <a:off x="9375790" y="1902395"/>
            <a:ext cx="1310865" cy="1801325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5859F881-061C-8647-B6E0-A96F4ED15A68}"/>
              </a:ext>
            </a:extLst>
          </p:cNvPr>
          <p:cNvCxnSpPr>
            <a:cxnSpLocks/>
            <a:endCxn id="199" idx="0"/>
          </p:cNvCxnSpPr>
          <p:nvPr/>
        </p:nvCxnSpPr>
        <p:spPr>
          <a:xfrm flipH="1" flipV="1">
            <a:off x="6324635" y="1936161"/>
            <a:ext cx="675111" cy="162941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9B08087A-9B2B-0649-817B-F12C1BA5E527}"/>
              </a:ext>
            </a:extLst>
          </p:cNvPr>
          <p:cNvCxnSpPr>
            <a:cxnSpLocks/>
          </p:cNvCxnSpPr>
          <p:nvPr/>
        </p:nvCxnSpPr>
        <p:spPr>
          <a:xfrm flipH="1" flipV="1">
            <a:off x="7061337" y="1951789"/>
            <a:ext cx="2055378" cy="168895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FF7BDACC-64F5-3348-8346-5530153CB683}"/>
              </a:ext>
            </a:extLst>
          </p:cNvPr>
          <p:cNvSpPr/>
          <p:nvPr/>
        </p:nvSpPr>
        <p:spPr>
          <a:xfrm>
            <a:off x="4915820" y="0"/>
            <a:ext cx="727618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5F8BE4B7-3828-E642-810C-0B6C282A3965}"/>
              </a:ext>
            </a:extLst>
          </p:cNvPr>
          <p:cNvGrpSpPr/>
          <p:nvPr/>
        </p:nvGrpSpPr>
        <p:grpSpPr>
          <a:xfrm>
            <a:off x="204869" y="1365076"/>
            <a:ext cx="3872751" cy="3529798"/>
            <a:chOff x="204869" y="1365076"/>
            <a:chExt cx="3872751" cy="3529798"/>
          </a:xfrm>
        </p:grpSpPr>
        <p:sp>
          <p:nvSpPr>
            <p:cNvPr id="117" name="圆角矩形 116">
              <a:extLst>
                <a:ext uri="{FF2B5EF4-FFF2-40B4-BE49-F238E27FC236}">
                  <a16:creationId xmlns:a16="http://schemas.microsoft.com/office/drawing/2014/main" id="{453A3FC7-4252-0D40-8C7C-739F38AED558}"/>
                </a:ext>
              </a:extLst>
            </p:cNvPr>
            <p:cNvSpPr/>
            <p:nvPr/>
          </p:nvSpPr>
          <p:spPr>
            <a:xfrm>
              <a:off x="1589915" y="2465436"/>
              <a:ext cx="1102659" cy="5020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Web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UI</a:t>
              </a:r>
            </a:p>
            <a:p>
              <a:pPr algn="ctr"/>
              <a:r>
                <a:rPr kumimoji="1" lang="en-US" altLang="zh-CN" sz="1100" dirty="0"/>
                <a:t>API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Gateway</a:t>
              </a:r>
              <a:endParaRPr kumimoji="1" lang="zh-CN" altLang="en-US" sz="1100" dirty="0"/>
            </a:p>
          </p:txBody>
        </p:sp>
        <p:sp>
          <p:nvSpPr>
            <p:cNvPr id="118" name="圆角矩形 117">
              <a:extLst>
                <a:ext uri="{FF2B5EF4-FFF2-40B4-BE49-F238E27FC236}">
                  <a16:creationId xmlns:a16="http://schemas.microsoft.com/office/drawing/2014/main" id="{284D4E0F-4292-C147-B95A-0127B489F9B5}"/>
                </a:ext>
              </a:extLst>
            </p:cNvPr>
            <p:cNvSpPr/>
            <p:nvPr/>
          </p:nvSpPr>
          <p:spPr>
            <a:xfrm>
              <a:off x="204869" y="3496374"/>
              <a:ext cx="1102659" cy="5020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Visits</a:t>
              </a:r>
            </a:p>
            <a:p>
              <a:pPr algn="ctr"/>
              <a:r>
                <a:rPr kumimoji="1" lang="en-US" altLang="zh-CN" sz="1100" dirty="0"/>
                <a:t>Service</a:t>
              </a:r>
              <a:endParaRPr kumimoji="1" lang="zh-CN" altLang="en-US" sz="1100" dirty="0"/>
            </a:p>
          </p:txBody>
        </p:sp>
        <p:sp>
          <p:nvSpPr>
            <p:cNvPr id="119" name="圆角矩形 118">
              <a:extLst>
                <a:ext uri="{FF2B5EF4-FFF2-40B4-BE49-F238E27FC236}">
                  <a16:creationId xmlns:a16="http://schemas.microsoft.com/office/drawing/2014/main" id="{EE208132-7BD3-7542-8ECF-250EB84D4537}"/>
                </a:ext>
              </a:extLst>
            </p:cNvPr>
            <p:cNvSpPr/>
            <p:nvPr/>
          </p:nvSpPr>
          <p:spPr>
            <a:xfrm>
              <a:off x="2974961" y="3496373"/>
              <a:ext cx="1102659" cy="5020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Customer</a:t>
              </a:r>
            </a:p>
            <a:p>
              <a:pPr algn="ctr"/>
              <a:r>
                <a:rPr kumimoji="1" lang="en-US" altLang="zh-CN" sz="1100" dirty="0"/>
                <a:t>Service</a:t>
              </a:r>
              <a:endParaRPr kumimoji="1" lang="zh-CN" altLang="en-US" sz="1100" dirty="0"/>
            </a:p>
          </p:txBody>
        </p:sp>
        <p:sp>
          <p:nvSpPr>
            <p:cNvPr id="120" name="圆角矩形 119">
              <a:extLst>
                <a:ext uri="{FF2B5EF4-FFF2-40B4-BE49-F238E27FC236}">
                  <a16:creationId xmlns:a16="http://schemas.microsoft.com/office/drawing/2014/main" id="{D43F4FFB-B4A8-F244-840A-0656E5CCF9E1}"/>
                </a:ext>
              </a:extLst>
            </p:cNvPr>
            <p:cNvSpPr/>
            <p:nvPr/>
          </p:nvSpPr>
          <p:spPr>
            <a:xfrm>
              <a:off x="1589915" y="3496375"/>
              <a:ext cx="1102659" cy="5020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Vets</a:t>
              </a:r>
            </a:p>
            <a:p>
              <a:pPr algn="ctr"/>
              <a:r>
                <a:rPr kumimoji="1" lang="en-US" altLang="zh-CN" sz="1100" dirty="0"/>
                <a:t>Service</a:t>
              </a:r>
              <a:endParaRPr kumimoji="1" lang="zh-CN" altLang="en-US" sz="1100" dirty="0"/>
            </a:p>
          </p:txBody>
        </p:sp>
        <p:cxnSp>
          <p:nvCxnSpPr>
            <p:cNvPr id="121" name="直线箭头连接符 6">
              <a:extLst>
                <a:ext uri="{FF2B5EF4-FFF2-40B4-BE49-F238E27FC236}">
                  <a16:creationId xmlns:a16="http://schemas.microsoft.com/office/drawing/2014/main" id="{12B88CBD-8749-B74E-8ACD-88DD26D9B1DC}"/>
                </a:ext>
              </a:extLst>
            </p:cNvPr>
            <p:cNvCxnSpPr>
              <a:cxnSpLocks/>
              <a:stCxn id="117" idx="1"/>
              <a:endCxn id="118" idx="0"/>
            </p:cNvCxnSpPr>
            <p:nvPr/>
          </p:nvCxnSpPr>
          <p:spPr>
            <a:xfrm rot="10800000" flipV="1">
              <a:off x="756199" y="2716448"/>
              <a:ext cx="833716" cy="77992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>
              <a:extLst>
                <a:ext uri="{FF2B5EF4-FFF2-40B4-BE49-F238E27FC236}">
                  <a16:creationId xmlns:a16="http://schemas.microsoft.com/office/drawing/2014/main" id="{88930E7F-3EAD-B443-8F59-60BC7FE0D98C}"/>
                </a:ext>
              </a:extLst>
            </p:cNvPr>
            <p:cNvCxnSpPr>
              <a:stCxn id="117" idx="2"/>
              <a:endCxn id="120" idx="0"/>
            </p:cNvCxnSpPr>
            <p:nvPr/>
          </p:nvCxnSpPr>
          <p:spPr>
            <a:xfrm>
              <a:off x="2141245" y="2967459"/>
              <a:ext cx="0" cy="528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0">
              <a:extLst>
                <a:ext uri="{FF2B5EF4-FFF2-40B4-BE49-F238E27FC236}">
                  <a16:creationId xmlns:a16="http://schemas.microsoft.com/office/drawing/2014/main" id="{CF3F42CB-CC5C-AE4E-A974-83E3D6C47F5B}"/>
                </a:ext>
              </a:extLst>
            </p:cNvPr>
            <p:cNvCxnSpPr>
              <a:cxnSpLocks/>
              <a:stCxn id="117" idx="3"/>
              <a:endCxn id="119" idx="0"/>
            </p:cNvCxnSpPr>
            <p:nvPr/>
          </p:nvCxnSpPr>
          <p:spPr>
            <a:xfrm>
              <a:off x="2692574" y="2716448"/>
              <a:ext cx="833717" cy="7799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圆柱体 124">
              <a:extLst>
                <a:ext uri="{FF2B5EF4-FFF2-40B4-BE49-F238E27FC236}">
                  <a16:creationId xmlns:a16="http://schemas.microsoft.com/office/drawing/2014/main" id="{CAFCE7A9-E910-9845-8B28-507110570EE7}"/>
                </a:ext>
              </a:extLst>
            </p:cNvPr>
            <p:cNvSpPr/>
            <p:nvPr/>
          </p:nvSpPr>
          <p:spPr>
            <a:xfrm>
              <a:off x="446916" y="4392851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圆柱体 125">
              <a:extLst>
                <a:ext uri="{FF2B5EF4-FFF2-40B4-BE49-F238E27FC236}">
                  <a16:creationId xmlns:a16="http://schemas.microsoft.com/office/drawing/2014/main" id="{EC4191FE-C55E-1C4E-981A-A994CEC36A55}"/>
                </a:ext>
              </a:extLst>
            </p:cNvPr>
            <p:cNvSpPr/>
            <p:nvPr/>
          </p:nvSpPr>
          <p:spPr>
            <a:xfrm>
              <a:off x="1836445" y="4392850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圆柱体 126">
              <a:extLst>
                <a:ext uri="{FF2B5EF4-FFF2-40B4-BE49-F238E27FC236}">
                  <a16:creationId xmlns:a16="http://schemas.microsoft.com/office/drawing/2014/main" id="{8006226E-6F89-1B43-B871-54BB4A7737CD}"/>
                </a:ext>
              </a:extLst>
            </p:cNvPr>
            <p:cNvSpPr/>
            <p:nvPr/>
          </p:nvSpPr>
          <p:spPr>
            <a:xfrm>
              <a:off x="3225974" y="4392850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8" name="直线箭头连接符 127">
              <a:extLst>
                <a:ext uri="{FF2B5EF4-FFF2-40B4-BE49-F238E27FC236}">
                  <a16:creationId xmlns:a16="http://schemas.microsoft.com/office/drawing/2014/main" id="{8920BF74-DEC7-6E42-A9B4-5B85C5555D80}"/>
                </a:ext>
              </a:extLst>
            </p:cNvPr>
            <p:cNvCxnSpPr>
              <a:stCxn id="118" idx="2"/>
              <a:endCxn id="125" idx="1"/>
            </p:cNvCxnSpPr>
            <p:nvPr/>
          </p:nvCxnSpPr>
          <p:spPr>
            <a:xfrm>
              <a:off x="756199" y="3998397"/>
              <a:ext cx="0" cy="394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895A3578-CE0D-2248-8A47-8D9B86B281CB}"/>
                </a:ext>
              </a:extLst>
            </p:cNvPr>
            <p:cNvCxnSpPr>
              <a:stCxn id="120" idx="2"/>
              <a:endCxn id="126" idx="1"/>
            </p:cNvCxnSpPr>
            <p:nvPr/>
          </p:nvCxnSpPr>
          <p:spPr>
            <a:xfrm>
              <a:off x="2141245" y="3998398"/>
              <a:ext cx="4483" cy="394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线箭头连接符 130">
              <a:extLst>
                <a:ext uri="{FF2B5EF4-FFF2-40B4-BE49-F238E27FC236}">
                  <a16:creationId xmlns:a16="http://schemas.microsoft.com/office/drawing/2014/main" id="{78EC2EED-45F0-D543-8B60-31FDF2B3F042}"/>
                </a:ext>
              </a:extLst>
            </p:cNvPr>
            <p:cNvCxnSpPr>
              <a:stCxn id="119" idx="2"/>
              <a:endCxn id="127" idx="1"/>
            </p:cNvCxnSpPr>
            <p:nvPr/>
          </p:nvCxnSpPr>
          <p:spPr>
            <a:xfrm>
              <a:off x="3526291" y="3998396"/>
              <a:ext cx="8966" cy="394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线箭头连接符 131">
              <a:extLst>
                <a:ext uri="{FF2B5EF4-FFF2-40B4-BE49-F238E27FC236}">
                  <a16:creationId xmlns:a16="http://schemas.microsoft.com/office/drawing/2014/main" id="{273817BB-D154-5F41-B1A3-5664684295BD}"/>
                </a:ext>
              </a:extLst>
            </p:cNvPr>
            <p:cNvCxnSpPr>
              <a:cxnSpLocks/>
              <a:endCxn id="117" idx="0"/>
            </p:cNvCxnSpPr>
            <p:nvPr/>
          </p:nvCxnSpPr>
          <p:spPr>
            <a:xfrm>
              <a:off x="2141244" y="2109146"/>
              <a:ext cx="1" cy="356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oogle Shape;11526;p68">
              <a:extLst>
                <a:ext uri="{FF2B5EF4-FFF2-40B4-BE49-F238E27FC236}">
                  <a16:creationId xmlns:a16="http://schemas.microsoft.com/office/drawing/2014/main" id="{EECBDACC-A17E-0E43-98FD-815EE6FA78D2}"/>
                </a:ext>
              </a:extLst>
            </p:cNvPr>
            <p:cNvGrpSpPr/>
            <p:nvPr/>
          </p:nvGrpSpPr>
          <p:grpSpPr>
            <a:xfrm>
              <a:off x="1855775" y="1365076"/>
              <a:ext cx="599235" cy="546844"/>
              <a:chOff x="1958520" y="2302574"/>
              <a:chExt cx="359213" cy="327807"/>
            </a:xfrm>
          </p:grpSpPr>
          <p:sp>
            <p:nvSpPr>
              <p:cNvPr id="134" name="Google Shape;11527;p68">
                <a:extLst>
                  <a:ext uri="{FF2B5EF4-FFF2-40B4-BE49-F238E27FC236}">
                    <a16:creationId xmlns:a16="http://schemas.microsoft.com/office/drawing/2014/main" id="{E699A435-2E04-5441-89C7-9F5EB60A4107}"/>
                  </a:ext>
                </a:extLst>
              </p:cNvPr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1528;p68">
                <a:extLst>
                  <a:ext uri="{FF2B5EF4-FFF2-40B4-BE49-F238E27FC236}">
                    <a16:creationId xmlns:a16="http://schemas.microsoft.com/office/drawing/2014/main" id="{4C5B7495-EFC9-2E46-86EA-BA3A51637CB4}"/>
                  </a:ext>
                </a:extLst>
              </p:cNvPr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1529;p68">
                <a:extLst>
                  <a:ext uri="{FF2B5EF4-FFF2-40B4-BE49-F238E27FC236}">
                    <a16:creationId xmlns:a16="http://schemas.microsoft.com/office/drawing/2014/main" id="{16203FE5-5A9C-F648-AB98-C35F17A676D5}"/>
                  </a:ext>
                </a:extLst>
              </p:cNvPr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5F356116-ACEB-8C4C-A98A-82BCA1B50EE7}"/>
              </a:ext>
            </a:extLst>
          </p:cNvPr>
          <p:cNvGrpSpPr/>
          <p:nvPr/>
        </p:nvGrpSpPr>
        <p:grpSpPr>
          <a:xfrm>
            <a:off x="5447756" y="441704"/>
            <a:ext cx="6417978" cy="5822317"/>
            <a:chOff x="4962571" y="451229"/>
            <a:chExt cx="6417978" cy="5822317"/>
          </a:xfrm>
        </p:grpSpPr>
        <p:cxnSp>
          <p:nvCxnSpPr>
            <p:cNvPr id="139" name="肘形连接符 138">
              <a:extLst>
                <a:ext uri="{FF2B5EF4-FFF2-40B4-BE49-F238E27FC236}">
                  <a16:creationId xmlns:a16="http://schemas.microsoft.com/office/drawing/2014/main" id="{DFD29FD8-1D0E-5841-9A66-12F8FAA454C2}"/>
                </a:ext>
              </a:extLst>
            </p:cNvPr>
            <p:cNvCxnSpPr>
              <a:cxnSpLocks/>
              <a:stCxn id="231" idx="1"/>
              <a:endCxn id="168" idx="2"/>
            </p:cNvCxnSpPr>
            <p:nvPr/>
          </p:nvCxnSpPr>
          <p:spPr>
            <a:xfrm rot="5400000">
              <a:off x="7455014" y="2832321"/>
              <a:ext cx="1939359" cy="4745860"/>
            </a:xfrm>
            <a:prstGeom prst="bentConnector3">
              <a:avLst>
                <a:gd name="adj1" fmla="val 111787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箭头连接符 139">
              <a:extLst>
                <a:ext uri="{FF2B5EF4-FFF2-40B4-BE49-F238E27FC236}">
                  <a16:creationId xmlns:a16="http://schemas.microsoft.com/office/drawing/2014/main" id="{F5732686-5778-A048-8337-E4D6042C87B6}"/>
                </a:ext>
              </a:extLst>
            </p:cNvPr>
            <p:cNvCxnSpPr>
              <a:cxnSpLocks/>
              <a:stCxn id="227" idx="2"/>
              <a:endCxn id="143" idx="1"/>
            </p:cNvCxnSpPr>
            <p:nvPr/>
          </p:nvCxnSpPr>
          <p:spPr>
            <a:xfrm>
              <a:off x="10201469" y="4293844"/>
              <a:ext cx="0" cy="1353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圆柱体 140">
              <a:extLst>
                <a:ext uri="{FF2B5EF4-FFF2-40B4-BE49-F238E27FC236}">
                  <a16:creationId xmlns:a16="http://schemas.microsoft.com/office/drawing/2014/main" id="{08961781-34FB-8148-992D-2A824A2FD78A}"/>
                </a:ext>
              </a:extLst>
            </p:cNvPr>
            <p:cNvSpPr/>
            <p:nvPr/>
          </p:nvSpPr>
          <p:spPr>
            <a:xfrm>
              <a:off x="5676317" y="4683622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2" name="圆柱体 141">
              <a:extLst>
                <a:ext uri="{FF2B5EF4-FFF2-40B4-BE49-F238E27FC236}">
                  <a16:creationId xmlns:a16="http://schemas.microsoft.com/office/drawing/2014/main" id="{D52F516B-AD30-2642-A80B-61356C72F5C9}"/>
                </a:ext>
              </a:extLst>
            </p:cNvPr>
            <p:cNvSpPr/>
            <p:nvPr/>
          </p:nvSpPr>
          <p:spPr>
            <a:xfrm>
              <a:off x="7703871" y="4688296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3" name="圆柱体 142">
              <a:extLst>
                <a:ext uri="{FF2B5EF4-FFF2-40B4-BE49-F238E27FC236}">
                  <a16:creationId xmlns:a16="http://schemas.microsoft.com/office/drawing/2014/main" id="{9AABE504-692A-5845-A439-771620CBE8C3}"/>
                </a:ext>
              </a:extLst>
            </p:cNvPr>
            <p:cNvSpPr/>
            <p:nvPr/>
          </p:nvSpPr>
          <p:spPr>
            <a:xfrm>
              <a:off x="9892186" y="5647232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4" name="直线箭头连接符 143">
              <a:extLst>
                <a:ext uri="{FF2B5EF4-FFF2-40B4-BE49-F238E27FC236}">
                  <a16:creationId xmlns:a16="http://schemas.microsoft.com/office/drawing/2014/main" id="{87934814-DD10-1B4E-9DD3-1269790DD490}"/>
                </a:ext>
              </a:extLst>
            </p:cNvPr>
            <p:cNvCxnSpPr>
              <a:cxnSpLocks/>
              <a:endCxn id="141" idx="1"/>
            </p:cNvCxnSpPr>
            <p:nvPr/>
          </p:nvCxnSpPr>
          <p:spPr>
            <a:xfrm>
              <a:off x="5985600" y="4289168"/>
              <a:ext cx="0" cy="394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线箭头连接符 145">
              <a:extLst>
                <a:ext uri="{FF2B5EF4-FFF2-40B4-BE49-F238E27FC236}">
                  <a16:creationId xmlns:a16="http://schemas.microsoft.com/office/drawing/2014/main" id="{AB403F24-049D-0647-8C07-1B80525A5FD5}"/>
                </a:ext>
              </a:extLst>
            </p:cNvPr>
            <p:cNvCxnSpPr>
              <a:cxnSpLocks/>
              <a:endCxn id="142" idx="1"/>
            </p:cNvCxnSpPr>
            <p:nvPr/>
          </p:nvCxnSpPr>
          <p:spPr>
            <a:xfrm>
              <a:off x="8008671" y="4293844"/>
              <a:ext cx="4483" cy="394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线箭头连接符 146">
              <a:extLst>
                <a:ext uri="{FF2B5EF4-FFF2-40B4-BE49-F238E27FC236}">
                  <a16:creationId xmlns:a16="http://schemas.microsoft.com/office/drawing/2014/main" id="{AC11F42B-DB14-6E48-9CC2-2BA30F97C9CE}"/>
                </a:ext>
              </a:extLst>
            </p:cNvPr>
            <p:cNvCxnSpPr>
              <a:cxnSpLocks/>
              <a:stCxn id="202" idx="2"/>
              <a:endCxn id="143" idx="1"/>
            </p:cNvCxnSpPr>
            <p:nvPr/>
          </p:nvCxnSpPr>
          <p:spPr>
            <a:xfrm>
              <a:off x="10201469" y="5224941"/>
              <a:ext cx="0" cy="422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线箭头连接符 44">
              <a:extLst>
                <a:ext uri="{FF2B5EF4-FFF2-40B4-BE49-F238E27FC236}">
                  <a16:creationId xmlns:a16="http://schemas.microsoft.com/office/drawing/2014/main" id="{0B7C3567-0355-184E-A853-7581D3E8AEC6}"/>
                </a:ext>
              </a:extLst>
            </p:cNvPr>
            <p:cNvCxnSpPr>
              <a:cxnSpLocks/>
              <a:stCxn id="155" idx="2"/>
              <a:endCxn id="237" idx="3"/>
            </p:cNvCxnSpPr>
            <p:nvPr/>
          </p:nvCxnSpPr>
          <p:spPr>
            <a:xfrm rot="16200000" flipH="1">
              <a:off x="8185301" y="1750921"/>
              <a:ext cx="500132" cy="64562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oogle Shape;11526;p68">
              <a:extLst>
                <a:ext uri="{FF2B5EF4-FFF2-40B4-BE49-F238E27FC236}">
                  <a16:creationId xmlns:a16="http://schemas.microsoft.com/office/drawing/2014/main" id="{CE7EF993-BC44-4946-A61F-1D37BE5607CD}"/>
                </a:ext>
              </a:extLst>
            </p:cNvPr>
            <p:cNvGrpSpPr/>
            <p:nvPr/>
          </p:nvGrpSpPr>
          <p:grpSpPr>
            <a:xfrm>
              <a:off x="8846042" y="451229"/>
              <a:ext cx="599235" cy="546844"/>
              <a:chOff x="1958520" y="2302574"/>
              <a:chExt cx="359213" cy="327807"/>
            </a:xfrm>
            <a:solidFill>
              <a:srgbClr val="E95429"/>
            </a:solidFill>
          </p:grpSpPr>
          <p:sp>
            <p:nvSpPr>
              <p:cNvPr id="240" name="Google Shape;11527;p68">
                <a:extLst>
                  <a:ext uri="{FF2B5EF4-FFF2-40B4-BE49-F238E27FC236}">
                    <a16:creationId xmlns:a16="http://schemas.microsoft.com/office/drawing/2014/main" id="{F8B6913E-8D24-B444-A6C0-D7417B888A83}"/>
                  </a:ext>
                </a:extLst>
              </p:cNvPr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1528;p68">
                <a:extLst>
                  <a:ext uri="{FF2B5EF4-FFF2-40B4-BE49-F238E27FC236}">
                    <a16:creationId xmlns:a16="http://schemas.microsoft.com/office/drawing/2014/main" id="{B496029A-9E51-4F40-B71C-F2C91FCC23A6}"/>
                  </a:ext>
                </a:extLst>
              </p:cNvPr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1529;p68">
                <a:extLst>
                  <a:ext uri="{FF2B5EF4-FFF2-40B4-BE49-F238E27FC236}">
                    <a16:creationId xmlns:a16="http://schemas.microsoft.com/office/drawing/2014/main" id="{4498D10C-EC3E-924A-A4E5-0EC99E8FB6A5}"/>
                  </a:ext>
                </a:extLst>
              </p:cNvPr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9FE24C2C-DA9F-BE42-AF88-6B1C12DFAE50}"/>
                </a:ext>
              </a:extLst>
            </p:cNvPr>
            <p:cNvGrpSpPr/>
            <p:nvPr/>
          </p:nvGrpSpPr>
          <p:grpSpPr>
            <a:xfrm>
              <a:off x="7344000" y="2243123"/>
              <a:ext cx="1636054" cy="779925"/>
              <a:chOff x="6750426" y="1963272"/>
              <a:chExt cx="1636054" cy="779925"/>
            </a:xfrm>
          </p:grpSpPr>
          <p:sp>
            <p:nvSpPr>
              <p:cNvPr id="234" name="圆角矩形 233">
                <a:extLst>
                  <a:ext uri="{FF2B5EF4-FFF2-40B4-BE49-F238E27FC236}">
                    <a16:creationId xmlns:a16="http://schemas.microsoft.com/office/drawing/2014/main" id="{8646DBFA-CB0F-AD42-BB48-9BAB3C3662EB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5" name="圆角矩形 234">
                <a:extLst>
                  <a:ext uri="{FF2B5EF4-FFF2-40B4-BE49-F238E27FC236}">
                    <a16:creationId xmlns:a16="http://schemas.microsoft.com/office/drawing/2014/main" id="{B1F3EA7E-84ED-3C42-8AA9-E6D2F8762534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Web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UI</a:t>
                </a:r>
              </a:p>
              <a:p>
                <a:pPr algn="ctr"/>
                <a:r>
                  <a:rPr kumimoji="1" lang="en-US" altLang="zh-CN" sz="1050" dirty="0"/>
                  <a:t>API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Gateway</a:t>
                </a:r>
                <a:endParaRPr kumimoji="1" lang="zh-CN" altLang="en-US" sz="1050" dirty="0"/>
              </a:p>
            </p:txBody>
          </p:sp>
          <p:sp>
            <p:nvSpPr>
              <p:cNvPr id="236" name="圆角矩形 235">
                <a:extLst>
                  <a:ext uri="{FF2B5EF4-FFF2-40B4-BE49-F238E27FC236}">
                    <a16:creationId xmlns:a16="http://schemas.microsoft.com/office/drawing/2014/main" id="{BDBC95BA-D8E9-7D46-9311-AE53691B966C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37" name="圆角矩形 236">
                <a:extLst>
                  <a:ext uri="{FF2B5EF4-FFF2-40B4-BE49-F238E27FC236}">
                    <a16:creationId xmlns:a16="http://schemas.microsoft.com/office/drawing/2014/main" id="{100F0DBE-8104-0242-B688-347F8919350C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38" name="直线箭头连接符 237">
                <a:extLst>
                  <a:ext uri="{FF2B5EF4-FFF2-40B4-BE49-F238E27FC236}">
                    <a16:creationId xmlns:a16="http://schemas.microsoft.com/office/drawing/2014/main" id="{ABE9EFB4-9E85-CB46-8467-5778DCCA2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线箭头连接符 238">
                <a:extLst>
                  <a:ext uri="{FF2B5EF4-FFF2-40B4-BE49-F238E27FC236}">
                    <a16:creationId xmlns:a16="http://schemas.microsoft.com/office/drawing/2014/main" id="{0361D9F0-2267-514E-8640-A7784DB234E8}"/>
                  </a:ext>
                </a:extLst>
              </p:cNvPr>
              <p:cNvCxnSpPr>
                <a:cxnSpLocks/>
                <a:stCxn id="237" idx="0"/>
                <a:endCxn id="235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0FE69785-862A-0D46-B634-3F9021CCF8EF}"/>
                </a:ext>
              </a:extLst>
            </p:cNvPr>
            <p:cNvGrpSpPr/>
            <p:nvPr/>
          </p:nvGrpSpPr>
          <p:grpSpPr>
            <a:xfrm>
              <a:off x="9383442" y="3513919"/>
              <a:ext cx="1636054" cy="779925"/>
              <a:chOff x="6750426" y="1963272"/>
              <a:chExt cx="1636054" cy="779925"/>
            </a:xfrm>
          </p:grpSpPr>
          <p:sp>
            <p:nvSpPr>
              <p:cNvPr id="227" name="圆角矩形 226">
                <a:extLst>
                  <a:ext uri="{FF2B5EF4-FFF2-40B4-BE49-F238E27FC236}">
                    <a16:creationId xmlns:a16="http://schemas.microsoft.com/office/drawing/2014/main" id="{CD7C03CE-9FDD-784A-8C7A-D837E5526CA1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9" name="圆角矩形 228">
                <a:extLst>
                  <a:ext uri="{FF2B5EF4-FFF2-40B4-BE49-F238E27FC236}">
                    <a16:creationId xmlns:a16="http://schemas.microsoft.com/office/drawing/2014/main" id="{7DB26055-DE5E-6E46-90AB-F6DDEB069641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Customer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(v1)</a:t>
                </a:r>
                <a:endParaRPr kumimoji="1" lang="zh-CN" altLang="en-US" sz="1050" dirty="0"/>
              </a:p>
            </p:txBody>
          </p:sp>
          <p:sp>
            <p:nvSpPr>
              <p:cNvPr id="230" name="圆角矩形 229">
                <a:extLst>
                  <a:ext uri="{FF2B5EF4-FFF2-40B4-BE49-F238E27FC236}">
                    <a16:creationId xmlns:a16="http://schemas.microsoft.com/office/drawing/2014/main" id="{B360C216-9469-C041-BFB0-CDCCB8090D37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31" name="圆角矩形 230">
                <a:extLst>
                  <a:ext uri="{FF2B5EF4-FFF2-40B4-BE49-F238E27FC236}">
                    <a16:creationId xmlns:a16="http://schemas.microsoft.com/office/drawing/2014/main" id="{8A59BAFC-FCA4-FA4B-A789-0F536D02661B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32" name="直线箭头连接符 231">
                <a:extLst>
                  <a:ext uri="{FF2B5EF4-FFF2-40B4-BE49-F238E27FC236}">
                    <a16:creationId xmlns:a16="http://schemas.microsoft.com/office/drawing/2014/main" id="{F78099F8-C804-6449-8145-6D32153250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线箭头连接符 232">
                <a:extLst>
                  <a:ext uri="{FF2B5EF4-FFF2-40B4-BE49-F238E27FC236}">
                    <a16:creationId xmlns:a16="http://schemas.microsoft.com/office/drawing/2014/main" id="{86D4ECF7-4B69-BC43-92C4-4390C418BFCF}"/>
                  </a:ext>
                </a:extLst>
              </p:cNvPr>
              <p:cNvCxnSpPr>
                <a:cxnSpLocks/>
                <a:stCxn id="231" idx="0"/>
                <a:endCxn id="229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E80DFEEE-0B02-E24B-8232-FE968CC9B27A}"/>
                </a:ext>
              </a:extLst>
            </p:cNvPr>
            <p:cNvGrpSpPr/>
            <p:nvPr/>
          </p:nvGrpSpPr>
          <p:grpSpPr>
            <a:xfrm>
              <a:off x="5224491" y="3493246"/>
              <a:ext cx="1636054" cy="779925"/>
              <a:chOff x="6750426" y="1963272"/>
              <a:chExt cx="1636054" cy="779925"/>
            </a:xfrm>
          </p:grpSpPr>
          <p:sp>
            <p:nvSpPr>
              <p:cNvPr id="220" name="圆角矩形 219">
                <a:extLst>
                  <a:ext uri="{FF2B5EF4-FFF2-40B4-BE49-F238E27FC236}">
                    <a16:creationId xmlns:a16="http://schemas.microsoft.com/office/drawing/2014/main" id="{B36F19CD-273B-3B47-AAD0-31A9708BC897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1" name="圆角矩形 220">
                <a:extLst>
                  <a:ext uri="{FF2B5EF4-FFF2-40B4-BE49-F238E27FC236}">
                    <a16:creationId xmlns:a16="http://schemas.microsoft.com/office/drawing/2014/main" id="{E76CCCAF-C159-CA4D-B62D-6896B05DA551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Visits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endParaRPr kumimoji="1" lang="zh-CN" altLang="en-US" sz="1050" dirty="0"/>
              </a:p>
            </p:txBody>
          </p:sp>
          <p:sp>
            <p:nvSpPr>
              <p:cNvPr id="222" name="圆角矩形 221">
                <a:extLst>
                  <a:ext uri="{FF2B5EF4-FFF2-40B4-BE49-F238E27FC236}">
                    <a16:creationId xmlns:a16="http://schemas.microsoft.com/office/drawing/2014/main" id="{5CFB684B-29C3-694D-A149-7325F35492CA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23" name="圆角矩形 222">
                <a:extLst>
                  <a:ext uri="{FF2B5EF4-FFF2-40B4-BE49-F238E27FC236}">
                    <a16:creationId xmlns:a16="http://schemas.microsoft.com/office/drawing/2014/main" id="{782C9FE7-080A-FD41-9338-F6CC04F0EFD0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24" name="直线箭头连接符 223">
                <a:extLst>
                  <a:ext uri="{FF2B5EF4-FFF2-40B4-BE49-F238E27FC236}">
                    <a16:creationId xmlns:a16="http://schemas.microsoft.com/office/drawing/2014/main" id="{53CDA6EA-36DE-4F41-B715-B11909F10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线箭头连接符 225">
                <a:extLst>
                  <a:ext uri="{FF2B5EF4-FFF2-40B4-BE49-F238E27FC236}">
                    <a16:creationId xmlns:a16="http://schemas.microsoft.com/office/drawing/2014/main" id="{A71DCE54-2986-1A47-9B7C-2AA3C71B891E}"/>
                  </a:ext>
                </a:extLst>
              </p:cNvPr>
              <p:cNvCxnSpPr>
                <a:cxnSpLocks/>
                <a:stCxn id="223" idx="0"/>
                <a:endCxn id="221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89CD5C63-9190-2247-A710-C1E670F7B6CE}"/>
                </a:ext>
              </a:extLst>
            </p:cNvPr>
            <p:cNvGrpSpPr/>
            <p:nvPr/>
          </p:nvGrpSpPr>
          <p:grpSpPr>
            <a:xfrm>
              <a:off x="7344000" y="3513920"/>
              <a:ext cx="1636054" cy="779925"/>
              <a:chOff x="6750426" y="1963272"/>
              <a:chExt cx="1636054" cy="779925"/>
            </a:xfrm>
          </p:grpSpPr>
          <p:sp>
            <p:nvSpPr>
              <p:cNvPr id="213" name="圆角矩形 212">
                <a:extLst>
                  <a:ext uri="{FF2B5EF4-FFF2-40B4-BE49-F238E27FC236}">
                    <a16:creationId xmlns:a16="http://schemas.microsoft.com/office/drawing/2014/main" id="{B9BDE067-7B1D-A545-8F81-45373FB75F7B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4" name="圆角矩形 213">
                <a:extLst>
                  <a:ext uri="{FF2B5EF4-FFF2-40B4-BE49-F238E27FC236}">
                    <a16:creationId xmlns:a16="http://schemas.microsoft.com/office/drawing/2014/main" id="{EEE825B4-EACF-3943-95C6-4344D40EC393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Vets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endParaRPr kumimoji="1" lang="zh-CN" altLang="en-US" sz="1050" dirty="0"/>
              </a:p>
            </p:txBody>
          </p:sp>
          <p:sp>
            <p:nvSpPr>
              <p:cNvPr id="215" name="圆角矩形 214">
                <a:extLst>
                  <a:ext uri="{FF2B5EF4-FFF2-40B4-BE49-F238E27FC236}">
                    <a16:creationId xmlns:a16="http://schemas.microsoft.com/office/drawing/2014/main" id="{3CBC313F-D376-0A4D-87CA-D8E48232727F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16" name="圆角矩形 215">
                <a:extLst>
                  <a:ext uri="{FF2B5EF4-FFF2-40B4-BE49-F238E27FC236}">
                    <a16:creationId xmlns:a16="http://schemas.microsoft.com/office/drawing/2014/main" id="{312D8950-9C2B-2D44-B255-140BABA498C0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18" name="直线箭头连接符 217">
                <a:extLst>
                  <a:ext uri="{FF2B5EF4-FFF2-40B4-BE49-F238E27FC236}">
                    <a16:creationId xmlns:a16="http://schemas.microsoft.com/office/drawing/2014/main" id="{1E81F889-A2A0-AD4C-9B8B-6366A1805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线箭头连接符 218">
                <a:extLst>
                  <a:ext uri="{FF2B5EF4-FFF2-40B4-BE49-F238E27FC236}">
                    <a16:creationId xmlns:a16="http://schemas.microsoft.com/office/drawing/2014/main" id="{CA89904F-DBDD-BA44-94FB-25A3A0D3A037}"/>
                  </a:ext>
                </a:extLst>
              </p:cNvPr>
              <p:cNvCxnSpPr>
                <a:cxnSpLocks/>
                <a:stCxn id="216" idx="0"/>
                <a:endCxn id="214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oogle Shape;11526;p68">
              <a:extLst>
                <a:ext uri="{FF2B5EF4-FFF2-40B4-BE49-F238E27FC236}">
                  <a16:creationId xmlns:a16="http://schemas.microsoft.com/office/drawing/2014/main" id="{36AB5681-C0EE-8D47-823A-84372A279DF7}"/>
                </a:ext>
              </a:extLst>
            </p:cNvPr>
            <p:cNvGrpSpPr/>
            <p:nvPr/>
          </p:nvGrpSpPr>
          <p:grpSpPr>
            <a:xfrm>
              <a:off x="6794883" y="462933"/>
              <a:ext cx="599235" cy="546844"/>
              <a:chOff x="1958520" y="2302574"/>
              <a:chExt cx="359213" cy="327807"/>
            </a:xfrm>
          </p:grpSpPr>
          <p:sp>
            <p:nvSpPr>
              <p:cNvPr id="210" name="Google Shape;11527;p68">
                <a:extLst>
                  <a:ext uri="{FF2B5EF4-FFF2-40B4-BE49-F238E27FC236}">
                    <a16:creationId xmlns:a16="http://schemas.microsoft.com/office/drawing/2014/main" id="{795CEC51-9766-7947-BA52-0C387C370035}"/>
                  </a:ext>
                </a:extLst>
              </p:cNvPr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1528;p68">
                <a:extLst>
                  <a:ext uri="{FF2B5EF4-FFF2-40B4-BE49-F238E27FC236}">
                    <a16:creationId xmlns:a16="http://schemas.microsoft.com/office/drawing/2014/main" id="{CA39E1D6-76D0-BA41-8C0F-80523D19984C}"/>
                  </a:ext>
                </a:extLst>
              </p:cNvPr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1529;p68">
                <a:extLst>
                  <a:ext uri="{FF2B5EF4-FFF2-40B4-BE49-F238E27FC236}">
                    <a16:creationId xmlns:a16="http://schemas.microsoft.com/office/drawing/2014/main" id="{8A585C0C-94B7-7A4F-B6FD-B3DCA026E44C}"/>
                  </a:ext>
                </a:extLst>
              </p:cNvPr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圆角矩形 154">
              <a:extLst>
                <a:ext uri="{FF2B5EF4-FFF2-40B4-BE49-F238E27FC236}">
                  <a16:creationId xmlns:a16="http://schemas.microsoft.com/office/drawing/2014/main" id="{1298E4CD-4E46-7B48-AD19-974DE4F2EC0E}"/>
                </a:ext>
              </a:extLst>
            </p:cNvPr>
            <p:cNvSpPr/>
            <p:nvPr/>
          </p:nvSpPr>
          <p:spPr>
            <a:xfrm>
              <a:off x="7346873" y="1401058"/>
              <a:ext cx="1531360" cy="4226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/>
                <a:t>Mesh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Ingress</a:t>
              </a:r>
              <a:endParaRPr kumimoji="1" lang="zh-CN" altLang="en-US" sz="1200" b="1" dirty="0"/>
            </a:p>
          </p:txBody>
        </p: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CE27B638-CC32-9C42-9EDB-CE621FF86D40}"/>
                </a:ext>
              </a:extLst>
            </p:cNvPr>
            <p:cNvGrpSpPr/>
            <p:nvPr/>
          </p:nvGrpSpPr>
          <p:grpSpPr>
            <a:xfrm>
              <a:off x="9383442" y="4445016"/>
              <a:ext cx="1636054" cy="779925"/>
              <a:chOff x="6750426" y="1963272"/>
              <a:chExt cx="1636054" cy="779925"/>
            </a:xfrm>
          </p:grpSpPr>
          <p:sp>
            <p:nvSpPr>
              <p:cNvPr id="202" name="圆角矩形 201">
                <a:extLst>
                  <a:ext uri="{FF2B5EF4-FFF2-40B4-BE49-F238E27FC236}">
                    <a16:creationId xmlns:a16="http://schemas.microsoft.com/office/drawing/2014/main" id="{59C3008A-2348-5A4E-B4C3-4494841C809F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4" name="圆角矩形 203">
                <a:extLst>
                  <a:ext uri="{FF2B5EF4-FFF2-40B4-BE49-F238E27FC236}">
                    <a16:creationId xmlns:a16="http://schemas.microsoft.com/office/drawing/2014/main" id="{3693224C-E61A-7041-9108-49CEE499610F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  <a:ln>
                <a:solidFill>
                  <a:srgbClr val="E9542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Customer</a:t>
                </a:r>
              </a:p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Service</a:t>
                </a:r>
                <a:r>
                  <a:rPr kumimoji="1" lang="zh-CN" altLang="en-US" sz="1050" dirty="0">
                    <a:solidFill>
                      <a:srgbClr val="E95429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rgbClr val="E95429"/>
                    </a:solidFill>
                  </a:rPr>
                  <a:t>(v2)</a:t>
                </a:r>
                <a:endParaRPr kumimoji="1" lang="zh-CN" altLang="en-US" sz="1050" dirty="0">
                  <a:solidFill>
                    <a:srgbClr val="E95429"/>
                  </a:solidFill>
                </a:endParaRPr>
              </a:p>
            </p:txBody>
          </p:sp>
          <p:sp>
            <p:nvSpPr>
              <p:cNvPr id="205" name="圆角矩形 204">
                <a:extLst>
                  <a:ext uri="{FF2B5EF4-FFF2-40B4-BE49-F238E27FC236}">
                    <a16:creationId xmlns:a16="http://schemas.microsoft.com/office/drawing/2014/main" id="{C2BC4D04-359E-4248-9684-D234973402F7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07" name="圆角矩形 206">
                <a:extLst>
                  <a:ext uri="{FF2B5EF4-FFF2-40B4-BE49-F238E27FC236}">
                    <a16:creationId xmlns:a16="http://schemas.microsoft.com/office/drawing/2014/main" id="{480084B7-A766-9D4E-B18C-4B501113C7B7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08" name="直线箭头连接符 207">
                <a:extLst>
                  <a:ext uri="{FF2B5EF4-FFF2-40B4-BE49-F238E27FC236}">
                    <a16:creationId xmlns:a16="http://schemas.microsoft.com/office/drawing/2014/main" id="{CFF541BD-F2D6-F84B-9126-FD22353DDB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线箭头连接符 208">
                <a:extLst>
                  <a:ext uri="{FF2B5EF4-FFF2-40B4-BE49-F238E27FC236}">
                    <a16:creationId xmlns:a16="http://schemas.microsoft.com/office/drawing/2014/main" id="{D3A82FF2-EFE3-5349-88C1-DAA8DEC38D9C}"/>
                  </a:ext>
                </a:extLst>
              </p:cNvPr>
              <p:cNvCxnSpPr>
                <a:cxnSpLocks/>
                <a:stCxn id="207" idx="0"/>
                <a:endCxn id="204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肘形连接符 156">
              <a:extLst>
                <a:ext uri="{FF2B5EF4-FFF2-40B4-BE49-F238E27FC236}">
                  <a16:creationId xmlns:a16="http://schemas.microsoft.com/office/drawing/2014/main" id="{73A34D9D-053D-2E4D-9C88-786388813FA7}"/>
                </a:ext>
              </a:extLst>
            </p:cNvPr>
            <p:cNvCxnSpPr>
              <a:cxnSpLocks/>
              <a:stCxn id="237" idx="2"/>
              <a:endCxn id="231" idx="2"/>
            </p:cNvCxnSpPr>
            <p:nvPr/>
          </p:nvCxnSpPr>
          <p:spPr>
            <a:xfrm>
              <a:off x="8895187" y="2644288"/>
              <a:ext cx="2039442" cy="1270796"/>
            </a:xfrm>
            <a:prstGeom prst="bentConnector3">
              <a:avLst>
                <a:gd name="adj1" fmla="val 1202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肘形连接符 157">
              <a:extLst>
                <a:ext uri="{FF2B5EF4-FFF2-40B4-BE49-F238E27FC236}">
                  <a16:creationId xmlns:a16="http://schemas.microsoft.com/office/drawing/2014/main" id="{4E97DFAA-27E8-DB42-85F9-D1CB6C3D8F39}"/>
                </a:ext>
              </a:extLst>
            </p:cNvPr>
            <p:cNvCxnSpPr>
              <a:cxnSpLocks/>
              <a:stCxn id="237" idx="1"/>
              <a:endCxn id="223" idx="3"/>
            </p:cNvCxnSpPr>
            <p:nvPr/>
          </p:nvCxnSpPr>
          <p:spPr>
            <a:xfrm rot="5400000">
              <a:off x="7393853" y="2209596"/>
              <a:ext cx="609148" cy="211950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肘形连接符 112">
              <a:extLst>
                <a:ext uri="{FF2B5EF4-FFF2-40B4-BE49-F238E27FC236}">
                  <a16:creationId xmlns:a16="http://schemas.microsoft.com/office/drawing/2014/main" id="{55FD660E-505C-6C4F-BE2A-76CA3F5D357E}"/>
                </a:ext>
              </a:extLst>
            </p:cNvPr>
            <p:cNvCxnSpPr>
              <a:cxnSpLocks/>
              <a:stCxn id="237" idx="1"/>
              <a:endCxn id="216" idx="3"/>
            </p:cNvCxnSpPr>
            <p:nvPr/>
          </p:nvCxnSpPr>
          <p:spPr>
            <a:xfrm>
              <a:off x="8758181" y="2964776"/>
              <a:ext cx="0" cy="629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线箭头连接符 44">
              <a:extLst>
                <a:ext uri="{FF2B5EF4-FFF2-40B4-BE49-F238E27FC236}">
                  <a16:creationId xmlns:a16="http://schemas.microsoft.com/office/drawing/2014/main" id="{78953D65-9967-C744-B643-1F6C10775B9E}"/>
                </a:ext>
              </a:extLst>
            </p:cNvPr>
            <p:cNvCxnSpPr>
              <a:cxnSpLocks/>
              <a:endCxn id="155" idx="1"/>
            </p:cNvCxnSpPr>
            <p:nvPr/>
          </p:nvCxnSpPr>
          <p:spPr>
            <a:xfrm rot="16200000" flipH="1">
              <a:off x="6923342" y="1188833"/>
              <a:ext cx="583672" cy="2633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线箭头连接符 44">
              <a:extLst>
                <a:ext uri="{FF2B5EF4-FFF2-40B4-BE49-F238E27FC236}">
                  <a16:creationId xmlns:a16="http://schemas.microsoft.com/office/drawing/2014/main" id="{257FA622-0662-F445-B97D-C5DC27A13E8D}"/>
                </a:ext>
              </a:extLst>
            </p:cNvPr>
            <p:cNvCxnSpPr>
              <a:cxnSpLocks/>
              <a:endCxn id="155" idx="3"/>
            </p:cNvCxnSpPr>
            <p:nvPr/>
          </p:nvCxnSpPr>
          <p:spPr>
            <a:xfrm rot="5400000">
              <a:off x="8709224" y="1167082"/>
              <a:ext cx="614291" cy="276272"/>
            </a:xfrm>
            <a:prstGeom prst="bentConnector2">
              <a:avLst/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线箭头连接符 44">
              <a:extLst>
                <a:ext uri="{FF2B5EF4-FFF2-40B4-BE49-F238E27FC236}">
                  <a16:creationId xmlns:a16="http://schemas.microsoft.com/office/drawing/2014/main" id="{5D67AB9A-1DB4-6D41-9940-42501EEF16C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234026" y="1764988"/>
              <a:ext cx="500132" cy="632734"/>
            </a:xfrm>
            <a:prstGeom prst="bentConnector3">
              <a:avLst>
                <a:gd name="adj1" fmla="val 38055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箭头连接符 44">
              <a:extLst>
                <a:ext uri="{FF2B5EF4-FFF2-40B4-BE49-F238E27FC236}">
                  <a16:creationId xmlns:a16="http://schemas.microsoft.com/office/drawing/2014/main" id="{677C6CCB-F19C-6C41-941D-4C29227A8AE8}"/>
                </a:ext>
              </a:extLst>
            </p:cNvPr>
            <p:cNvCxnSpPr>
              <a:cxnSpLocks/>
            </p:cNvCxnSpPr>
            <p:nvPr/>
          </p:nvCxnSpPr>
          <p:spPr>
            <a:xfrm>
              <a:off x="8882293" y="2575708"/>
              <a:ext cx="2052336" cy="2201893"/>
            </a:xfrm>
            <a:prstGeom prst="bentConnector3">
              <a:avLst>
                <a:gd name="adj1" fmla="val 123421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4F292D2D-BEE0-8C46-BDA3-15F324AEE85D}"/>
                </a:ext>
              </a:extLst>
            </p:cNvPr>
            <p:cNvSpPr txBox="1"/>
            <p:nvPr/>
          </p:nvSpPr>
          <p:spPr>
            <a:xfrm>
              <a:off x="5327568" y="3236727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FD70C18C-E176-AD4C-A175-4408E3D97B40}"/>
                </a:ext>
              </a:extLst>
            </p:cNvPr>
            <p:cNvSpPr txBox="1"/>
            <p:nvPr/>
          </p:nvSpPr>
          <p:spPr>
            <a:xfrm>
              <a:off x="7485904" y="3252309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92111F0E-8576-0240-8241-6485138C6130}"/>
                </a:ext>
              </a:extLst>
            </p:cNvPr>
            <p:cNvSpPr txBox="1"/>
            <p:nvPr/>
          </p:nvSpPr>
          <p:spPr>
            <a:xfrm>
              <a:off x="9518971" y="3256656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E546A156-581C-1B46-B72F-FD82C46A1D2E}"/>
                </a:ext>
              </a:extLst>
            </p:cNvPr>
            <p:cNvSpPr txBox="1"/>
            <p:nvPr/>
          </p:nvSpPr>
          <p:spPr>
            <a:xfrm>
              <a:off x="7415167" y="2012233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8" name="圆角矩形 167">
              <a:extLst>
                <a:ext uri="{FF2B5EF4-FFF2-40B4-BE49-F238E27FC236}">
                  <a16:creationId xmlns:a16="http://schemas.microsoft.com/office/drawing/2014/main" id="{6EBD4928-2269-1C4F-B35D-5176C730D84E}"/>
                </a:ext>
              </a:extLst>
            </p:cNvPr>
            <p:cNvSpPr/>
            <p:nvPr/>
          </p:nvSpPr>
          <p:spPr>
            <a:xfrm>
              <a:off x="5286083" y="5553473"/>
              <a:ext cx="1531360" cy="6214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Monitor</a:t>
              </a:r>
              <a:endParaRPr kumimoji="1" lang="en-US" altLang="zh-CN" sz="1200" b="1" dirty="0"/>
            </a:p>
            <a:p>
              <a:pPr algn="ctr"/>
              <a:r>
                <a:rPr kumimoji="1" lang="en-US" altLang="zh-CN" sz="900" b="1" dirty="0"/>
                <a:t>(Metric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logs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Trace)</a:t>
              </a:r>
              <a:endParaRPr kumimoji="1" lang="zh-CN" altLang="en-US" sz="1200" b="1" dirty="0"/>
            </a:p>
          </p:txBody>
        </p:sp>
        <p:sp>
          <p:nvSpPr>
            <p:cNvPr id="169" name="圆角矩形 168">
              <a:extLst>
                <a:ext uri="{FF2B5EF4-FFF2-40B4-BE49-F238E27FC236}">
                  <a16:creationId xmlns:a16="http://schemas.microsoft.com/office/drawing/2014/main" id="{659BECB2-3779-B04B-B1CA-A83DF2AD7F83}"/>
                </a:ext>
              </a:extLst>
            </p:cNvPr>
            <p:cNvSpPr/>
            <p:nvPr/>
          </p:nvSpPr>
          <p:spPr>
            <a:xfrm>
              <a:off x="9643913" y="1297628"/>
              <a:ext cx="1736636" cy="6142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Controller</a:t>
              </a:r>
              <a:endParaRPr kumimoji="1" lang="en-US" altLang="zh-CN" sz="1200" b="1" dirty="0"/>
            </a:p>
            <a:p>
              <a:pPr algn="ctr"/>
              <a:r>
                <a:rPr kumimoji="1" lang="en-US" altLang="zh-CN" sz="900" b="1" dirty="0"/>
                <a:t>(Limiter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Circuit Breaker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Retry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Timeout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Canary)</a:t>
              </a:r>
              <a:endParaRPr kumimoji="1" lang="zh-CN" altLang="en-US" sz="1200" b="1" dirty="0"/>
            </a:p>
          </p:txBody>
        </p:sp>
        <p:cxnSp>
          <p:nvCxnSpPr>
            <p:cNvPr id="176" name="肘形连接符 175">
              <a:extLst>
                <a:ext uri="{FF2B5EF4-FFF2-40B4-BE49-F238E27FC236}">
                  <a16:creationId xmlns:a16="http://schemas.microsoft.com/office/drawing/2014/main" id="{A7A2B4D6-F70C-C440-B83A-18AFE744A0A4}"/>
                </a:ext>
              </a:extLst>
            </p:cNvPr>
            <p:cNvCxnSpPr>
              <a:cxnSpLocks/>
              <a:stCxn id="222" idx="1"/>
              <a:endCxn id="168" idx="1"/>
            </p:cNvCxnSpPr>
            <p:nvPr/>
          </p:nvCxnSpPr>
          <p:spPr>
            <a:xfrm rot="10800000" flipV="1">
              <a:off x="5286084" y="4089392"/>
              <a:ext cx="5641" cy="1774809"/>
            </a:xfrm>
            <a:prstGeom prst="bentConnector3">
              <a:avLst>
                <a:gd name="adj1" fmla="val 4152473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肘形连接符 177">
              <a:extLst>
                <a:ext uri="{FF2B5EF4-FFF2-40B4-BE49-F238E27FC236}">
                  <a16:creationId xmlns:a16="http://schemas.microsoft.com/office/drawing/2014/main" id="{EDDD78FB-1E4A-254B-BDC8-C0BDA1D4B17A}"/>
                </a:ext>
              </a:extLst>
            </p:cNvPr>
            <p:cNvCxnSpPr>
              <a:cxnSpLocks/>
              <a:stCxn id="236" idx="1"/>
              <a:endCxn id="168" idx="1"/>
            </p:cNvCxnSpPr>
            <p:nvPr/>
          </p:nvCxnSpPr>
          <p:spPr>
            <a:xfrm rot="10800000" flipV="1">
              <a:off x="5286083" y="2839270"/>
              <a:ext cx="2125150" cy="3024932"/>
            </a:xfrm>
            <a:prstGeom prst="bentConnector3">
              <a:avLst>
                <a:gd name="adj1" fmla="val 110757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肘形连接符 179">
              <a:extLst>
                <a:ext uri="{FF2B5EF4-FFF2-40B4-BE49-F238E27FC236}">
                  <a16:creationId xmlns:a16="http://schemas.microsoft.com/office/drawing/2014/main" id="{F99BF86E-4E9E-064F-A3A8-0965B7A11516}"/>
                </a:ext>
              </a:extLst>
            </p:cNvPr>
            <p:cNvCxnSpPr>
              <a:cxnSpLocks/>
              <a:stCxn id="215" idx="1"/>
              <a:endCxn id="168" idx="3"/>
            </p:cNvCxnSpPr>
            <p:nvPr/>
          </p:nvCxnSpPr>
          <p:spPr>
            <a:xfrm rot="10800000" flipV="1">
              <a:off x="6817443" y="4110066"/>
              <a:ext cx="593790" cy="175413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肘形连接符 180">
              <a:extLst>
                <a:ext uri="{FF2B5EF4-FFF2-40B4-BE49-F238E27FC236}">
                  <a16:creationId xmlns:a16="http://schemas.microsoft.com/office/drawing/2014/main" id="{4E6AF294-6211-A443-83DE-36245C1FB4B7}"/>
                </a:ext>
              </a:extLst>
            </p:cNvPr>
            <p:cNvCxnSpPr>
              <a:cxnSpLocks/>
              <a:stCxn id="230" idx="1"/>
              <a:endCxn id="168" idx="2"/>
            </p:cNvCxnSpPr>
            <p:nvPr/>
          </p:nvCxnSpPr>
          <p:spPr>
            <a:xfrm rot="10800000" flipV="1">
              <a:off x="6051763" y="4110065"/>
              <a:ext cx="3398912" cy="2064865"/>
            </a:xfrm>
            <a:prstGeom prst="bentConnector4">
              <a:avLst>
                <a:gd name="adj1" fmla="val 9987"/>
                <a:gd name="adj2" fmla="val 111071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肘形连接符 182">
              <a:extLst>
                <a:ext uri="{FF2B5EF4-FFF2-40B4-BE49-F238E27FC236}">
                  <a16:creationId xmlns:a16="http://schemas.microsoft.com/office/drawing/2014/main" id="{2075E969-A53A-2C47-8516-AAFB08031A1D}"/>
                </a:ext>
              </a:extLst>
            </p:cNvPr>
            <p:cNvCxnSpPr>
              <a:cxnSpLocks/>
              <a:stCxn id="205" idx="1"/>
              <a:endCxn id="168" idx="2"/>
            </p:cNvCxnSpPr>
            <p:nvPr/>
          </p:nvCxnSpPr>
          <p:spPr>
            <a:xfrm rot="10800000" flipV="1">
              <a:off x="6051763" y="5041163"/>
              <a:ext cx="3398912" cy="1133768"/>
            </a:xfrm>
            <a:prstGeom prst="bentConnector4">
              <a:avLst>
                <a:gd name="adj1" fmla="val 9987"/>
                <a:gd name="adj2" fmla="val 120163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BF1B65DF-FE93-0641-B5BB-C540ADA7EB6D}"/>
                </a:ext>
              </a:extLst>
            </p:cNvPr>
            <p:cNvSpPr txBox="1"/>
            <p:nvPr/>
          </p:nvSpPr>
          <p:spPr>
            <a:xfrm>
              <a:off x="5237972" y="2602629"/>
              <a:ext cx="12362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Metrics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Log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Trace</a:t>
              </a:r>
              <a:endPara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E264FA18-8C18-A745-A2E6-B2B7F3E91B0D}"/>
                </a:ext>
              </a:extLst>
            </p:cNvPr>
            <p:cNvSpPr txBox="1"/>
            <p:nvPr/>
          </p:nvSpPr>
          <p:spPr>
            <a:xfrm>
              <a:off x="7485904" y="6042714"/>
              <a:ext cx="12362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Metrics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Log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Trace</a:t>
              </a:r>
              <a:endPara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AC68A4BE-98D7-4146-AE26-B8FE0A7EBC3E}"/>
                </a:ext>
              </a:extLst>
            </p:cNvPr>
            <p:cNvSpPr txBox="1"/>
            <p:nvPr/>
          </p:nvSpPr>
          <p:spPr>
            <a:xfrm rot="16200000">
              <a:off x="6282145" y="4905073"/>
              <a:ext cx="12362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Metrics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Log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Trace</a:t>
              </a:r>
              <a:endPara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cxnSp>
          <p:nvCxnSpPr>
            <p:cNvPr id="188" name="肘形连接符 187">
              <a:extLst>
                <a:ext uri="{FF2B5EF4-FFF2-40B4-BE49-F238E27FC236}">
                  <a16:creationId xmlns:a16="http://schemas.microsoft.com/office/drawing/2014/main" id="{59051541-CFD1-0847-B3B3-CB3DF6EAE40E}"/>
                </a:ext>
              </a:extLst>
            </p:cNvPr>
            <p:cNvCxnSpPr>
              <a:cxnSpLocks/>
              <a:stCxn id="223" idx="1"/>
              <a:endCxn id="168" idx="0"/>
            </p:cNvCxnSpPr>
            <p:nvPr/>
          </p:nvCxnSpPr>
          <p:spPr>
            <a:xfrm rot="5400000">
              <a:off x="5675931" y="4590732"/>
              <a:ext cx="1338574" cy="5869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肘形连接符 189">
              <a:extLst>
                <a:ext uri="{FF2B5EF4-FFF2-40B4-BE49-F238E27FC236}">
                  <a16:creationId xmlns:a16="http://schemas.microsoft.com/office/drawing/2014/main" id="{EF511D5F-CF75-2E49-9437-03A9CAF84D38}"/>
                </a:ext>
              </a:extLst>
            </p:cNvPr>
            <p:cNvCxnSpPr>
              <a:cxnSpLocks/>
              <a:stCxn id="216" idx="1"/>
              <a:endCxn id="168" idx="3"/>
            </p:cNvCxnSpPr>
            <p:nvPr/>
          </p:nvCxnSpPr>
          <p:spPr>
            <a:xfrm rot="5400000">
              <a:off x="6973498" y="4079518"/>
              <a:ext cx="1628629" cy="1940738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肘形连接符 190">
              <a:extLst>
                <a:ext uri="{FF2B5EF4-FFF2-40B4-BE49-F238E27FC236}">
                  <a16:creationId xmlns:a16="http://schemas.microsoft.com/office/drawing/2014/main" id="{03C3C557-0413-6545-AF87-DF62C9D92AA0}"/>
                </a:ext>
              </a:extLst>
            </p:cNvPr>
            <p:cNvCxnSpPr>
              <a:cxnSpLocks/>
              <a:stCxn id="207" idx="1"/>
              <a:endCxn id="168" idx="2"/>
            </p:cNvCxnSpPr>
            <p:nvPr/>
          </p:nvCxnSpPr>
          <p:spPr>
            <a:xfrm rot="5400000">
              <a:off x="7920562" y="3297870"/>
              <a:ext cx="1008262" cy="4745860"/>
            </a:xfrm>
            <a:prstGeom prst="bentConnector3">
              <a:avLst>
                <a:gd name="adj1" fmla="val 122673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1E90B9A1-92C8-6445-9295-57F536B79613}"/>
                </a:ext>
              </a:extLst>
            </p:cNvPr>
            <p:cNvSpPr/>
            <p:nvPr/>
          </p:nvSpPr>
          <p:spPr>
            <a:xfrm>
              <a:off x="8844886" y="2448060"/>
              <a:ext cx="45719" cy="64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904C249B-6E8E-444A-B655-EB34287D2CD9}"/>
                </a:ext>
              </a:extLst>
            </p:cNvPr>
            <p:cNvSpPr/>
            <p:nvPr/>
          </p:nvSpPr>
          <p:spPr>
            <a:xfrm>
              <a:off x="8848327" y="3691474"/>
              <a:ext cx="45719" cy="826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圆角矩形 197">
              <a:extLst>
                <a:ext uri="{FF2B5EF4-FFF2-40B4-BE49-F238E27FC236}">
                  <a16:creationId xmlns:a16="http://schemas.microsoft.com/office/drawing/2014/main" id="{C5630B73-515E-C348-9E91-92B497D6183F}"/>
                </a:ext>
              </a:extLst>
            </p:cNvPr>
            <p:cNvSpPr/>
            <p:nvPr/>
          </p:nvSpPr>
          <p:spPr>
            <a:xfrm>
              <a:off x="4962571" y="1326349"/>
              <a:ext cx="1736636" cy="6142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Service</a:t>
              </a:r>
              <a:r>
                <a:rPr kumimoji="1" lang="zh-CN" altLang="en-US" sz="1400" b="1" dirty="0"/>
                <a:t> </a:t>
              </a:r>
              <a:r>
                <a:rPr kumimoji="1" lang="en-US" altLang="zh-CN" sz="1400" b="1" dirty="0"/>
                <a:t>Discovery</a:t>
              </a:r>
              <a:endParaRPr kumimoji="1" lang="zh-CN" altLang="en-US" sz="1200" b="1" dirty="0"/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6D8E8D5F-EA47-EF4E-9349-05896300F1B8}"/>
                </a:ext>
              </a:extLst>
            </p:cNvPr>
            <p:cNvSpPr txBox="1"/>
            <p:nvPr/>
          </p:nvSpPr>
          <p:spPr>
            <a:xfrm>
              <a:off x="5167631" y="1945686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/>
                <a:t>Query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by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Side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Car</a:t>
              </a:r>
              <a:endParaRPr kumimoji="1" lang="zh-CN" altLang="en-US" sz="1100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D0213E73-CE66-CC4C-ABF0-3914A46BBD01}"/>
                </a:ext>
              </a:extLst>
            </p:cNvPr>
            <p:cNvSpPr txBox="1"/>
            <p:nvPr/>
          </p:nvSpPr>
          <p:spPr>
            <a:xfrm>
              <a:off x="9822204" y="1925030"/>
              <a:ext cx="14622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/>
                <a:t>Control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the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Side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Car</a:t>
              </a:r>
              <a:endParaRPr kumimoji="1" lang="zh-CN" altLang="en-US" sz="1100" dirty="0"/>
            </a:p>
          </p:txBody>
        </p:sp>
      </p:grpSp>
      <p:sp>
        <p:nvSpPr>
          <p:cNvPr id="243" name="右箭头 242">
            <a:extLst>
              <a:ext uri="{FF2B5EF4-FFF2-40B4-BE49-F238E27FC236}">
                <a16:creationId xmlns:a16="http://schemas.microsoft.com/office/drawing/2014/main" id="{3A4F877B-9644-E843-9ECF-702E2038A3C3}"/>
              </a:ext>
            </a:extLst>
          </p:cNvPr>
          <p:cNvSpPr/>
          <p:nvPr/>
        </p:nvSpPr>
        <p:spPr>
          <a:xfrm>
            <a:off x="4570478" y="3252309"/>
            <a:ext cx="714375" cy="43916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A6A68698-4F72-514D-8374-F696FCAD45A2}"/>
              </a:ext>
            </a:extLst>
          </p:cNvPr>
          <p:cNvSpPr txBox="1"/>
          <p:nvPr/>
        </p:nvSpPr>
        <p:spPr>
          <a:xfrm rot="5400000">
            <a:off x="11404618" y="3388978"/>
            <a:ext cx="1204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E95429"/>
                </a:solidFill>
                <a:latin typeface="+mj-lt"/>
              </a:rPr>
              <a:t>Canary</a:t>
            </a:r>
            <a:r>
              <a:rPr kumimoji="1" lang="zh-CN" altLang="en-US" sz="900" dirty="0">
                <a:solidFill>
                  <a:srgbClr val="E95429"/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rgbClr val="E95429"/>
                </a:solidFill>
                <a:latin typeface="+mj-lt"/>
              </a:rPr>
              <a:t>Deployment</a:t>
            </a:r>
            <a:endParaRPr kumimoji="1" lang="zh-CN" altLang="en-US" sz="900" dirty="0">
              <a:solidFill>
                <a:srgbClr val="E9542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57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 253">
            <a:extLst>
              <a:ext uri="{FF2B5EF4-FFF2-40B4-BE49-F238E27FC236}">
                <a16:creationId xmlns:a16="http://schemas.microsoft.com/office/drawing/2014/main" id="{A374D096-27BB-1844-8FA4-8F560CDF92FA}"/>
              </a:ext>
            </a:extLst>
          </p:cNvPr>
          <p:cNvSpPr/>
          <p:nvPr/>
        </p:nvSpPr>
        <p:spPr>
          <a:xfrm flipH="1">
            <a:off x="7865" y="2718184"/>
            <a:ext cx="9500839" cy="4136869"/>
          </a:xfrm>
          <a:prstGeom prst="rect">
            <a:avLst/>
          </a:prstGeom>
          <a:solidFill>
            <a:srgbClr val="FFC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253">
            <a:extLst>
              <a:ext uri="{FF2B5EF4-FFF2-40B4-BE49-F238E27FC236}">
                <a16:creationId xmlns:a16="http://schemas.microsoft.com/office/drawing/2014/main" id="{677B5BFE-3770-0C45-93B9-5654364AFB45}"/>
              </a:ext>
            </a:extLst>
          </p:cNvPr>
          <p:cNvSpPr/>
          <p:nvPr/>
        </p:nvSpPr>
        <p:spPr>
          <a:xfrm flipH="1">
            <a:off x="-2" y="2"/>
            <a:ext cx="9500839" cy="2710865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73">
            <a:extLst>
              <a:ext uri="{FF2B5EF4-FFF2-40B4-BE49-F238E27FC236}">
                <a16:creationId xmlns:a16="http://schemas.microsoft.com/office/drawing/2014/main" id="{98441085-A1A5-AC47-BA47-BCEE9F7FFE78}"/>
              </a:ext>
            </a:extLst>
          </p:cNvPr>
          <p:cNvSpPr/>
          <p:nvPr/>
        </p:nvSpPr>
        <p:spPr>
          <a:xfrm>
            <a:off x="2117074" y="5327165"/>
            <a:ext cx="6383536" cy="743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Mesh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Deployment Operator</a:t>
            </a:r>
          </a:p>
          <a:p>
            <a:pPr algn="ctr"/>
            <a:r>
              <a:rPr kumimoji="1" lang="en-US" altLang="zh-CN" sz="1200" b="1" dirty="0"/>
              <a:t>(Kubernetes CRD)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C67411-AE5D-AD41-B28E-623A1CF02E74}"/>
              </a:ext>
            </a:extLst>
          </p:cNvPr>
          <p:cNvCxnSpPr>
            <a:cxnSpLocks/>
          </p:cNvCxnSpPr>
          <p:nvPr/>
        </p:nvCxnSpPr>
        <p:spPr>
          <a:xfrm flipV="1">
            <a:off x="-13170" y="2716713"/>
            <a:ext cx="9500839" cy="1471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50">
            <a:extLst>
              <a:ext uri="{FF2B5EF4-FFF2-40B4-BE49-F238E27FC236}">
                <a16:creationId xmlns:a16="http://schemas.microsoft.com/office/drawing/2014/main" id="{BB31AC98-BAF5-004B-BC63-5BC3F0DFDB65}"/>
              </a:ext>
            </a:extLst>
          </p:cNvPr>
          <p:cNvSpPr txBox="1"/>
          <p:nvPr/>
        </p:nvSpPr>
        <p:spPr>
          <a:xfrm>
            <a:off x="151387" y="416084"/>
            <a:ext cx="208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Control</a:t>
            </a:r>
            <a:r>
              <a:rPr kumimoji="1" lang="zh-CN" altLang="en-US" sz="2000" dirty="0"/>
              <a:t> </a:t>
            </a:r>
            <a:r>
              <a:rPr kumimoji="1" lang="en-CN" altLang="zh-CN" sz="2000" dirty="0"/>
              <a:t>Plane</a:t>
            </a:r>
            <a:endParaRPr kumimoji="1" lang="zh-CN" altLang="en-US" sz="2000" dirty="0"/>
          </a:p>
        </p:txBody>
      </p:sp>
      <p:sp>
        <p:nvSpPr>
          <p:cNvPr id="19" name="文本框 250">
            <a:extLst>
              <a:ext uri="{FF2B5EF4-FFF2-40B4-BE49-F238E27FC236}">
                <a16:creationId xmlns:a16="http://schemas.microsoft.com/office/drawing/2014/main" id="{426266BC-CE0E-6E40-9480-0EAB7020B9EE}"/>
              </a:ext>
            </a:extLst>
          </p:cNvPr>
          <p:cNvSpPr txBox="1"/>
          <p:nvPr/>
        </p:nvSpPr>
        <p:spPr>
          <a:xfrm>
            <a:off x="280286" y="3002089"/>
            <a:ext cx="1520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Data</a:t>
            </a:r>
            <a:r>
              <a:rPr kumimoji="1" lang="zh-CN" altLang="en-US" sz="2000" dirty="0"/>
              <a:t> </a:t>
            </a:r>
            <a:r>
              <a:rPr kumimoji="1" lang="en-CN" altLang="zh-CN" sz="2000" dirty="0"/>
              <a:t>Plane</a:t>
            </a:r>
            <a:endParaRPr kumimoji="1" lang="zh-CN" altLang="en-US" sz="2000" dirty="0"/>
          </a:p>
        </p:txBody>
      </p:sp>
      <p:cxnSp>
        <p:nvCxnSpPr>
          <p:cNvPr id="23" name="肘形连接符 195">
            <a:extLst>
              <a:ext uri="{FF2B5EF4-FFF2-40B4-BE49-F238E27FC236}">
                <a16:creationId xmlns:a16="http://schemas.microsoft.com/office/drawing/2014/main" id="{421EF68D-E9E2-434D-8EEF-58F86F914CE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876254" y="4726173"/>
            <a:ext cx="0" cy="60099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94">
            <a:extLst>
              <a:ext uri="{FF2B5EF4-FFF2-40B4-BE49-F238E27FC236}">
                <a16:creationId xmlns:a16="http://schemas.microsoft.com/office/drawing/2014/main" id="{CD1A56B2-9A65-A844-999D-61425E6CA31D}"/>
              </a:ext>
            </a:extLst>
          </p:cNvPr>
          <p:cNvSpPr txBox="1"/>
          <p:nvPr/>
        </p:nvSpPr>
        <p:spPr>
          <a:xfrm>
            <a:off x="2974401" y="4982641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chemeClr val="accent4"/>
                </a:solidFill>
                <a:latin typeface="+mj-lt"/>
              </a:rPr>
              <a:t>Provision</a:t>
            </a:r>
            <a:endParaRPr kumimoji="1" lang="zh-CN" altLang="en-US" sz="1050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4DDF70D0-5F63-A047-A3F3-2922CA5B0367}"/>
              </a:ext>
            </a:extLst>
          </p:cNvPr>
          <p:cNvGrpSpPr/>
          <p:nvPr/>
        </p:nvGrpSpPr>
        <p:grpSpPr>
          <a:xfrm>
            <a:off x="2111403" y="3293399"/>
            <a:ext cx="2045167" cy="1511106"/>
            <a:chOff x="3031127" y="3503020"/>
            <a:chExt cx="2045167" cy="1511106"/>
          </a:xfrm>
        </p:grpSpPr>
        <p:sp>
          <p:nvSpPr>
            <p:cNvPr id="3" name="圆角矩形 81">
              <a:extLst>
                <a:ext uri="{FF2B5EF4-FFF2-40B4-BE49-F238E27FC236}">
                  <a16:creationId xmlns:a16="http://schemas.microsoft.com/office/drawing/2014/main" id="{7D79ECD3-1A04-3D45-9544-A14127B0777A}"/>
                </a:ext>
              </a:extLst>
            </p:cNvPr>
            <p:cNvSpPr/>
            <p:nvPr/>
          </p:nvSpPr>
          <p:spPr>
            <a:xfrm>
              <a:off x="3031127" y="3803230"/>
              <a:ext cx="2045167" cy="1210896"/>
            </a:xfrm>
            <a:prstGeom prst="roundRect">
              <a:avLst>
                <a:gd name="adj" fmla="val 7143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圆角矩形 82">
              <a:extLst>
                <a:ext uri="{FF2B5EF4-FFF2-40B4-BE49-F238E27FC236}">
                  <a16:creationId xmlns:a16="http://schemas.microsoft.com/office/drawing/2014/main" id="{2B8F0DCA-F738-F24A-81D4-7704E96F6EDA}"/>
                </a:ext>
              </a:extLst>
            </p:cNvPr>
            <p:cNvSpPr/>
            <p:nvPr/>
          </p:nvSpPr>
          <p:spPr>
            <a:xfrm>
              <a:off x="3136834" y="3912685"/>
              <a:ext cx="1299698" cy="1023108"/>
            </a:xfrm>
            <a:prstGeom prst="roundRect">
              <a:avLst>
                <a:gd name="adj" fmla="val 687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tIns="144000" rtlCol="0" anchor="t"/>
            <a:lstStyle/>
            <a:p>
              <a:pPr algn="ctr"/>
              <a:r>
                <a:rPr kumimoji="1" lang="en-US" altLang="zh-CN" b="1" dirty="0">
                  <a:solidFill>
                    <a:schemeClr val="accent4"/>
                  </a:solidFill>
                </a:rPr>
                <a:t>Service A</a:t>
              </a:r>
              <a:endParaRPr kumimoji="1" lang="zh-CN" alt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5" name="圆角矩形 83">
              <a:extLst>
                <a:ext uri="{FF2B5EF4-FFF2-40B4-BE49-F238E27FC236}">
                  <a16:creationId xmlns:a16="http://schemas.microsoft.com/office/drawing/2014/main" id="{ECCF96CD-217A-E641-B558-DAF284F3C876}"/>
                </a:ext>
              </a:extLst>
            </p:cNvPr>
            <p:cNvSpPr/>
            <p:nvPr/>
          </p:nvSpPr>
          <p:spPr>
            <a:xfrm>
              <a:off x="3141009" y="4513679"/>
              <a:ext cx="1291481" cy="422127"/>
            </a:xfrm>
            <a:prstGeom prst="roundRect">
              <a:avLst>
                <a:gd name="adj" fmla="val 130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JavaAgent</a:t>
              </a:r>
              <a:endParaRPr kumimoji="1" lang="zh-CN" altLang="en-US" sz="1600" b="1" dirty="0"/>
            </a:p>
          </p:txBody>
        </p:sp>
        <p:sp>
          <p:nvSpPr>
            <p:cNvPr id="6" name="圆角矩形 84">
              <a:extLst>
                <a:ext uri="{FF2B5EF4-FFF2-40B4-BE49-F238E27FC236}">
                  <a16:creationId xmlns:a16="http://schemas.microsoft.com/office/drawing/2014/main" id="{4337F98D-4FD0-114A-840B-52374B53FF2F}"/>
                </a:ext>
              </a:extLst>
            </p:cNvPr>
            <p:cNvSpPr/>
            <p:nvPr/>
          </p:nvSpPr>
          <p:spPr>
            <a:xfrm rot="16200000">
              <a:off x="4284424" y="4242304"/>
              <a:ext cx="1023108" cy="363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600" b="1" dirty="0"/>
                <a:t>Side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Car</a:t>
              </a:r>
              <a:endParaRPr kumimoji="1" lang="zh-CN" altLang="en-US" sz="1600" b="1" dirty="0"/>
            </a:p>
          </p:txBody>
        </p:sp>
        <p:cxnSp>
          <p:nvCxnSpPr>
            <p:cNvPr id="21" name="直线箭头连接符 85">
              <a:extLst>
                <a:ext uri="{FF2B5EF4-FFF2-40B4-BE49-F238E27FC236}">
                  <a16:creationId xmlns:a16="http://schemas.microsoft.com/office/drawing/2014/main" id="{3158C20B-36E1-BA4A-B8E4-E313CA015D7D}"/>
                </a:ext>
              </a:extLst>
            </p:cNvPr>
            <p:cNvCxnSpPr>
              <a:cxnSpLocks/>
            </p:cNvCxnSpPr>
            <p:nvPr/>
          </p:nvCxnSpPr>
          <p:spPr>
            <a:xfrm>
              <a:off x="4432490" y="4095302"/>
              <a:ext cx="176779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86">
              <a:extLst>
                <a:ext uri="{FF2B5EF4-FFF2-40B4-BE49-F238E27FC236}">
                  <a16:creationId xmlns:a16="http://schemas.microsoft.com/office/drawing/2014/main" id="{4B386B95-518D-7C45-B031-AE77225F5D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2491" y="4245893"/>
              <a:ext cx="176778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169">
              <a:extLst>
                <a:ext uri="{FF2B5EF4-FFF2-40B4-BE49-F238E27FC236}">
                  <a16:creationId xmlns:a16="http://schemas.microsoft.com/office/drawing/2014/main" id="{D530727E-CD50-7341-8111-D46EBFC05C8A}"/>
                </a:ext>
              </a:extLst>
            </p:cNvPr>
            <p:cNvSpPr txBox="1"/>
            <p:nvPr/>
          </p:nvSpPr>
          <p:spPr>
            <a:xfrm>
              <a:off x="3304214" y="3503020"/>
              <a:ext cx="1556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4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400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44" name="圆角矩形 173">
            <a:extLst>
              <a:ext uri="{FF2B5EF4-FFF2-40B4-BE49-F238E27FC236}">
                <a16:creationId xmlns:a16="http://schemas.microsoft.com/office/drawing/2014/main" id="{C76AC2BE-25FA-5A48-A0D3-CAA5E12027C1}"/>
              </a:ext>
            </a:extLst>
          </p:cNvPr>
          <p:cNvSpPr/>
          <p:nvPr/>
        </p:nvSpPr>
        <p:spPr>
          <a:xfrm>
            <a:off x="10045746" y="3601175"/>
            <a:ext cx="1742735" cy="8420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Monitor</a:t>
            </a:r>
          </a:p>
          <a:p>
            <a:pPr algn="ctr"/>
            <a:r>
              <a:rPr kumimoji="1" lang="en-US" altLang="zh-CN" sz="1100" b="1" dirty="0"/>
              <a:t>(Metric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/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logs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/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Trace)</a:t>
            </a:r>
            <a:endParaRPr kumimoji="1" lang="zh-CN" altLang="en-US" sz="1200" b="1" dirty="0"/>
          </a:p>
        </p:txBody>
      </p:sp>
      <p:cxnSp>
        <p:nvCxnSpPr>
          <p:cNvPr id="54" name="肘形连接符 195">
            <a:extLst>
              <a:ext uri="{FF2B5EF4-FFF2-40B4-BE49-F238E27FC236}">
                <a16:creationId xmlns:a16="http://schemas.microsoft.com/office/drawing/2014/main" id="{C5414864-193C-1943-9647-5CEA0805FDA1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6064381" y="3093153"/>
            <a:ext cx="4852733" cy="50802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1F8CC77-113C-C943-8DF5-B7E4AFB023F7}"/>
              </a:ext>
            </a:extLst>
          </p:cNvPr>
          <p:cNvCxnSpPr>
            <a:cxnSpLocks/>
          </p:cNvCxnSpPr>
          <p:nvPr/>
        </p:nvCxnSpPr>
        <p:spPr>
          <a:xfrm flipV="1">
            <a:off x="4066407" y="4408991"/>
            <a:ext cx="2479792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3EFC692-932B-0B49-962C-93EF2713045D}"/>
              </a:ext>
            </a:extLst>
          </p:cNvPr>
          <p:cNvCxnSpPr>
            <a:cxnSpLocks/>
            <a:stCxn id="57" idx="3"/>
            <a:endCxn id="44" idx="1"/>
          </p:cNvCxnSpPr>
          <p:nvPr/>
        </p:nvCxnSpPr>
        <p:spPr>
          <a:xfrm flipV="1">
            <a:off x="8379759" y="4022195"/>
            <a:ext cx="1665987" cy="49292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3A4927BD-6173-E240-A523-1B576BAA028A}"/>
              </a:ext>
            </a:extLst>
          </p:cNvPr>
          <p:cNvGrpSpPr/>
          <p:nvPr/>
        </p:nvGrpSpPr>
        <p:grpSpPr>
          <a:xfrm>
            <a:off x="6455443" y="3293399"/>
            <a:ext cx="2045167" cy="1511106"/>
            <a:chOff x="6273035" y="3503020"/>
            <a:chExt cx="2045167" cy="1511106"/>
          </a:xfrm>
        </p:grpSpPr>
        <p:sp>
          <p:nvSpPr>
            <p:cNvPr id="36" name="文本框 169">
              <a:extLst>
                <a:ext uri="{FF2B5EF4-FFF2-40B4-BE49-F238E27FC236}">
                  <a16:creationId xmlns:a16="http://schemas.microsoft.com/office/drawing/2014/main" id="{AB95A896-DEA3-F440-9561-F51C984D967F}"/>
                </a:ext>
              </a:extLst>
            </p:cNvPr>
            <p:cNvSpPr txBox="1"/>
            <p:nvPr/>
          </p:nvSpPr>
          <p:spPr>
            <a:xfrm>
              <a:off x="6557101" y="3503020"/>
              <a:ext cx="1556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4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55" name="圆角矩形 81">
              <a:extLst>
                <a:ext uri="{FF2B5EF4-FFF2-40B4-BE49-F238E27FC236}">
                  <a16:creationId xmlns:a16="http://schemas.microsoft.com/office/drawing/2014/main" id="{05D636D9-2100-214F-8A2B-B10E7944BBCE}"/>
                </a:ext>
              </a:extLst>
            </p:cNvPr>
            <p:cNvSpPr/>
            <p:nvPr/>
          </p:nvSpPr>
          <p:spPr>
            <a:xfrm>
              <a:off x="6273035" y="3803230"/>
              <a:ext cx="2045167" cy="1210896"/>
            </a:xfrm>
            <a:prstGeom prst="roundRect">
              <a:avLst>
                <a:gd name="adj" fmla="val 7143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圆角矩形 82">
              <a:extLst>
                <a:ext uri="{FF2B5EF4-FFF2-40B4-BE49-F238E27FC236}">
                  <a16:creationId xmlns:a16="http://schemas.microsoft.com/office/drawing/2014/main" id="{BD1173FC-5AE6-034F-A4CF-FBB23C0B76AB}"/>
                </a:ext>
              </a:extLst>
            </p:cNvPr>
            <p:cNvSpPr/>
            <p:nvPr/>
          </p:nvSpPr>
          <p:spPr>
            <a:xfrm>
              <a:off x="6897653" y="3912685"/>
              <a:ext cx="1299698" cy="1023108"/>
            </a:xfrm>
            <a:prstGeom prst="roundRect">
              <a:avLst>
                <a:gd name="adj" fmla="val 687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tIns="144000" rtlCol="0" anchor="t"/>
            <a:lstStyle/>
            <a:p>
              <a:pPr algn="ctr"/>
              <a:r>
                <a:rPr kumimoji="1" lang="en-US" altLang="zh-CN" b="1" dirty="0">
                  <a:solidFill>
                    <a:schemeClr val="accent4"/>
                  </a:solidFill>
                </a:rPr>
                <a:t>Service B</a:t>
              </a:r>
              <a:endParaRPr kumimoji="1" lang="zh-CN" alt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57" name="圆角矩形 83">
              <a:extLst>
                <a:ext uri="{FF2B5EF4-FFF2-40B4-BE49-F238E27FC236}">
                  <a16:creationId xmlns:a16="http://schemas.microsoft.com/office/drawing/2014/main" id="{145C79F7-5107-2446-B473-BC41EA395877}"/>
                </a:ext>
              </a:extLst>
            </p:cNvPr>
            <p:cNvSpPr/>
            <p:nvPr/>
          </p:nvSpPr>
          <p:spPr>
            <a:xfrm>
              <a:off x="6905870" y="4513679"/>
              <a:ext cx="1291481" cy="422127"/>
            </a:xfrm>
            <a:prstGeom prst="roundRect">
              <a:avLst>
                <a:gd name="adj" fmla="val 1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JavaAgent</a:t>
              </a:r>
              <a:endParaRPr kumimoji="1" lang="zh-CN" altLang="en-US" sz="1600" b="1" dirty="0"/>
            </a:p>
          </p:txBody>
        </p:sp>
        <p:sp>
          <p:nvSpPr>
            <p:cNvPr id="58" name="圆角矩形 84">
              <a:extLst>
                <a:ext uri="{FF2B5EF4-FFF2-40B4-BE49-F238E27FC236}">
                  <a16:creationId xmlns:a16="http://schemas.microsoft.com/office/drawing/2014/main" id="{33F06792-988C-694B-AE20-238B113FEE74}"/>
                </a:ext>
              </a:extLst>
            </p:cNvPr>
            <p:cNvSpPr/>
            <p:nvPr/>
          </p:nvSpPr>
          <p:spPr>
            <a:xfrm rot="5400000">
              <a:off x="6034173" y="4242303"/>
              <a:ext cx="1023108" cy="363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600" b="1" dirty="0"/>
                <a:t>Side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Car</a:t>
              </a:r>
              <a:endParaRPr kumimoji="1" lang="zh-CN" altLang="en-US" sz="1600" b="1" dirty="0"/>
            </a:p>
          </p:txBody>
        </p:sp>
        <p:cxnSp>
          <p:nvCxnSpPr>
            <p:cNvPr id="59" name="直线箭头连接符 85">
              <a:extLst>
                <a:ext uri="{FF2B5EF4-FFF2-40B4-BE49-F238E27FC236}">
                  <a16:creationId xmlns:a16="http://schemas.microsoft.com/office/drawing/2014/main" id="{D0CA49D7-4A6A-BD46-8191-6368C5FBFED2}"/>
                </a:ext>
              </a:extLst>
            </p:cNvPr>
            <p:cNvCxnSpPr>
              <a:cxnSpLocks/>
            </p:cNvCxnSpPr>
            <p:nvPr/>
          </p:nvCxnSpPr>
          <p:spPr>
            <a:xfrm>
              <a:off x="6727662" y="4102019"/>
              <a:ext cx="176779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箭头连接符 86">
              <a:extLst>
                <a:ext uri="{FF2B5EF4-FFF2-40B4-BE49-F238E27FC236}">
                  <a16:creationId xmlns:a16="http://schemas.microsoft.com/office/drawing/2014/main" id="{A4CAA135-BFE5-6C48-9936-F9A3A65EEF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7663" y="4252610"/>
              <a:ext cx="176778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肘形连接符 195">
            <a:extLst>
              <a:ext uri="{FF2B5EF4-FFF2-40B4-BE49-F238E27FC236}">
                <a16:creationId xmlns:a16="http://schemas.microsoft.com/office/drawing/2014/main" id="{C47768C4-42D6-C443-B498-5F2ED5C60F18}"/>
              </a:ext>
            </a:extLst>
          </p:cNvPr>
          <p:cNvCxnSpPr>
            <a:cxnSpLocks/>
          </p:cNvCxnSpPr>
          <p:nvPr/>
        </p:nvCxnSpPr>
        <p:spPr>
          <a:xfrm flipV="1">
            <a:off x="2862337" y="4726173"/>
            <a:ext cx="0" cy="6009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195">
            <a:extLst>
              <a:ext uri="{FF2B5EF4-FFF2-40B4-BE49-F238E27FC236}">
                <a16:creationId xmlns:a16="http://schemas.microsoft.com/office/drawing/2014/main" id="{96079D7E-A845-A54C-9659-214C62BACA3D}"/>
              </a:ext>
            </a:extLst>
          </p:cNvPr>
          <p:cNvCxnSpPr>
            <a:cxnSpLocks/>
          </p:cNvCxnSpPr>
          <p:nvPr/>
        </p:nvCxnSpPr>
        <p:spPr>
          <a:xfrm flipV="1">
            <a:off x="7689772" y="4712284"/>
            <a:ext cx="0" cy="6009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195">
            <a:extLst>
              <a:ext uri="{FF2B5EF4-FFF2-40B4-BE49-F238E27FC236}">
                <a16:creationId xmlns:a16="http://schemas.microsoft.com/office/drawing/2014/main" id="{1782AA0A-B9F5-ED4C-800D-FA3DA553FE0D}"/>
              </a:ext>
            </a:extLst>
          </p:cNvPr>
          <p:cNvCxnSpPr>
            <a:cxnSpLocks/>
          </p:cNvCxnSpPr>
          <p:nvPr/>
        </p:nvCxnSpPr>
        <p:spPr>
          <a:xfrm flipV="1">
            <a:off x="6681621" y="4712283"/>
            <a:ext cx="0" cy="6009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194">
            <a:extLst>
              <a:ext uri="{FF2B5EF4-FFF2-40B4-BE49-F238E27FC236}">
                <a16:creationId xmlns:a16="http://schemas.microsoft.com/office/drawing/2014/main" id="{0742D053-9D63-2C43-8E55-0FF3A678B1AA}"/>
              </a:ext>
            </a:extLst>
          </p:cNvPr>
          <p:cNvSpPr txBox="1"/>
          <p:nvPr/>
        </p:nvSpPr>
        <p:spPr>
          <a:xfrm>
            <a:off x="6867481" y="4968752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chemeClr val="accent4"/>
                </a:solidFill>
                <a:latin typeface="+mj-lt"/>
              </a:rPr>
              <a:t>Provision</a:t>
            </a:r>
            <a:endParaRPr kumimoji="1" lang="zh-CN" altLang="en-US" sz="1050" dirty="0">
              <a:solidFill>
                <a:schemeClr val="accent4"/>
              </a:solidFill>
              <a:latin typeface="+mj-lt"/>
            </a:endParaRPr>
          </a:p>
        </p:txBody>
      </p:sp>
      <p:cxnSp>
        <p:nvCxnSpPr>
          <p:cNvPr id="76" name="Straight Arrow Connector 85">
            <a:extLst>
              <a:ext uri="{FF2B5EF4-FFF2-40B4-BE49-F238E27FC236}">
                <a16:creationId xmlns:a16="http://schemas.microsoft.com/office/drawing/2014/main" id="{5294AF03-0809-CA49-90F3-BBCC0E6D8254}"/>
              </a:ext>
            </a:extLst>
          </p:cNvPr>
          <p:cNvCxnSpPr>
            <a:cxnSpLocks/>
          </p:cNvCxnSpPr>
          <p:nvPr/>
        </p:nvCxnSpPr>
        <p:spPr>
          <a:xfrm flipH="1" flipV="1">
            <a:off x="4038307" y="4013476"/>
            <a:ext cx="2507892" cy="381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DFE6D53-F8B2-1E49-8706-53DA08D80C87}"/>
              </a:ext>
            </a:extLst>
          </p:cNvPr>
          <p:cNvGrpSpPr/>
          <p:nvPr/>
        </p:nvGrpSpPr>
        <p:grpSpPr>
          <a:xfrm>
            <a:off x="2111403" y="1166354"/>
            <a:ext cx="6389208" cy="1180850"/>
            <a:chOff x="3319886" y="1010653"/>
            <a:chExt cx="6389208" cy="1180850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9C3F07E8-22A8-4341-8699-A999A9C15B10}"/>
                </a:ext>
              </a:extLst>
            </p:cNvPr>
            <p:cNvSpPr/>
            <p:nvPr/>
          </p:nvSpPr>
          <p:spPr>
            <a:xfrm>
              <a:off x="3319886" y="1010653"/>
              <a:ext cx="6389208" cy="1180850"/>
            </a:xfrm>
            <a:prstGeom prst="roundRect">
              <a:avLst>
                <a:gd name="adj" fmla="val 66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+mj-lt"/>
                </a:rPr>
                <a:t>EaseGateway</a:t>
              </a:r>
              <a:r>
                <a:rPr lang="zh-CN" altLang="en-US" sz="2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CN" sz="2000" b="1" dirty="0">
                  <a:solidFill>
                    <a:schemeClr val="bg1"/>
                  </a:solidFill>
                  <a:latin typeface="+mj-lt"/>
                </a:rPr>
                <a:t>-</a:t>
              </a:r>
              <a:r>
                <a:rPr lang="zh-CN" altLang="en-US" sz="2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CN" sz="2000" b="1" dirty="0">
                  <a:solidFill>
                    <a:schemeClr val="bg1"/>
                  </a:solidFill>
                  <a:latin typeface="+mj-lt"/>
                </a:rPr>
                <a:t>Master</a:t>
              </a:r>
              <a:endParaRPr lang="en-CN" altLang="zh-CN" sz="2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7" name="圆角矩形 82">
              <a:extLst>
                <a:ext uri="{FF2B5EF4-FFF2-40B4-BE49-F238E27FC236}">
                  <a16:creationId xmlns:a16="http://schemas.microsoft.com/office/drawing/2014/main" id="{A5330308-4A08-C546-B213-979B5736DD88}"/>
                </a:ext>
              </a:extLst>
            </p:cNvPr>
            <p:cNvSpPr/>
            <p:nvPr/>
          </p:nvSpPr>
          <p:spPr>
            <a:xfrm>
              <a:off x="3447549" y="1591334"/>
              <a:ext cx="1628745" cy="396896"/>
            </a:xfrm>
            <a:prstGeom prst="roundRect">
              <a:avLst>
                <a:gd name="adj" fmla="val 6877"/>
              </a:avLst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</a:rPr>
                <a:t>Service</a:t>
              </a:r>
              <a:r>
                <a:rPr kumimoji="1" lang="zh-CN" altLang="en-US" sz="12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chemeClr val="bg1"/>
                  </a:solidFill>
                </a:rPr>
                <a:t>Discovery</a:t>
              </a:r>
            </a:p>
            <a:p>
              <a:pPr algn="ctr"/>
              <a:r>
                <a:rPr kumimoji="1" lang="en-US" altLang="zh-CN" sz="1050" dirty="0"/>
                <a:t>(etcd/raft)</a:t>
              </a:r>
              <a:endParaRPr kumimoji="1" lang="zh-CN" altLang="en-US" sz="1050" dirty="0"/>
            </a:p>
          </p:txBody>
        </p:sp>
        <p:sp>
          <p:nvSpPr>
            <p:cNvPr id="98" name="圆角矩形 82">
              <a:extLst>
                <a:ext uri="{FF2B5EF4-FFF2-40B4-BE49-F238E27FC236}">
                  <a16:creationId xmlns:a16="http://schemas.microsoft.com/office/drawing/2014/main" id="{51FE5667-8B35-224A-9A8B-8CEEB7D1E9FE}"/>
                </a:ext>
              </a:extLst>
            </p:cNvPr>
            <p:cNvSpPr/>
            <p:nvPr/>
          </p:nvSpPr>
          <p:spPr>
            <a:xfrm>
              <a:off x="6857247" y="1591334"/>
              <a:ext cx="2687351" cy="410453"/>
            </a:xfrm>
            <a:prstGeom prst="roundRect">
              <a:avLst>
                <a:gd name="adj" fmla="val 6877"/>
              </a:avLst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</a:rPr>
                <a:t>Resilience</a:t>
              </a:r>
              <a:r>
                <a:rPr kumimoji="1" lang="zh-CN" altLang="en-US" sz="12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chemeClr val="bg1"/>
                  </a:solidFill>
                </a:rPr>
                <a:t>Control</a:t>
              </a:r>
            </a:p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Limiter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Circuit Breaker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Retry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Timeout</a:t>
              </a:r>
              <a:endParaRPr kumimoji="1"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87" name="圆角矩形 82">
              <a:extLst>
                <a:ext uri="{FF2B5EF4-FFF2-40B4-BE49-F238E27FC236}">
                  <a16:creationId xmlns:a16="http://schemas.microsoft.com/office/drawing/2014/main" id="{C845A08D-B291-BF42-BE47-ABA0FC26E01F}"/>
                </a:ext>
              </a:extLst>
            </p:cNvPr>
            <p:cNvSpPr/>
            <p:nvPr/>
          </p:nvSpPr>
          <p:spPr>
            <a:xfrm>
              <a:off x="5154774" y="1591334"/>
              <a:ext cx="1623992" cy="410453"/>
            </a:xfrm>
            <a:prstGeom prst="roundRect">
              <a:avLst>
                <a:gd name="adj" fmla="val 6877"/>
              </a:avLst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</a:rPr>
                <a:t>Traffic</a:t>
              </a:r>
              <a:r>
                <a:rPr kumimoji="1" lang="zh-CN" altLang="en-US" sz="12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chemeClr val="bg1"/>
                  </a:solidFill>
                </a:rPr>
                <a:t>Control</a:t>
              </a:r>
            </a:p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Load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Balance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Canary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endParaRPr kumimoji="1" lang="zh-CN" alt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4" name="Straight Arrow Connector 85">
            <a:extLst>
              <a:ext uri="{FF2B5EF4-FFF2-40B4-BE49-F238E27FC236}">
                <a16:creationId xmlns:a16="http://schemas.microsoft.com/office/drawing/2014/main" id="{41B395C5-2353-0345-A509-8671C457EDE8}"/>
              </a:ext>
            </a:extLst>
          </p:cNvPr>
          <p:cNvCxnSpPr>
            <a:cxnSpLocks/>
            <a:stCxn id="91" idx="1"/>
            <a:endCxn id="6" idx="3"/>
          </p:cNvCxnSpPr>
          <p:nvPr/>
        </p:nvCxnSpPr>
        <p:spPr>
          <a:xfrm rot="10800000" flipV="1">
            <a:off x="3876255" y="3238785"/>
            <a:ext cx="648827" cy="464280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5">
            <a:extLst>
              <a:ext uri="{FF2B5EF4-FFF2-40B4-BE49-F238E27FC236}">
                <a16:creationId xmlns:a16="http://schemas.microsoft.com/office/drawing/2014/main" id="{98387ADD-E7D8-A34F-A4CC-1C294EB3089B}"/>
              </a:ext>
            </a:extLst>
          </p:cNvPr>
          <p:cNvCxnSpPr>
            <a:cxnSpLocks/>
            <a:stCxn id="91" idx="3"/>
            <a:endCxn id="58" idx="1"/>
          </p:cNvCxnSpPr>
          <p:nvPr/>
        </p:nvCxnSpPr>
        <p:spPr>
          <a:xfrm>
            <a:off x="6274355" y="3238785"/>
            <a:ext cx="453780" cy="464279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95">
            <a:extLst>
              <a:ext uri="{FF2B5EF4-FFF2-40B4-BE49-F238E27FC236}">
                <a16:creationId xmlns:a16="http://schemas.microsoft.com/office/drawing/2014/main" id="{C59E5A06-F396-E343-9C53-9A698605ACD6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6867481" y="2157488"/>
            <a:ext cx="124959" cy="1545174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肘形连接符 195">
            <a:extLst>
              <a:ext uri="{FF2B5EF4-FFF2-40B4-BE49-F238E27FC236}">
                <a16:creationId xmlns:a16="http://schemas.microsoft.com/office/drawing/2014/main" id="{69C03181-533A-5E4D-89A4-E0BCB7CB8E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4758287" y="2167808"/>
            <a:ext cx="641431" cy="756258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肘形连接符 195">
            <a:extLst>
              <a:ext uri="{FF2B5EF4-FFF2-40B4-BE49-F238E27FC236}">
                <a16:creationId xmlns:a16="http://schemas.microsoft.com/office/drawing/2014/main" id="{A98AE1C3-0784-6446-AA7B-F1BB5D7F899C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3053439" y="2143931"/>
            <a:ext cx="675592" cy="1558731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肘形连接符 195">
            <a:extLst>
              <a:ext uri="{FF2B5EF4-FFF2-40B4-BE49-F238E27FC236}">
                <a16:creationId xmlns:a16="http://schemas.microsoft.com/office/drawing/2014/main" id="{B8E29C4E-74B2-A240-8E51-C8C6CFD44581}"/>
              </a:ext>
            </a:extLst>
          </p:cNvPr>
          <p:cNvCxnSpPr>
            <a:cxnSpLocks/>
          </p:cNvCxnSpPr>
          <p:nvPr/>
        </p:nvCxnSpPr>
        <p:spPr>
          <a:xfrm flipH="1" flipV="1">
            <a:off x="3391235" y="2167809"/>
            <a:ext cx="3110010" cy="1625462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1" name="圆角矩形 173">
            <a:extLst>
              <a:ext uri="{FF2B5EF4-FFF2-40B4-BE49-F238E27FC236}">
                <a16:creationId xmlns:a16="http://schemas.microsoft.com/office/drawing/2014/main" id="{C91A3704-E839-4C4E-8B09-882CA54A1593}"/>
              </a:ext>
            </a:extLst>
          </p:cNvPr>
          <p:cNvSpPr/>
          <p:nvPr/>
        </p:nvSpPr>
        <p:spPr>
          <a:xfrm>
            <a:off x="4525081" y="2924066"/>
            <a:ext cx="1749274" cy="629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Mesh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Ingress</a:t>
            </a:r>
          </a:p>
          <a:p>
            <a:pPr algn="ctr"/>
            <a:r>
              <a:rPr kumimoji="1" lang="en-US" altLang="zh-CN" sz="1200" b="1" dirty="0"/>
              <a:t>(Ease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Gateway)</a:t>
            </a:r>
          </a:p>
        </p:txBody>
      </p:sp>
      <p:cxnSp>
        <p:nvCxnSpPr>
          <p:cNvPr id="126" name="肘形连接符 195">
            <a:extLst>
              <a:ext uri="{FF2B5EF4-FFF2-40B4-BE49-F238E27FC236}">
                <a16:creationId xmlns:a16="http://schemas.microsoft.com/office/drawing/2014/main" id="{FF90ED5A-6DD5-C742-87EA-A636C7281BB3}"/>
              </a:ext>
            </a:extLst>
          </p:cNvPr>
          <p:cNvCxnSpPr>
            <a:cxnSpLocks/>
            <a:stCxn id="58" idx="3"/>
            <a:endCxn id="44" idx="2"/>
          </p:cNvCxnSpPr>
          <p:nvPr/>
        </p:nvCxnSpPr>
        <p:spPr>
          <a:xfrm rot="5400000" flipH="1" flipV="1">
            <a:off x="8681145" y="2490203"/>
            <a:ext cx="282958" cy="4188979"/>
          </a:xfrm>
          <a:prstGeom prst="bentConnector3">
            <a:avLst>
              <a:gd name="adj1" fmla="val -6749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92">
            <a:extLst>
              <a:ext uri="{FF2B5EF4-FFF2-40B4-BE49-F238E27FC236}">
                <a16:creationId xmlns:a16="http://schemas.microsoft.com/office/drawing/2014/main" id="{615CC00B-CA13-EA4D-AA44-3E6ED82FEF2E}"/>
              </a:ext>
            </a:extLst>
          </p:cNvPr>
          <p:cNvSpPr txBox="1"/>
          <p:nvPr/>
        </p:nvSpPr>
        <p:spPr>
          <a:xfrm>
            <a:off x="8982683" y="4481452"/>
            <a:ext cx="1236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Metrics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Log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Trace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3" name="文本框 192">
            <a:extLst>
              <a:ext uri="{FF2B5EF4-FFF2-40B4-BE49-F238E27FC236}">
                <a16:creationId xmlns:a16="http://schemas.microsoft.com/office/drawing/2014/main" id="{63ACD14A-56E2-1A42-9F2C-B0554FD11F76}"/>
              </a:ext>
            </a:extLst>
          </p:cNvPr>
          <p:cNvSpPr txBox="1"/>
          <p:nvPr/>
        </p:nvSpPr>
        <p:spPr>
          <a:xfrm>
            <a:off x="8999217" y="3085050"/>
            <a:ext cx="1236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Metrics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Log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Trace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4" name="圆角矩形 173">
            <a:extLst>
              <a:ext uri="{FF2B5EF4-FFF2-40B4-BE49-F238E27FC236}">
                <a16:creationId xmlns:a16="http://schemas.microsoft.com/office/drawing/2014/main" id="{ABAAFBC9-A392-FA46-8425-1B6BD3176C57}"/>
              </a:ext>
            </a:extLst>
          </p:cNvPr>
          <p:cNvSpPr/>
          <p:nvPr/>
        </p:nvSpPr>
        <p:spPr>
          <a:xfrm>
            <a:off x="10045746" y="1315449"/>
            <a:ext cx="1742735" cy="8420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Service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Governance</a:t>
            </a:r>
          </a:p>
        </p:txBody>
      </p:sp>
      <p:cxnSp>
        <p:nvCxnSpPr>
          <p:cNvPr id="135" name="肘形连接符 195">
            <a:extLst>
              <a:ext uri="{FF2B5EF4-FFF2-40B4-BE49-F238E27FC236}">
                <a16:creationId xmlns:a16="http://schemas.microsoft.com/office/drawing/2014/main" id="{392B0D36-1107-D848-8F71-934483515DE8}"/>
              </a:ext>
            </a:extLst>
          </p:cNvPr>
          <p:cNvCxnSpPr>
            <a:cxnSpLocks/>
            <a:stCxn id="134" idx="1"/>
            <a:endCxn id="49" idx="3"/>
          </p:cNvCxnSpPr>
          <p:nvPr/>
        </p:nvCxnSpPr>
        <p:spPr>
          <a:xfrm flipH="1">
            <a:off x="8500611" y="1736469"/>
            <a:ext cx="1545135" cy="20310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1" name="圆角矩形 173">
            <a:extLst>
              <a:ext uri="{FF2B5EF4-FFF2-40B4-BE49-F238E27FC236}">
                <a16:creationId xmlns:a16="http://schemas.microsoft.com/office/drawing/2014/main" id="{23675A47-35EB-B244-B055-66A236EC3A08}"/>
              </a:ext>
            </a:extLst>
          </p:cNvPr>
          <p:cNvSpPr/>
          <p:nvPr/>
        </p:nvSpPr>
        <p:spPr>
          <a:xfrm>
            <a:off x="10074926" y="5327165"/>
            <a:ext cx="1742735" cy="7433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Operation</a:t>
            </a:r>
          </a:p>
        </p:txBody>
      </p:sp>
      <p:cxnSp>
        <p:nvCxnSpPr>
          <p:cNvPr id="150" name="肘形连接符 195">
            <a:extLst>
              <a:ext uri="{FF2B5EF4-FFF2-40B4-BE49-F238E27FC236}">
                <a16:creationId xmlns:a16="http://schemas.microsoft.com/office/drawing/2014/main" id="{AFF5E729-3462-B24A-8FB6-3AFC6A249AE5}"/>
              </a:ext>
            </a:extLst>
          </p:cNvPr>
          <p:cNvCxnSpPr>
            <a:cxnSpLocks/>
            <a:stCxn id="141" idx="1"/>
            <a:endCxn id="11" idx="3"/>
          </p:cNvCxnSpPr>
          <p:nvPr/>
        </p:nvCxnSpPr>
        <p:spPr>
          <a:xfrm flipH="1" flipV="1">
            <a:off x="8500610" y="5698822"/>
            <a:ext cx="1574316" cy="4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3" name="Straight Connector 15">
            <a:extLst>
              <a:ext uri="{FF2B5EF4-FFF2-40B4-BE49-F238E27FC236}">
                <a16:creationId xmlns:a16="http://schemas.microsoft.com/office/drawing/2014/main" id="{D40C702E-A78E-6146-8B8E-634ECF02A4B7}"/>
              </a:ext>
            </a:extLst>
          </p:cNvPr>
          <p:cNvCxnSpPr>
            <a:cxnSpLocks/>
          </p:cNvCxnSpPr>
          <p:nvPr/>
        </p:nvCxnSpPr>
        <p:spPr>
          <a:xfrm>
            <a:off x="9481085" y="0"/>
            <a:ext cx="32922" cy="6858000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13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378"/>
      </a:accent1>
      <a:accent2>
        <a:srgbClr val="01518A"/>
      </a:accent2>
      <a:accent3>
        <a:srgbClr val="0184CB"/>
      </a:accent3>
      <a:accent4>
        <a:srgbClr val="00A0E6"/>
      </a:accent4>
      <a:accent5>
        <a:srgbClr val="015CB3"/>
      </a:accent5>
      <a:accent6>
        <a:srgbClr val="01386A"/>
      </a:accent6>
      <a:hlink>
        <a:srgbClr val="4472C4"/>
      </a:hlink>
      <a:folHlink>
        <a:srgbClr val="BFBFBF"/>
      </a:folHlink>
    </a:clrScheme>
    <a:fontScheme name="公司产品服务介绍">
      <a:majorFont>
        <a:latin typeface="Arial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17276</TotalTime>
  <Words>182</Words>
  <Application>Microsoft Macintosh PowerPoint</Application>
  <PresentationFormat>宽屏</PresentationFormat>
  <Paragraphs>74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Microsoft YaHei</vt:lpstr>
      <vt:lpstr>微软雅黑 Light</vt:lpstr>
      <vt:lpstr>Arial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WangTingTing</dc:creator>
  <cp:lastModifiedBy>Hao Chen</cp:lastModifiedBy>
  <cp:revision>446</cp:revision>
  <cp:lastPrinted>2019-04-11T09:43:34Z</cp:lastPrinted>
  <dcterms:created xsi:type="dcterms:W3CDTF">2018-08-22T08:44:50Z</dcterms:created>
  <dcterms:modified xsi:type="dcterms:W3CDTF">2021-04-23T08:31:40Z</dcterms:modified>
</cp:coreProperties>
</file>