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pos="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>
    <p:extLst>
      <p:ext uri="{19B8F6BF-5375-455C-9EA6-DF929625EA0E}">
        <p15:presenceInfo xmlns:p15="http://schemas.microsoft.com/office/powerpoint/2012/main" userId="8ebf9e15de5000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78"/>
    <a:srgbClr val="E95429"/>
    <a:srgbClr val="05386A"/>
    <a:srgbClr val="BA4DFF"/>
    <a:srgbClr val="04396B"/>
    <a:srgbClr val="D2DCE8"/>
    <a:srgbClr val="A2CEEA"/>
    <a:srgbClr val="FFEFF3"/>
    <a:srgbClr val="F7E6FE"/>
    <a:srgbClr val="FC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2"/>
    <p:restoredTop sz="92925" autoAdjust="0"/>
  </p:normalViewPr>
  <p:slideViewPr>
    <p:cSldViewPr snapToGrid="0" showGuides="1">
      <p:cViewPr>
        <p:scale>
          <a:sx n="127" d="100"/>
          <a:sy n="127" d="100"/>
        </p:scale>
        <p:origin x="-712" y="192"/>
      </p:cViewPr>
      <p:guideLst>
        <p:guide orient="horz" pos="218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116" d="100"/>
          <a:sy n="116" d="100"/>
        </p:scale>
        <p:origin x="42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5C4D7F-E6C9-FD45-A5A9-03043F32A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E8E853-2178-074A-B61B-3E0FC272F1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86BBC-71F7-C440-ACC3-F0F595527C6C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C8E36-4FC2-FB4A-A174-9EA0318E5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6D1BE8-2A83-5044-8F71-19D7871331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61A08-452E-C14B-AF9F-6658E5EF1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33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6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4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88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60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73E9DE-2F24-4422-A28C-D8C94AE31FB2}"/>
              </a:ext>
            </a:extLst>
          </p:cNvPr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20A32BE-38C8-9E4E-A210-46AC451F2588}"/>
              </a:ext>
            </a:extLst>
          </p:cNvPr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6DDA27-7058-E049-A378-8728C402A0A7}"/>
              </a:ext>
            </a:extLst>
          </p:cNvPr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1035148-F2A9-1648-942D-CE9BAEE6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7F923-36A9-384F-A248-6B42900D0739}"/>
                </a:ext>
              </a:extLst>
            </p:cNvPr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638F8FD0-EADA-A648-8851-405171BDC997}"/>
                </a:ext>
              </a:extLst>
            </p:cNvPr>
            <p:cNvCxnSpPr>
              <a:cxnSpLocks/>
            </p:cNvCxnSpPr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5514A94-0C77-FE40-9E2D-CB9C3EF5A4E7}"/>
                </a:ext>
              </a:extLst>
            </p:cNvPr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3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09AC2B-B425-4626-BFAE-51107B1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F336-F8C7-4D82-BE40-41F2DFE0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B37A5-A700-4BA7-8FA3-C8A7F3BA0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575C2-D9EF-4A09-9EA6-A9768B2B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94A0A-E889-464B-A885-AE7E492A1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E2A0B-2E77-0249-BDC1-3CB1B64411F5}"/>
              </a:ext>
            </a:extLst>
          </p:cNvPr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27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2158D75E-81C3-3746-8527-85172841DEC3}"/>
              </a:ext>
            </a:extLst>
          </p:cNvPr>
          <p:cNvCxnSpPr>
            <a:cxnSpLocks/>
            <a:endCxn id="231" idx="3"/>
          </p:cNvCxnSpPr>
          <p:nvPr/>
        </p:nvCxnSpPr>
        <p:spPr>
          <a:xfrm>
            <a:off x="11282808" y="1902395"/>
            <a:ext cx="0" cy="16826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B693EF2-7FBD-0740-86F8-2C760D50312C}"/>
              </a:ext>
            </a:extLst>
          </p:cNvPr>
          <p:cNvCxnSpPr>
            <a:cxnSpLocks/>
          </p:cNvCxnSpPr>
          <p:nvPr/>
        </p:nvCxnSpPr>
        <p:spPr>
          <a:xfrm flipH="1">
            <a:off x="9375791" y="1911920"/>
            <a:ext cx="931598" cy="55351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F9FC97A-4B20-B649-A285-F1963566536D}"/>
              </a:ext>
            </a:extLst>
          </p:cNvPr>
          <p:cNvCxnSpPr>
            <a:cxnSpLocks/>
          </p:cNvCxnSpPr>
          <p:nvPr/>
        </p:nvCxnSpPr>
        <p:spPr>
          <a:xfrm flipH="1">
            <a:off x="9375790" y="1902395"/>
            <a:ext cx="1310865" cy="180132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859F881-061C-8647-B6E0-A96F4ED15A68}"/>
              </a:ext>
            </a:extLst>
          </p:cNvPr>
          <p:cNvCxnSpPr>
            <a:cxnSpLocks/>
            <a:endCxn id="199" idx="0"/>
          </p:cNvCxnSpPr>
          <p:nvPr/>
        </p:nvCxnSpPr>
        <p:spPr>
          <a:xfrm flipH="1" flipV="1">
            <a:off x="6324635" y="1936161"/>
            <a:ext cx="675111" cy="162941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9B08087A-9B2B-0649-817B-F12C1BA5E527}"/>
              </a:ext>
            </a:extLst>
          </p:cNvPr>
          <p:cNvCxnSpPr>
            <a:cxnSpLocks/>
          </p:cNvCxnSpPr>
          <p:nvPr/>
        </p:nvCxnSpPr>
        <p:spPr>
          <a:xfrm flipH="1" flipV="1">
            <a:off x="7061337" y="1951789"/>
            <a:ext cx="2055378" cy="168895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4915820" y="0"/>
            <a:ext cx="727618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F8BE4B7-3828-E642-810C-0B6C282A3965}"/>
              </a:ext>
            </a:extLst>
          </p:cNvPr>
          <p:cNvGrpSpPr/>
          <p:nvPr/>
        </p:nvGrpSpPr>
        <p:grpSpPr>
          <a:xfrm>
            <a:off x="204869" y="1365076"/>
            <a:ext cx="3872751" cy="3529798"/>
            <a:chOff x="204869" y="1365076"/>
            <a:chExt cx="3872751" cy="3529798"/>
          </a:xfrm>
        </p:grpSpPr>
        <p:sp>
          <p:nvSpPr>
            <p:cNvPr id="117" name="圆角矩形 116">
              <a:extLst>
                <a:ext uri="{FF2B5EF4-FFF2-40B4-BE49-F238E27FC236}">
                  <a16:creationId xmlns:a16="http://schemas.microsoft.com/office/drawing/2014/main" id="{453A3FC7-4252-0D40-8C7C-739F38AED558}"/>
                </a:ext>
              </a:extLst>
            </p:cNvPr>
            <p:cNvSpPr/>
            <p:nvPr/>
          </p:nvSpPr>
          <p:spPr>
            <a:xfrm>
              <a:off x="1589915" y="2465436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Web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UI</a:t>
              </a:r>
            </a:p>
            <a:p>
              <a:pPr algn="ctr"/>
              <a:r>
                <a:rPr kumimoji="1" lang="en-US" altLang="zh-CN" sz="1100" dirty="0"/>
                <a:t>API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Gateway</a:t>
              </a:r>
              <a:endParaRPr kumimoji="1" lang="zh-CN" altLang="en-US" sz="1100" dirty="0"/>
            </a:p>
          </p:txBody>
        </p:sp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84D4E0F-4292-C147-B95A-0127B489F9B5}"/>
                </a:ext>
              </a:extLst>
            </p:cNvPr>
            <p:cNvSpPr/>
            <p:nvPr/>
          </p:nvSpPr>
          <p:spPr>
            <a:xfrm>
              <a:off x="204869" y="3496374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Visits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EE208132-7BD3-7542-8ECF-250EB84D4537}"/>
                </a:ext>
              </a:extLst>
            </p:cNvPr>
            <p:cNvSpPr/>
            <p:nvPr/>
          </p:nvSpPr>
          <p:spPr>
            <a:xfrm>
              <a:off x="2974961" y="3496373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Customer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sp>
          <p:nvSpPr>
            <p:cNvPr id="120" name="圆角矩形 119">
              <a:extLst>
                <a:ext uri="{FF2B5EF4-FFF2-40B4-BE49-F238E27FC236}">
                  <a16:creationId xmlns:a16="http://schemas.microsoft.com/office/drawing/2014/main" id="{D43F4FFB-B4A8-F244-840A-0656E5CCF9E1}"/>
                </a:ext>
              </a:extLst>
            </p:cNvPr>
            <p:cNvSpPr/>
            <p:nvPr/>
          </p:nvSpPr>
          <p:spPr>
            <a:xfrm>
              <a:off x="1589915" y="3496375"/>
              <a:ext cx="1102659" cy="5020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Vets</a:t>
              </a:r>
            </a:p>
            <a:p>
              <a:pPr algn="ctr"/>
              <a:r>
                <a:rPr kumimoji="1" lang="en-US" altLang="zh-CN" sz="1100" dirty="0"/>
                <a:t>Service</a:t>
              </a:r>
              <a:endParaRPr kumimoji="1" lang="zh-CN" altLang="en-US" sz="1100" dirty="0"/>
            </a:p>
          </p:txBody>
        </p:sp>
        <p:cxnSp>
          <p:nvCxnSpPr>
            <p:cNvPr id="121" name="直线箭头连接符 6">
              <a:extLst>
                <a:ext uri="{FF2B5EF4-FFF2-40B4-BE49-F238E27FC236}">
                  <a16:creationId xmlns:a16="http://schemas.microsoft.com/office/drawing/2014/main" id="{12B88CBD-8749-B74E-8ACD-88DD26D9B1DC}"/>
                </a:ext>
              </a:extLst>
            </p:cNvPr>
            <p:cNvCxnSpPr>
              <a:cxnSpLocks/>
              <a:stCxn id="117" idx="1"/>
              <a:endCxn id="118" idx="0"/>
            </p:cNvCxnSpPr>
            <p:nvPr/>
          </p:nvCxnSpPr>
          <p:spPr>
            <a:xfrm rot="10800000" flipV="1">
              <a:off x="756199" y="2716448"/>
              <a:ext cx="833716" cy="7799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88930E7F-3EAD-B443-8F59-60BC7FE0D98C}"/>
                </a:ext>
              </a:extLst>
            </p:cNvPr>
            <p:cNvCxnSpPr>
              <a:stCxn id="117" idx="2"/>
              <a:endCxn id="120" idx="0"/>
            </p:cNvCxnSpPr>
            <p:nvPr/>
          </p:nvCxnSpPr>
          <p:spPr>
            <a:xfrm>
              <a:off x="2141245" y="2967459"/>
              <a:ext cx="0" cy="528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0">
              <a:extLst>
                <a:ext uri="{FF2B5EF4-FFF2-40B4-BE49-F238E27FC236}">
                  <a16:creationId xmlns:a16="http://schemas.microsoft.com/office/drawing/2014/main" id="{CF3F42CB-CC5C-AE4E-A974-83E3D6C47F5B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2692574" y="2716448"/>
              <a:ext cx="833717" cy="7799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圆柱体 124">
              <a:extLst>
                <a:ext uri="{FF2B5EF4-FFF2-40B4-BE49-F238E27FC236}">
                  <a16:creationId xmlns:a16="http://schemas.microsoft.com/office/drawing/2014/main" id="{CAFCE7A9-E910-9845-8B28-507110570EE7}"/>
                </a:ext>
              </a:extLst>
            </p:cNvPr>
            <p:cNvSpPr/>
            <p:nvPr/>
          </p:nvSpPr>
          <p:spPr>
            <a:xfrm>
              <a:off x="446916" y="4392851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圆柱体 125">
              <a:extLst>
                <a:ext uri="{FF2B5EF4-FFF2-40B4-BE49-F238E27FC236}">
                  <a16:creationId xmlns:a16="http://schemas.microsoft.com/office/drawing/2014/main" id="{EC4191FE-C55E-1C4E-981A-A994CEC36A55}"/>
                </a:ext>
              </a:extLst>
            </p:cNvPr>
            <p:cNvSpPr/>
            <p:nvPr/>
          </p:nvSpPr>
          <p:spPr>
            <a:xfrm>
              <a:off x="1836445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7" name="圆柱体 126">
              <a:extLst>
                <a:ext uri="{FF2B5EF4-FFF2-40B4-BE49-F238E27FC236}">
                  <a16:creationId xmlns:a16="http://schemas.microsoft.com/office/drawing/2014/main" id="{8006226E-6F89-1B43-B871-54BB4A7737CD}"/>
                </a:ext>
              </a:extLst>
            </p:cNvPr>
            <p:cNvSpPr/>
            <p:nvPr/>
          </p:nvSpPr>
          <p:spPr>
            <a:xfrm>
              <a:off x="3225974" y="4392850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920BF74-DEC7-6E42-A9B4-5B85C5555D80}"/>
                </a:ext>
              </a:extLst>
            </p:cNvPr>
            <p:cNvCxnSpPr>
              <a:stCxn id="118" idx="2"/>
              <a:endCxn id="125" idx="1"/>
            </p:cNvCxnSpPr>
            <p:nvPr/>
          </p:nvCxnSpPr>
          <p:spPr>
            <a:xfrm>
              <a:off x="756199" y="3998397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895A3578-CE0D-2248-8A47-8D9B86B281CB}"/>
                </a:ext>
              </a:extLst>
            </p:cNvPr>
            <p:cNvCxnSpPr>
              <a:stCxn id="120" idx="2"/>
              <a:endCxn id="126" idx="1"/>
            </p:cNvCxnSpPr>
            <p:nvPr/>
          </p:nvCxnSpPr>
          <p:spPr>
            <a:xfrm>
              <a:off x="2141245" y="3998398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8EC2EED-45F0-D543-8B60-31FDF2B3F042}"/>
                </a:ext>
              </a:extLst>
            </p:cNvPr>
            <p:cNvCxnSpPr>
              <a:stCxn id="119" idx="2"/>
              <a:endCxn id="127" idx="1"/>
            </p:cNvCxnSpPr>
            <p:nvPr/>
          </p:nvCxnSpPr>
          <p:spPr>
            <a:xfrm>
              <a:off x="3526291" y="3998396"/>
              <a:ext cx="8966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273817BB-D154-5F41-B1A3-5664684295BD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2141244" y="2109146"/>
              <a:ext cx="1" cy="35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oogle Shape;11526;p68">
              <a:extLst>
                <a:ext uri="{FF2B5EF4-FFF2-40B4-BE49-F238E27FC236}">
                  <a16:creationId xmlns:a16="http://schemas.microsoft.com/office/drawing/2014/main" id="{EECBDACC-A17E-0E43-98FD-815EE6FA78D2}"/>
                </a:ext>
              </a:extLst>
            </p:cNvPr>
            <p:cNvGrpSpPr/>
            <p:nvPr/>
          </p:nvGrpSpPr>
          <p:grpSpPr>
            <a:xfrm>
              <a:off x="1855775" y="1365076"/>
              <a:ext cx="599235" cy="546844"/>
              <a:chOff x="1958520" y="2302574"/>
              <a:chExt cx="359213" cy="327807"/>
            </a:xfrm>
          </p:grpSpPr>
          <p:sp>
            <p:nvSpPr>
              <p:cNvPr id="134" name="Google Shape;11527;p68">
                <a:extLst>
                  <a:ext uri="{FF2B5EF4-FFF2-40B4-BE49-F238E27FC236}">
                    <a16:creationId xmlns:a16="http://schemas.microsoft.com/office/drawing/2014/main" id="{E699A435-2E04-5441-89C7-9F5EB60A4107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528;p68">
                <a:extLst>
                  <a:ext uri="{FF2B5EF4-FFF2-40B4-BE49-F238E27FC236}">
                    <a16:creationId xmlns:a16="http://schemas.microsoft.com/office/drawing/2014/main" id="{4C5B7495-EFC9-2E46-86EA-BA3A51637CB4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529;p68">
                <a:extLst>
                  <a:ext uri="{FF2B5EF4-FFF2-40B4-BE49-F238E27FC236}">
                    <a16:creationId xmlns:a16="http://schemas.microsoft.com/office/drawing/2014/main" id="{16203FE5-5A9C-F648-AB98-C35F17A676D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47756" y="441704"/>
            <a:ext cx="6417978" cy="5822317"/>
            <a:chOff x="4962571" y="451229"/>
            <a:chExt cx="6417978" cy="5822317"/>
          </a:xfrm>
        </p:grpSpPr>
        <p:cxnSp>
          <p:nvCxnSpPr>
            <p:cNvPr id="139" name="肘形连接符 138">
              <a:extLst>
                <a:ext uri="{FF2B5EF4-FFF2-40B4-BE49-F238E27FC236}">
                  <a16:creationId xmlns:a16="http://schemas.microsoft.com/office/drawing/2014/main" id="{DFD29FD8-1D0E-5841-9A66-12F8FAA454C2}"/>
                </a:ext>
              </a:extLst>
            </p:cNvPr>
            <p:cNvCxnSpPr>
              <a:cxnSpLocks/>
              <a:stCxn id="231" idx="1"/>
              <a:endCxn id="168" idx="2"/>
            </p:cNvCxnSpPr>
            <p:nvPr/>
          </p:nvCxnSpPr>
          <p:spPr>
            <a:xfrm rot="5400000">
              <a:off x="7455014" y="2832321"/>
              <a:ext cx="1939359" cy="4745860"/>
            </a:xfrm>
            <a:prstGeom prst="bentConnector3">
              <a:avLst>
                <a:gd name="adj1" fmla="val 11178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F5732686-5778-A048-8337-E4D6042C87B6}"/>
                </a:ext>
              </a:extLst>
            </p:cNvPr>
            <p:cNvCxnSpPr>
              <a:cxnSpLocks/>
              <a:stCxn id="227" idx="2"/>
              <a:endCxn id="143" idx="1"/>
            </p:cNvCxnSpPr>
            <p:nvPr/>
          </p:nvCxnSpPr>
          <p:spPr>
            <a:xfrm>
              <a:off x="10201469" y="4293844"/>
              <a:ext cx="0" cy="135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圆柱体 140">
              <a:extLst>
                <a:ext uri="{FF2B5EF4-FFF2-40B4-BE49-F238E27FC236}">
                  <a16:creationId xmlns:a16="http://schemas.microsoft.com/office/drawing/2014/main" id="{08961781-34FB-8148-992D-2A824A2FD78A}"/>
                </a:ext>
              </a:extLst>
            </p:cNvPr>
            <p:cNvSpPr/>
            <p:nvPr/>
          </p:nvSpPr>
          <p:spPr>
            <a:xfrm>
              <a:off x="5676317" y="468362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圆柱体 141">
              <a:extLst>
                <a:ext uri="{FF2B5EF4-FFF2-40B4-BE49-F238E27FC236}">
                  <a16:creationId xmlns:a16="http://schemas.microsoft.com/office/drawing/2014/main" id="{D52F516B-AD30-2642-A80B-61356C72F5C9}"/>
                </a:ext>
              </a:extLst>
            </p:cNvPr>
            <p:cNvSpPr/>
            <p:nvPr/>
          </p:nvSpPr>
          <p:spPr>
            <a:xfrm>
              <a:off x="7703871" y="4688296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3" name="圆柱体 142">
              <a:extLst>
                <a:ext uri="{FF2B5EF4-FFF2-40B4-BE49-F238E27FC236}">
                  <a16:creationId xmlns:a16="http://schemas.microsoft.com/office/drawing/2014/main" id="{9AABE504-692A-5845-A439-771620CBE8C3}"/>
                </a:ext>
              </a:extLst>
            </p:cNvPr>
            <p:cNvSpPr/>
            <p:nvPr/>
          </p:nvSpPr>
          <p:spPr>
            <a:xfrm>
              <a:off x="9892186" y="5647232"/>
              <a:ext cx="618565" cy="50202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87934814-DD10-1B4E-9DD3-1269790DD490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5985600" y="4289168"/>
              <a:ext cx="0" cy="39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AB403F24-049D-0647-8C07-1B80525A5FD5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8008671" y="4293844"/>
              <a:ext cx="4483" cy="39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AC11F42B-DB14-6E48-9CC2-2BA30F97C9CE}"/>
                </a:ext>
              </a:extLst>
            </p:cNvPr>
            <p:cNvCxnSpPr>
              <a:cxnSpLocks/>
              <a:stCxn id="202" idx="2"/>
              <a:endCxn id="143" idx="1"/>
            </p:cNvCxnSpPr>
            <p:nvPr/>
          </p:nvCxnSpPr>
          <p:spPr>
            <a:xfrm>
              <a:off x="10201469" y="5224941"/>
              <a:ext cx="0" cy="42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6EBD4928-2269-1C4F-B35D-5176C730D84E}"/>
                </a:ext>
              </a:extLst>
            </p:cNvPr>
            <p:cNvSpPr/>
            <p:nvPr/>
          </p:nvSpPr>
          <p:spPr>
            <a:xfrm>
              <a:off x="5286083" y="5553473"/>
              <a:ext cx="1531360" cy="621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Monitor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(Metric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logs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Trace)</a:t>
              </a:r>
              <a:endParaRPr kumimoji="1" lang="zh-CN" altLang="en-US" sz="1200" b="1" dirty="0"/>
            </a:p>
          </p:txBody>
        </p:sp>
        <p:sp>
          <p:nvSpPr>
            <p:cNvPr id="169" name="圆角矩形 168">
              <a:extLst>
                <a:ext uri="{FF2B5EF4-FFF2-40B4-BE49-F238E27FC236}">
                  <a16:creationId xmlns:a16="http://schemas.microsoft.com/office/drawing/2014/main" id="{659BECB2-3779-B04B-B1CA-A83DF2AD7F83}"/>
                </a:ext>
              </a:extLst>
            </p:cNvPr>
            <p:cNvSpPr/>
            <p:nvPr/>
          </p:nvSpPr>
          <p:spPr>
            <a:xfrm>
              <a:off x="9643913" y="1297628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Controller</a:t>
              </a:r>
              <a:endParaRPr kumimoji="1" lang="en-US" altLang="zh-CN" sz="1200" b="1" dirty="0"/>
            </a:p>
            <a:p>
              <a:pPr algn="ctr"/>
              <a:r>
                <a:rPr kumimoji="1" lang="en-US" altLang="zh-CN" sz="900" b="1" dirty="0"/>
                <a:t>(Limiter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Circuit Breaker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Retry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Timeout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/</a:t>
              </a:r>
              <a:r>
                <a:rPr kumimoji="1" lang="zh-CN" altLang="en-US" sz="900" b="1" dirty="0"/>
                <a:t> </a:t>
              </a:r>
              <a:r>
                <a:rPr kumimoji="1" lang="en-US" altLang="zh-CN" sz="900" b="1" dirty="0"/>
                <a:t>Canary)</a:t>
              </a:r>
              <a:endParaRPr kumimoji="1" lang="zh-CN" altLang="en-US" sz="1200" b="1" dirty="0"/>
            </a:p>
          </p:txBody>
        </p:sp>
        <p:cxnSp>
          <p:nvCxnSpPr>
            <p:cNvPr id="176" name="肘形连接符 175">
              <a:extLst>
                <a:ext uri="{FF2B5EF4-FFF2-40B4-BE49-F238E27FC236}">
                  <a16:creationId xmlns:a16="http://schemas.microsoft.com/office/drawing/2014/main" id="{A7A2B4D6-F70C-C440-B83A-18AFE744A0A4}"/>
                </a:ext>
              </a:extLst>
            </p:cNvPr>
            <p:cNvCxnSpPr>
              <a:cxnSpLocks/>
              <a:stCxn id="222" idx="1"/>
              <a:endCxn id="168" idx="1"/>
            </p:cNvCxnSpPr>
            <p:nvPr/>
          </p:nvCxnSpPr>
          <p:spPr>
            <a:xfrm rot="10800000" flipV="1">
              <a:off x="5286084" y="4089392"/>
              <a:ext cx="5641" cy="1774809"/>
            </a:xfrm>
            <a:prstGeom prst="bentConnector3">
              <a:avLst>
                <a:gd name="adj1" fmla="val 41524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肘形连接符 177">
              <a:extLst>
                <a:ext uri="{FF2B5EF4-FFF2-40B4-BE49-F238E27FC236}">
                  <a16:creationId xmlns:a16="http://schemas.microsoft.com/office/drawing/2014/main" id="{EDDD78FB-1E4A-254B-BDC8-C0BDA1D4B17A}"/>
                </a:ext>
              </a:extLst>
            </p:cNvPr>
            <p:cNvCxnSpPr>
              <a:cxnSpLocks/>
              <a:stCxn id="236" idx="1"/>
              <a:endCxn id="168" idx="1"/>
            </p:cNvCxnSpPr>
            <p:nvPr/>
          </p:nvCxnSpPr>
          <p:spPr>
            <a:xfrm rot="10800000" flipV="1">
              <a:off x="5286083" y="2839270"/>
              <a:ext cx="2125150" cy="3024932"/>
            </a:xfrm>
            <a:prstGeom prst="bentConnector3">
              <a:avLst>
                <a:gd name="adj1" fmla="val 110757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>
              <a:extLst>
                <a:ext uri="{FF2B5EF4-FFF2-40B4-BE49-F238E27FC236}">
                  <a16:creationId xmlns:a16="http://schemas.microsoft.com/office/drawing/2014/main" id="{F99BF86E-4E9E-064F-A3A8-0965B7A11516}"/>
                </a:ext>
              </a:extLst>
            </p:cNvPr>
            <p:cNvCxnSpPr>
              <a:cxnSpLocks/>
              <a:stCxn id="215" idx="1"/>
              <a:endCxn id="168" idx="3"/>
            </p:cNvCxnSpPr>
            <p:nvPr/>
          </p:nvCxnSpPr>
          <p:spPr>
            <a:xfrm rot="10800000" flipV="1">
              <a:off x="6817443" y="4110066"/>
              <a:ext cx="593790" cy="1754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肘形连接符 180">
              <a:extLst>
                <a:ext uri="{FF2B5EF4-FFF2-40B4-BE49-F238E27FC236}">
                  <a16:creationId xmlns:a16="http://schemas.microsoft.com/office/drawing/2014/main" id="{4E6AF294-6211-A443-83DE-36245C1FB4B7}"/>
                </a:ext>
              </a:extLst>
            </p:cNvPr>
            <p:cNvCxnSpPr>
              <a:cxnSpLocks/>
              <a:stCxn id="230" idx="1"/>
              <a:endCxn id="168" idx="2"/>
            </p:cNvCxnSpPr>
            <p:nvPr/>
          </p:nvCxnSpPr>
          <p:spPr>
            <a:xfrm rot="10800000" flipV="1">
              <a:off x="6051763" y="4110065"/>
              <a:ext cx="3398912" cy="2064865"/>
            </a:xfrm>
            <a:prstGeom prst="bentConnector4">
              <a:avLst>
                <a:gd name="adj1" fmla="val 9987"/>
                <a:gd name="adj2" fmla="val 11107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肘形连接符 182">
              <a:extLst>
                <a:ext uri="{FF2B5EF4-FFF2-40B4-BE49-F238E27FC236}">
                  <a16:creationId xmlns:a16="http://schemas.microsoft.com/office/drawing/2014/main" id="{2075E969-A53A-2C47-8516-AAFB08031A1D}"/>
                </a:ext>
              </a:extLst>
            </p:cNvPr>
            <p:cNvCxnSpPr>
              <a:cxnSpLocks/>
              <a:stCxn id="205" idx="1"/>
              <a:endCxn id="168" idx="2"/>
            </p:cNvCxnSpPr>
            <p:nvPr/>
          </p:nvCxnSpPr>
          <p:spPr>
            <a:xfrm rot="10800000" flipV="1">
              <a:off x="6051763" y="5041163"/>
              <a:ext cx="3398912" cy="1133768"/>
            </a:xfrm>
            <a:prstGeom prst="bentConnector4">
              <a:avLst>
                <a:gd name="adj1" fmla="val 9987"/>
                <a:gd name="adj2" fmla="val 12016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F1B65DF-FE93-0641-B5BB-C540ADA7EB6D}"/>
                </a:ext>
              </a:extLst>
            </p:cNvPr>
            <p:cNvSpPr txBox="1"/>
            <p:nvPr/>
          </p:nvSpPr>
          <p:spPr>
            <a:xfrm>
              <a:off x="5237972" y="2602629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264FA18-8C18-A745-A2E6-B2B7F3E91B0D}"/>
                </a:ext>
              </a:extLst>
            </p:cNvPr>
            <p:cNvSpPr txBox="1"/>
            <p:nvPr/>
          </p:nvSpPr>
          <p:spPr>
            <a:xfrm>
              <a:off x="7485904" y="6042714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AC68A4BE-98D7-4146-AE26-B8FE0A7EBC3E}"/>
                </a:ext>
              </a:extLst>
            </p:cNvPr>
            <p:cNvSpPr txBox="1"/>
            <p:nvPr/>
          </p:nvSpPr>
          <p:spPr>
            <a:xfrm rot="16200000">
              <a:off x="6282145" y="4905073"/>
              <a:ext cx="12362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Metrics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Log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/</a:t>
              </a:r>
              <a:r>
                <a:rPr kumimoji="1" lang="zh-CN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Trace</a:t>
              </a:r>
              <a:endPara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cxnSp>
          <p:nvCxnSpPr>
            <p:cNvPr id="188" name="肘形连接符 187">
              <a:extLst>
                <a:ext uri="{FF2B5EF4-FFF2-40B4-BE49-F238E27FC236}">
                  <a16:creationId xmlns:a16="http://schemas.microsoft.com/office/drawing/2014/main" id="{59051541-CFD1-0847-B3B3-CB3DF6EAE40E}"/>
                </a:ext>
              </a:extLst>
            </p:cNvPr>
            <p:cNvCxnSpPr>
              <a:cxnSpLocks/>
              <a:stCxn id="223" idx="1"/>
              <a:endCxn id="168" idx="0"/>
            </p:cNvCxnSpPr>
            <p:nvPr/>
          </p:nvCxnSpPr>
          <p:spPr>
            <a:xfrm rot="5400000">
              <a:off x="5675931" y="4590732"/>
              <a:ext cx="1338574" cy="58690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肘形连接符 189">
              <a:extLst>
                <a:ext uri="{FF2B5EF4-FFF2-40B4-BE49-F238E27FC236}">
                  <a16:creationId xmlns:a16="http://schemas.microsoft.com/office/drawing/2014/main" id="{EF511D5F-CF75-2E49-9437-03A9CAF84D38}"/>
                </a:ext>
              </a:extLst>
            </p:cNvPr>
            <p:cNvCxnSpPr>
              <a:cxnSpLocks/>
              <a:stCxn id="216" idx="1"/>
              <a:endCxn id="168" idx="3"/>
            </p:cNvCxnSpPr>
            <p:nvPr/>
          </p:nvCxnSpPr>
          <p:spPr>
            <a:xfrm rot="5400000">
              <a:off x="6973498" y="4079518"/>
              <a:ext cx="1628629" cy="1940738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肘形连接符 190">
              <a:extLst>
                <a:ext uri="{FF2B5EF4-FFF2-40B4-BE49-F238E27FC236}">
                  <a16:creationId xmlns:a16="http://schemas.microsoft.com/office/drawing/2014/main" id="{03C3C557-0413-6545-AF87-DF62C9D92AA0}"/>
                </a:ext>
              </a:extLst>
            </p:cNvPr>
            <p:cNvCxnSpPr>
              <a:cxnSpLocks/>
              <a:stCxn id="207" idx="1"/>
              <a:endCxn id="168" idx="2"/>
            </p:cNvCxnSpPr>
            <p:nvPr/>
          </p:nvCxnSpPr>
          <p:spPr>
            <a:xfrm rot="5400000">
              <a:off x="7920562" y="3297870"/>
              <a:ext cx="1008262" cy="4745860"/>
            </a:xfrm>
            <a:prstGeom prst="bentConnector3">
              <a:avLst>
                <a:gd name="adj1" fmla="val 122673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圆角矩形 197">
              <a:extLst>
                <a:ext uri="{FF2B5EF4-FFF2-40B4-BE49-F238E27FC236}">
                  <a16:creationId xmlns:a16="http://schemas.microsoft.com/office/drawing/2014/main" id="{C5630B73-515E-C348-9E91-92B497D6183F}"/>
                </a:ext>
              </a:extLst>
            </p:cNvPr>
            <p:cNvSpPr/>
            <p:nvPr/>
          </p:nvSpPr>
          <p:spPr>
            <a:xfrm>
              <a:off x="4962571" y="1326349"/>
              <a:ext cx="1736636" cy="6142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/>
                <a:t>Service</a:t>
              </a:r>
              <a:r>
                <a:rPr kumimoji="1" lang="zh-CN" altLang="en-US" sz="1400" b="1" dirty="0"/>
                <a:t> </a:t>
              </a:r>
              <a:r>
                <a:rPr kumimoji="1" lang="en-US" altLang="zh-CN" sz="1400" b="1" dirty="0"/>
                <a:t>Discovery</a:t>
              </a:r>
              <a:endParaRPr kumimoji="1" lang="zh-CN" altLang="en-US" sz="1200" b="1" dirty="0"/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D8E8D5F-EA47-EF4E-9349-05896300F1B8}"/>
                </a:ext>
              </a:extLst>
            </p:cNvPr>
            <p:cNvSpPr txBox="1"/>
            <p:nvPr/>
          </p:nvSpPr>
          <p:spPr>
            <a:xfrm>
              <a:off x="5167631" y="1945686"/>
              <a:ext cx="1343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Query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by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0213E73-CE66-CC4C-ABF0-3914A46BBD01}"/>
                </a:ext>
              </a:extLst>
            </p:cNvPr>
            <p:cNvSpPr txBox="1"/>
            <p:nvPr/>
          </p:nvSpPr>
          <p:spPr>
            <a:xfrm>
              <a:off x="9822204" y="1925030"/>
              <a:ext cx="1462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/>
                <a:t>Control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the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Side</a:t>
              </a:r>
              <a:r>
                <a:rPr kumimoji="1" lang="zh-CN" altLang="en-US" sz="1100" dirty="0"/>
                <a:t> </a:t>
              </a:r>
              <a:r>
                <a:rPr kumimoji="1" lang="en-US" altLang="zh-CN" sz="1100" dirty="0"/>
                <a:t>Car</a:t>
              </a:r>
              <a:endParaRPr kumimoji="1" lang="zh-CN" altLang="en-US" sz="1100" dirty="0"/>
            </a:p>
          </p:txBody>
        </p:sp>
      </p:grpSp>
      <p:sp>
        <p:nvSpPr>
          <p:cNvPr id="243" name="右箭头 242">
            <a:extLst>
              <a:ext uri="{FF2B5EF4-FFF2-40B4-BE49-F238E27FC236}">
                <a16:creationId xmlns:a16="http://schemas.microsoft.com/office/drawing/2014/main" id="{3A4F877B-9644-E843-9ECF-702E2038A3C3}"/>
              </a:ext>
            </a:extLst>
          </p:cNvPr>
          <p:cNvSpPr/>
          <p:nvPr/>
        </p:nvSpPr>
        <p:spPr>
          <a:xfrm>
            <a:off x="4570478" y="3252309"/>
            <a:ext cx="714375" cy="4391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矩形 253">
            <a:extLst>
              <a:ext uri="{FF2B5EF4-FFF2-40B4-BE49-F238E27FC236}">
                <a16:creationId xmlns:a16="http://schemas.microsoft.com/office/drawing/2014/main" id="{A374D096-27BB-1844-8FA4-8F560CDF92FA}"/>
              </a:ext>
            </a:extLst>
          </p:cNvPr>
          <p:cNvSpPr/>
          <p:nvPr/>
        </p:nvSpPr>
        <p:spPr>
          <a:xfrm flipH="1">
            <a:off x="7865" y="2718184"/>
            <a:ext cx="9500839" cy="4136869"/>
          </a:xfrm>
          <a:prstGeom prst="rect">
            <a:avLst/>
          </a:prstGeom>
          <a:solidFill>
            <a:srgbClr val="FFC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253">
            <a:extLst>
              <a:ext uri="{FF2B5EF4-FFF2-40B4-BE49-F238E27FC236}">
                <a16:creationId xmlns:a16="http://schemas.microsoft.com/office/drawing/2014/main" id="{677B5BFE-3770-0C45-93B9-5654364AFB45}"/>
              </a:ext>
            </a:extLst>
          </p:cNvPr>
          <p:cNvSpPr/>
          <p:nvPr/>
        </p:nvSpPr>
        <p:spPr>
          <a:xfrm flipH="1">
            <a:off x="-2" y="2"/>
            <a:ext cx="9500839" cy="271086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73">
            <a:extLst>
              <a:ext uri="{FF2B5EF4-FFF2-40B4-BE49-F238E27FC236}">
                <a16:creationId xmlns:a16="http://schemas.microsoft.com/office/drawing/2014/main" id="{98441085-A1A5-AC47-BA47-BCEE9F7FFE78}"/>
              </a:ext>
            </a:extLst>
          </p:cNvPr>
          <p:cNvSpPr/>
          <p:nvPr/>
        </p:nvSpPr>
        <p:spPr>
          <a:xfrm>
            <a:off x="2117074" y="5327165"/>
            <a:ext cx="6383536" cy="743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Deployment Operator</a:t>
            </a:r>
          </a:p>
          <a:p>
            <a:pPr algn="ctr"/>
            <a:r>
              <a:rPr kumimoji="1" lang="en-US" altLang="zh-CN" sz="1200" b="1" dirty="0"/>
              <a:t>(Kubernetes CRD)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67411-AE5D-AD41-B28E-623A1CF02E74}"/>
              </a:ext>
            </a:extLst>
          </p:cNvPr>
          <p:cNvCxnSpPr>
            <a:cxnSpLocks/>
          </p:cNvCxnSpPr>
          <p:nvPr/>
        </p:nvCxnSpPr>
        <p:spPr>
          <a:xfrm flipV="1">
            <a:off x="-13170" y="2716713"/>
            <a:ext cx="9500839" cy="1471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50">
            <a:extLst>
              <a:ext uri="{FF2B5EF4-FFF2-40B4-BE49-F238E27FC236}">
                <a16:creationId xmlns:a16="http://schemas.microsoft.com/office/drawing/2014/main" id="{BB31AC98-BAF5-004B-BC63-5BC3F0DFDB65}"/>
              </a:ext>
            </a:extLst>
          </p:cNvPr>
          <p:cNvSpPr txBox="1"/>
          <p:nvPr/>
        </p:nvSpPr>
        <p:spPr>
          <a:xfrm>
            <a:off x="151387" y="416084"/>
            <a:ext cx="2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Control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sp>
        <p:nvSpPr>
          <p:cNvPr id="19" name="文本框 250">
            <a:extLst>
              <a:ext uri="{FF2B5EF4-FFF2-40B4-BE49-F238E27FC236}">
                <a16:creationId xmlns:a16="http://schemas.microsoft.com/office/drawing/2014/main" id="{426266BC-CE0E-6E40-9480-0EAB7020B9EE}"/>
              </a:ext>
            </a:extLst>
          </p:cNvPr>
          <p:cNvSpPr txBox="1"/>
          <p:nvPr/>
        </p:nvSpPr>
        <p:spPr>
          <a:xfrm>
            <a:off x="280286" y="3002089"/>
            <a:ext cx="152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Data</a:t>
            </a:r>
            <a:r>
              <a:rPr kumimoji="1" lang="zh-CN" altLang="en-US" sz="2000" dirty="0"/>
              <a:t> </a:t>
            </a:r>
            <a:r>
              <a:rPr kumimoji="1" lang="en-CN" altLang="zh-CN" sz="2000" dirty="0"/>
              <a:t>Plane</a:t>
            </a:r>
            <a:endParaRPr kumimoji="1" lang="zh-CN" altLang="en-US" sz="2000" dirty="0"/>
          </a:p>
        </p:txBody>
      </p:sp>
      <p:cxnSp>
        <p:nvCxnSpPr>
          <p:cNvPr id="23" name="肘形连接符 195">
            <a:extLst>
              <a:ext uri="{FF2B5EF4-FFF2-40B4-BE49-F238E27FC236}">
                <a16:creationId xmlns:a16="http://schemas.microsoft.com/office/drawing/2014/main" id="{421EF68D-E9E2-434D-8EEF-58F86F914CE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76254" y="4726173"/>
            <a:ext cx="0" cy="60099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94">
            <a:extLst>
              <a:ext uri="{FF2B5EF4-FFF2-40B4-BE49-F238E27FC236}">
                <a16:creationId xmlns:a16="http://schemas.microsoft.com/office/drawing/2014/main" id="{CD1A56B2-9A65-A844-999D-61425E6CA31D}"/>
              </a:ext>
            </a:extLst>
          </p:cNvPr>
          <p:cNvSpPr txBox="1"/>
          <p:nvPr/>
        </p:nvSpPr>
        <p:spPr>
          <a:xfrm>
            <a:off x="2974401" y="498264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DDF70D0-5F63-A047-A3F3-2922CA5B0367}"/>
              </a:ext>
            </a:extLst>
          </p:cNvPr>
          <p:cNvGrpSpPr/>
          <p:nvPr/>
        </p:nvGrpSpPr>
        <p:grpSpPr>
          <a:xfrm>
            <a:off x="2111403" y="3293399"/>
            <a:ext cx="2045167" cy="1511106"/>
            <a:chOff x="3031127" y="3503020"/>
            <a:chExt cx="2045167" cy="1511106"/>
          </a:xfrm>
        </p:grpSpPr>
        <p:sp>
          <p:nvSpPr>
            <p:cNvPr id="3" name="圆角矩形 81">
              <a:extLst>
                <a:ext uri="{FF2B5EF4-FFF2-40B4-BE49-F238E27FC236}">
                  <a16:creationId xmlns:a16="http://schemas.microsoft.com/office/drawing/2014/main" id="{7D79ECD3-1A04-3D45-9544-A14127B0777A}"/>
                </a:ext>
              </a:extLst>
            </p:cNvPr>
            <p:cNvSpPr/>
            <p:nvPr/>
          </p:nvSpPr>
          <p:spPr>
            <a:xfrm>
              <a:off x="3031127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82">
              <a:extLst>
                <a:ext uri="{FF2B5EF4-FFF2-40B4-BE49-F238E27FC236}">
                  <a16:creationId xmlns:a16="http://schemas.microsoft.com/office/drawing/2014/main" id="{2B8F0DCA-F738-F24A-81D4-7704E96F6EDA}"/>
                </a:ext>
              </a:extLst>
            </p:cNvPr>
            <p:cNvSpPr/>
            <p:nvPr/>
          </p:nvSpPr>
          <p:spPr>
            <a:xfrm>
              <a:off x="3136834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A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" name="圆角矩形 83">
              <a:extLst>
                <a:ext uri="{FF2B5EF4-FFF2-40B4-BE49-F238E27FC236}">
                  <a16:creationId xmlns:a16="http://schemas.microsoft.com/office/drawing/2014/main" id="{ECCF96CD-217A-E641-B558-DAF284F3C876}"/>
                </a:ext>
              </a:extLst>
            </p:cNvPr>
            <p:cNvSpPr/>
            <p:nvPr/>
          </p:nvSpPr>
          <p:spPr>
            <a:xfrm>
              <a:off x="3141009" y="4513679"/>
              <a:ext cx="1291481" cy="422127"/>
            </a:xfrm>
            <a:prstGeom prst="roundRect">
              <a:avLst>
                <a:gd name="adj" fmla="val 130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6" name="圆角矩形 84">
              <a:extLst>
                <a:ext uri="{FF2B5EF4-FFF2-40B4-BE49-F238E27FC236}">
                  <a16:creationId xmlns:a16="http://schemas.microsoft.com/office/drawing/2014/main" id="{4337F98D-4FD0-114A-840B-52374B53FF2F}"/>
                </a:ext>
              </a:extLst>
            </p:cNvPr>
            <p:cNvSpPr/>
            <p:nvPr/>
          </p:nvSpPr>
          <p:spPr>
            <a:xfrm rot="16200000">
              <a:off x="4284424" y="4242304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21" name="直线箭头连接符 85">
              <a:extLst>
                <a:ext uri="{FF2B5EF4-FFF2-40B4-BE49-F238E27FC236}">
                  <a16:creationId xmlns:a16="http://schemas.microsoft.com/office/drawing/2014/main" id="{3158C20B-36E1-BA4A-B8E4-E313CA015D7D}"/>
                </a:ext>
              </a:extLst>
            </p:cNvPr>
            <p:cNvCxnSpPr>
              <a:cxnSpLocks/>
            </p:cNvCxnSpPr>
            <p:nvPr/>
          </p:nvCxnSpPr>
          <p:spPr>
            <a:xfrm>
              <a:off x="4432490" y="4095302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86">
              <a:extLst>
                <a:ext uri="{FF2B5EF4-FFF2-40B4-BE49-F238E27FC236}">
                  <a16:creationId xmlns:a16="http://schemas.microsoft.com/office/drawing/2014/main" id="{4B386B95-518D-7C45-B031-AE77225F5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491" y="4245893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69">
              <a:extLst>
                <a:ext uri="{FF2B5EF4-FFF2-40B4-BE49-F238E27FC236}">
                  <a16:creationId xmlns:a16="http://schemas.microsoft.com/office/drawing/2014/main" id="{D530727E-CD50-7341-8111-D46EBFC05C8A}"/>
                </a:ext>
              </a:extLst>
            </p:cNvPr>
            <p:cNvSpPr txBox="1"/>
            <p:nvPr/>
          </p:nvSpPr>
          <p:spPr>
            <a:xfrm>
              <a:off x="3304214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4" name="圆角矩形 173">
            <a:extLst>
              <a:ext uri="{FF2B5EF4-FFF2-40B4-BE49-F238E27FC236}">
                <a16:creationId xmlns:a16="http://schemas.microsoft.com/office/drawing/2014/main" id="{C76AC2BE-25FA-5A48-A0D3-CAA5E12027C1}"/>
              </a:ext>
            </a:extLst>
          </p:cNvPr>
          <p:cNvSpPr/>
          <p:nvPr/>
        </p:nvSpPr>
        <p:spPr>
          <a:xfrm>
            <a:off x="10045746" y="3601175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Monitor</a:t>
            </a:r>
          </a:p>
          <a:p>
            <a:pPr algn="ctr"/>
            <a:r>
              <a:rPr kumimoji="1" lang="en-US" altLang="zh-CN" sz="1100" b="1" dirty="0"/>
              <a:t>(Metric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logs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/</a:t>
            </a:r>
            <a:r>
              <a:rPr kumimoji="1" lang="zh-CN" altLang="en-US" sz="1100" b="1" dirty="0"/>
              <a:t> </a:t>
            </a:r>
            <a:r>
              <a:rPr kumimoji="1" lang="en-US" altLang="zh-CN" sz="1100" b="1" dirty="0"/>
              <a:t>Trace)</a:t>
            </a:r>
            <a:endParaRPr kumimoji="1" lang="zh-CN" altLang="en-US" sz="1200" b="1" dirty="0"/>
          </a:p>
        </p:txBody>
      </p:sp>
      <p:cxnSp>
        <p:nvCxnSpPr>
          <p:cNvPr id="54" name="肘形连接符 195">
            <a:extLst>
              <a:ext uri="{FF2B5EF4-FFF2-40B4-BE49-F238E27FC236}">
                <a16:creationId xmlns:a16="http://schemas.microsoft.com/office/drawing/2014/main" id="{C5414864-193C-1943-9647-5CEA0805FDA1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6064381" y="3093153"/>
            <a:ext cx="4852733" cy="50802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F8CC77-113C-C943-8DF5-B7E4AFB023F7}"/>
              </a:ext>
            </a:extLst>
          </p:cNvPr>
          <p:cNvCxnSpPr>
            <a:cxnSpLocks/>
          </p:cNvCxnSpPr>
          <p:nvPr/>
        </p:nvCxnSpPr>
        <p:spPr>
          <a:xfrm flipV="1">
            <a:off x="4066407" y="4408991"/>
            <a:ext cx="2479792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EFC692-932B-0B49-962C-93EF2713045D}"/>
              </a:ext>
            </a:extLst>
          </p:cNvPr>
          <p:cNvCxnSpPr>
            <a:cxnSpLocks/>
            <a:stCxn id="57" idx="3"/>
            <a:endCxn id="44" idx="1"/>
          </p:cNvCxnSpPr>
          <p:nvPr/>
        </p:nvCxnSpPr>
        <p:spPr>
          <a:xfrm flipV="1">
            <a:off x="8379759" y="4022195"/>
            <a:ext cx="1665987" cy="4929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4927BD-6173-E240-A523-1B576BAA028A}"/>
              </a:ext>
            </a:extLst>
          </p:cNvPr>
          <p:cNvGrpSpPr/>
          <p:nvPr/>
        </p:nvGrpSpPr>
        <p:grpSpPr>
          <a:xfrm>
            <a:off x="6455443" y="3293399"/>
            <a:ext cx="2045167" cy="1511106"/>
            <a:chOff x="6273035" y="3503020"/>
            <a:chExt cx="2045167" cy="1511106"/>
          </a:xfrm>
        </p:grpSpPr>
        <p:sp>
          <p:nvSpPr>
            <p:cNvPr id="36" name="文本框 169">
              <a:extLst>
                <a:ext uri="{FF2B5EF4-FFF2-40B4-BE49-F238E27FC236}">
                  <a16:creationId xmlns:a16="http://schemas.microsoft.com/office/drawing/2014/main" id="{AB95A896-DEA3-F440-9561-F51C984D967F}"/>
                </a:ext>
              </a:extLst>
            </p:cNvPr>
            <p:cNvSpPr txBox="1"/>
            <p:nvPr/>
          </p:nvSpPr>
          <p:spPr>
            <a:xfrm>
              <a:off x="6557101" y="3503020"/>
              <a:ext cx="1556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4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55" name="圆角矩形 81">
              <a:extLst>
                <a:ext uri="{FF2B5EF4-FFF2-40B4-BE49-F238E27FC236}">
                  <a16:creationId xmlns:a16="http://schemas.microsoft.com/office/drawing/2014/main" id="{05D636D9-2100-214F-8A2B-B10E7944BBCE}"/>
                </a:ext>
              </a:extLst>
            </p:cNvPr>
            <p:cNvSpPr/>
            <p:nvPr/>
          </p:nvSpPr>
          <p:spPr>
            <a:xfrm>
              <a:off x="6273035" y="3803230"/>
              <a:ext cx="2045167" cy="1210896"/>
            </a:xfrm>
            <a:prstGeom prst="roundRect">
              <a:avLst>
                <a:gd name="adj" fmla="val 7143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圆角矩形 82">
              <a:extLst>
                <a:ext uri="{FF2B5EF4-FFF2-40B4-BE49-F238E27FC236}">
                  <a16:creationId xmlns:a16="http://schemas.microsoft.com/office/drawing/2014/main" id="{BD1173FC-5AE6-034F-A4CF-FBB23C0B76AB}"/>
                </a:ext>
              </a:extLst>
            </p:cNvPr>
            <p:cNvSpPr/>
            <p:nvPr/>
          </p:nvSpPr>
          <p:spPr>
            <a:xfrm>
              <a:off x="6897653" y="3912685"/>
              <a:ext cx="1299698" cy="1023108"/>
            </a:xfrm>
            <a:prstGeom prst="roundRect">
              <a:avLst>
                <a:gd name="adj" fmla="val 687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tIns="144000" rtlCol="0" anchor="t"/>
            <a:lstStyle/>
            <a:p>
              <a:pPr algn="ctr"/>
              <a:r>
                <a:rPr kumimoji="1" lang="en-US" altLang="zh-CN" b="1" dirty="0">
                  <a:solidFill>
                    <a:schemeClr val="accent4"/>
                  </a:solidFill>
                </a:rPr>
                <a:t>Service B</a:t>
              </a:r>
              <a:endParaRPr kumimoji="1" lang="zh-CN" alt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57" name="圆角矩形 83">
              <a:extLst>
                <a:ext uri="{FF2B5EF4-FFF2-40B4-BE49-F238E27FC236}">
                  <a16:creationId xmlns:a16="http://schemas.microsoft.com/office/drawing/2014/main" id="{145C79F7-5107-2446-B473-BC41EA395877}"/>
                </a:ext>
              </a:extLst>
            </p:cNvPr>
            <p:cNvSpPr/>
            <p:nvPr/>
          </p:nvSpPr>
          <p:spPr>
            <a:xfrm>
              <a:off x="6905870" y="4513679"/>
              <a:ext cx="1291481" cy="422127"/>
            </a:xfrm>
            <a:prstGeom prst="roundRect">
              <a:avLst>
                <a:gd name="adj" fmla="val 130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/>
                <a:t>JavaAgent</a:t>
              </a:r>
              <a:endParaRPr kumimoji="1" lang="zh-CN" altLang="en-US" sz="1600" b="1" dirty="0"/>
            </a:p>
          </p:txBody>
        </p:sp>
        <p:sp>
          <p:nvSpPr>
            <p:cNvPr id="58" name="圆角矩形 84">
              <a:extLst>
                <a:ext uri="{FF2B5EF4-FFF2-40B4-BE49-F238E27FC236}">
                  <a16:creationId xmlns:a16="http://schemas.microsoft.com/office/drawing/2014/main" id="{33F06792-988C-694B-AE20-238B113FEE74}"/>
                </a:ext>
              </a:extLst>
            </p:cNvPr>
            <p:cNvSpPr/>
            <p:nvPr/>
          </p:nvSpPr>
          <p:spPr>
            <a:xfrm rot="5400000">
              <a:off x="6034173" y="4242303"/>
              <a:ext cx="1023108" cy="36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b="1" dirty="0"/>
                <a:t>Side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Car</a:t>
              </a:r>
              <a:endParaRPr kumimoji="1" lang="zh-CN" altLang="en-US" sz="1600" b="1" dirty="0"/>
            </a:p>
          </p:txBody>
        </p:sp>
        <p:cxnSp>
          <p:nvCxnSpPr>
            <p:cNvPr id="59" name="直线箭头连接符 85">
              <a:extLst>
                <a:ext uri="{FF2B5EF4-FFF2-40B4-BE49-F238E27FC236}">
                  <a16:creationId xmlns:a16="http://schemas.microsoft.com/office/drawing/2014/main" id="{D0CA49D7-4A6A-BD46-8191-6368C5FBFED2}"/>
                </a:ext>
              </a:extLst>
            </p:cNvPr>
            <p:cNvCxnSpPr>
              <a:cxnSpLocks/>
            </p:cNvCxnSpPr>
            <p:nvPr/>
          </p:nvCxnSpPr>
          <p:spPr>
            <a:xfrm>
              <a:off x="6727662" y="4102019"/>
              <a:ext cx="176779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86">
              <a:extLst>
                <a:ext uri="{FF2B5EF4-FFF2-40B4-BE49-F238E27FC236}">
                  <a16:creationId xmlns:a16="http://schemas.microsoft.com/office/drawing/2014/main" id="{A4CAA135-BFE5-6C48-9936-F9A3A65EE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663" y="4252610"/>
              <a:ext cx="176778" cy="0"/>
            </a:xfrm>
            <a:prstGeom prst="straightConnector1">
              <a:avLst/>
            </a:prstGeom>
            <a:ln w="9525"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195">
            <a:extLst>
              <a:ext uri="{FF2B5EF4-FFF2-40B4-BE49-F238E27FC236}">
                <a16:creationId xmlns:a16="http://schemas.microsoft.com/office/drawing/2014/main" id="{C47768C4-42D6-C443-B498-5F2ED5C60F18}"/>
              </a:ext>
            </a:extLst>
          </p:cNvPr>
          <p:cNvCxnSpPr>
            <a:cxnSpLocks/>
          </p:cNvCxnSpPr>
          <p:nvPr/>
        </p:nvCxnSpPr>
        <p:spPr>
          <a:xfrm flipV="1">
            <a:off x="2862337" y="472617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195">
            <a:extLst>
              <a:ext uri="{FF2B5EF4-FFF2-40B4-BE49-F238E27FC236}">
                <a16:creationId xmlns:a16="http://schemas.microsoft.com/office/drawing/2014/main" id="{96079D7E-A845-A54C-9659-214C62BACA3D}"/>
              </a:ext>
            </a:extLst>
          </p:cNvPr>
          <p:cNvCxnSpPr>
            <a:cxnSpLocks/>
          </p:cNvCxnSpPr>
          <p:nvPr/>
        </p:nvCxnSpPr>
        <p:spPr>
          <a:xfrm flipV="1">
            <a:off x="7689772" y="4712284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195">
            <a:extLst>
              <a:ext uri="{FF2B5EF4-FFF2-40B4-BE49-F238E27FC236}">
                <a16:creationId xmlns:a16="http://schemas.microsoft.com/office/drawing/2014/main" id="{1782AA0A-B9F5-ED4C-800D-FA3DA553FE0D}"/>
              </a:ext>
            </a:extLst>
          </p:cNvPr>
          <p:cNvCxnSpPr>
            <a:cxnSpLocks/>
          </p:cNvCxnSpPr>
          <p:nvPr/>
        </p:nvCxnSpPr>
        <p:spPr>
          <a:xfrm flipV="1">
            <a:off x="6681621" y="4712283"/>
            <a:ext cx="0" cy="6009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94">
            <a:extLst>
              <a:ext uri="{FF2B5EF4-FFF2-40B4-BE49-F238E27FC236}">
                <a16:creationId xmlns:a16="http://schemas.microsoft.com/office/drawing/2014/main" id="{0742D053-9D63-2C43-8E55-0FF3A678B1AA}"/>
              </a:ext>
            </a:extLst>
          </p:cNvPr>
          <p:cNvSpPr txBox="1"/>
          <p:nvPr/>
        </p:nvSpPr>
        <p:spPr>
          <a:xfrm>
            <a:off x="6867481" y="4968752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accent4"/>
                </a:solidFill>
                <a:latin typeface="+mj-lt"/>
              </a:rPr>
              <a:t>Provision</a:t>
            </a:r>
            <a:endParaRPr kumimoji="1" lang="zh-CN" altLang="en-US" sz="1050" dirty="0">
              <a:solidFill>
                <a:schemeClr val="accent4"/>
              </a:solidFill>
              <a:latin typeface="+mj-lt"/>
            </a:endParaRPr>
          </a:p>
        </p:txBody>
      </p:sp>
      <p:cxnSp>
        <p:nvCxnSpPr>
          <p:cNvPr id="76" name="Straight Arrow Connector 85">
            <a:extLst>
              <a:ext uri="{FF2B5EF4-FFF2-40B4-BE49-F238E27FC236}">
                <a16:creationId xmlns:a16="http://schemas.microsoft.com/office/drawing/2014/main" id="{5294AF03-0809-CA49-90F3-BBCC0E6D8254}"/>
              </a:ext>
            </a:extLst>
          </p:cNvPr>
          <p:cNvCxnSpPr>
            <a:cxnSpLocks/>
          </p:cNvCxnSpPr>
          <p:nvPr/>
        </p:nvCxnSpPr>
        <p:spPr>
          <a:xfrm flipH="1" flipV="1">
            <a:off x="4038307" y="4013476"/>
            <a:ext cx="2507892" cy="381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DFE6D53-F8B2-1E49-8706-53DA08D80C87}"/>
              </a:ext>
            </a:extLst>
          </p:cNvPr>
          <p:cNvGrpSpPr/>
          <p:nvPr/>
        </p:nvGrpSpPr>
        <p:grpSpPr>
          <a:xfrm>
            <a:off x="2111403" y="1166354"/>
            <a:ext cx="6389208" cy="1180850"/>
            <a:chOff x="3319886" y="1010653"/>
            <a:chExt cx="6389208" cy="118085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3F07E8-22A8-4341-8699-A999A9C15B10}"/>
                </a:ext>
              </a:extLst>
            </p:cNvPr>
            <p:cNvSpPr/>
            <p:nvPr/>
          </p:nvSpPr>
          <p:spPr>
            <a:xfrm>
              <a:off x="3319886" y="1010653"/>
              <a:ext cx="6389208" cy="118085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EaseGateway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-</a:t>
              </a:r>
              <a:r>
                <a:rPr lang="zh-CN" altLang="en-US" sz="2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+mj-lt"/>
                </a:rPr>
                <a:t>Master</a:t>
              </a:r>
              <a:endParaRPr lang="en-CN" altLang="zh-CN" sz="2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圆角矩形 82">
              <a:extLst>
                <a:ext uri="{FF2B5EF4-FFF2-40B4-BE49-F238E27FC236}">
                  <a16:creationId xmlns:a16="http://schemas.microsoft.com/office/drawing/2014/main" id="{A5330308-4A08-C546-B213-979B5736DD88}"/>
                </a:ext>
              </a:extLst>
            </p:cNvPr>
            <p:cNvSpPr/>
            <p:nvPr/>
          </p:nvSpPr>
          <p:spPr>
            <a:xfrm>
              <a:off x="3447549" y="1591334"/>
              <a:ext cx="1628745" cy="396896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Service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Discovery</a:t>
              </a:r>
            </a:p>
            <a:p>
              <a:pPr algn="ctr"/>
              <a:r>
                <a:rPr kumimoji="1" lang="en-US" altLang="zh-CN" sz="1050" dirty="0"/>
                <a:t>(etcd/raft)</a:t>
              </a:r>
              <a:endParaRPr kumimoji="1" lang="zh-CN" altLang="en-US" sz="1050" dirty="0"/>
            </a:p>
          </p:txBody>
        </p:sp>
        <p:sp>
          <p:nvSpPr>
            <p:cNvPr id="98" name="圆角矩形 82">
              <a:extLst>
                <a:ext uri="{FF2B5EF4-FFF2-40B4-BE49-F238E27FC236}">
                  <a16:creationId xmlns:a16="http://schemas.microsoft.com/office/drawing/2014/main" id="{51FE5667-8B35-224A-9A8B-8CEEB7D1E9FE}"/>
                </a:ext>
              </a:extLst>
            </p:cNvPr>
            <p:cNvSpPr/>
            <p:nvPr/>
          </p:nvSpPr>
          <p:spPr>
            <a:xfrm>
              <a:off x="6857247" y="1591334"/>
              <a:ext cx="2687351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Resilience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Limiter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Circuit Breaker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Retry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Timeout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87" name="圆角矩形 82">
              <a:extLst>
                <a:ext uri="{FF2B5EF4-FFF2-40B4-BE49-F238E27FC236}">
                  <a16:creationId xmlns:a16="http://schemas.microsoft.com/office/drawing/2014/main" id="{C845A08D-B291-BF42-BE47-ABA0FC26E01F}"/>
                </a:ext>
              </a:extLst>
            </p:cNvPr>
            <p:cNvSpPr/>
            <p:nvPr/>
          </p:nvSpPr>
          <p:spPr>
            <a:xfrm>
              <a:off x="5154774" y="1591334"/>
              <a:ext cx="1623992" cy="410453"/>
            </a:xfrm>
            <a:prstGeom prst="roundRect">
              <a:avLst>
                <a:gd name="adj" fmla="val 6877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tIns="36000" rtlCol="0" anchor="t"/>
            <a:lstStyle/>
            <a:p>
              <a:pPr algn="ctr"/>
              <a:r>
                <a:rPr kumimoji="1" lang="en-US" altLang="zh-CN" sz="1200" b="1" dirty="0">
                  <a:solidFill>
                    <a:schemeClr val="bg1"/>
                  </a:solidFill>
                </a:rPr>
                <a:t>Traffic</a:t>
              </a:r>
              <a:r>
                <a:rPr kumimoji="1" lang="zh-CN" altLang="en-US" sz="12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chemeClr val="bg1"/>
                  </a:solidFill>
                </a:rPr>
                <a:t>Control</a:t>
              </a:r>
            </a:p>
            <a:p>
              <a:pPr algn="ctr"/>
              <a:r>
                <a:rPr kumimoji="1" lang="en-US" altLang="zh-CN" sz="900" dirty="0">
                  <a:solidFill>
                    <a:schemeClr val="bg1"/>
                  </a:solidFill>
                </a:rPr>
                <a:t>Load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Balance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/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900" dirty="0">
                  <a:solidFill>
                    <a:schemeClr val="bg1"/>
                  </a:solidFill>
                </a:rPr>
                <a:t>Canary</a:t>
              </a:r>
              <a:r>
                <a:rPr kumimoji="1" lang="zh-CN" altLang="en-US" sz="900" dirty="0">
                  <a:solidFill>
                    <a:schemeClr val="bg1"/>
                  </a:solidFill>
                </a:rPr>
                <a:t> </a:t>
              </a:r>
              <a:endParaRPr kumimoji="1"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Arrow Connector 85">
            <a:extLst>
              <a:ext uri="{FF2B5EF4-FFF2-40B4-BE49-F238E27FC236}">
                <a16:creationId xmlns:a16="http://schemas.microsoft.com/office/drawing/2014/main" id="{41B395C5-2353-0345-A509-8671C457EDE8}"/>
              </a:ext>
            </a:extLst>
          </p:cNvPr>
          <p:cNvCxnSpPr>
            <a:cxnSpLocks/>
            <a:stCxn id="91" idx="1"/>
            <a:endCxn id="6" idx="3"/>
          </p:cNvCxnSpPr>
          <p:nvPr/>
        </p:nvCxnSpPr>
        <p:spPr>
          <a:xfrm rot="10800000" flipV="1">
            <a:off x="3876255" y="3238785"/>
            <a:ext cx="648827" cy="464280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5">
            <a:extLst>
              <a:ext uri="{FF2B5EF4-FFF2-40B4-BE49-F238E27FC236}">
                <a16:creationId xmlns:a16="http://schemas.microsoft.com/office/drawing/2014/main" id="{98387ADD-E7D8-A34F-A4CC-1C294EB3089B}"/>
              </a:ext>
            </a:extLst>
          </p:cNvPr>
          <p:cNvCxnSpPr>
            <a:cxnSpLocks/>
            <a:stCxn id="91" idx="3"/>
            <a:endCxn id="58" idx="1"/>
          </p:cNvCxnSpPr>
          <p:nvPr/>
        </p:nvCxnSpPr>
        <p:spPr>
          <a:xfrm>
            <a:off x="6274355" y="3238785"/>
            <a:ext cx="453780" cy="464279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95">
            <a:extLst>
              <a:ext uri="{FF2B5EF4-FFF2-40B4-BE49-F238E27FC236}">
                <a16:creationId xmlns:a16="http://schemas.microsoft.com/office/drawing/2014/main" id="{C59E5A06-F396-E343-9C53-9A698605ACD6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6867481" y="2157488"/>
            <a:ext cx="124959" cy="154517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肘形连接符 195">
            <a:extLst>
              <a:ext uri="{FF2B5EF4-FFF2-40B4-BE49-F238E27FC236}">
                <a16:creationId xmlns:a16="http://schemas.microsoft.com/office/drawing/2014/main" id="{69C03181-533A-5E4D-89A4-E0BCB7CB8E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4758287" y="2167808"/>
            <a:ext cx="641431" cy="756258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肘形连接符 195">
            <a:extLst>
              <a:ext uri="{FF2B5EF4-FFF2-40B4-BE49-F238E27FC236}">
                <a16:creationId xmlns:a16="http://schemas.microsoft.com/office/drawing/2014/main" id="{A98AE1C3-0784-6446-AA7B-F1BB5D7F899C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3053439" y="2143931"/>
            <a:ext cx="675592" cy="1558731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肘形连接符 195">
            <a:extLst>
              <a:ext uri="{FF2B5EF4-FFF2-40B4-BE49-F238E27FC236}">
                <a16:creationId xmlns:a16="http://schemas.microsoft.com/office/drawing/2014/main" id="{B8E29C4E-74B2-A240-8E51-C8C6CFD44581}"/>
              </a:ext>
            </a:extLst>
          </p:cNvPr>
          <p:cNvCxnSpPr>
            <a:cxnSpLocks/>
          </p:cNvCxnSpPr>
          <p:nvPr/>
        </p:nvCxnSpPr>
        <p:spPr>
          <a:xfrm flipH="1" flipV="1">
            <a:off x="3391235" y="2167809"/>
            <a:ext cx="3110010" cy="1625462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1" name="圆角矩形 173">
            <a:extLst>
              <a:ext uri="{FF2B5EF4-FFF2-40B4-BE49-F238E27FC236}">
                <a16:creationId xmlns:a16="http://schemas.microsoft.com/office/drawing/2014/main" id="{C91A3704-E839-4C4E-8B09-882CA54A1593}"/>
              </a:ext>
            </a:extLst>
          </p:cNvPr>
          <p:cNvSpPr/>
          <p:nvPr/>
        </p:nvSpPr>
        <p:spPr>
          <a:xfrm>
            <a:off x="4525081" y="2924066"/>
            <a:ext cx="1749274" cy="629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Mesh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Ingress</a:t>
            </a:r>
          </a:p>
          <a:p>
            <a:pPr algn="ctr"/>
            <a:r>
              <a:rPr kumimoji="1" lang="en-US" altLang="zh-CN" sz="1200" b="1" dirty="0"/>
              <a:t>(Ease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Gateway)</a:t>
            </a:r>
          </a:p>
        </p:txBody>
      </p:sp>
      <p:cxnSp>
        <p:nvCxnSpPr>
          <p:cNvPr id="126" name="肘形连接符 195">
            <a:extLst>
              <a:ext uri="{FF2B5EF4-FFF2-40B4-BE49-F238E27FC236}">
                <a16:creationId xmlns:a16="http://schemas.microsoft.com/office/drawing/2014/main" id="{FF90ED5A-6DD5-C742-87EA-A636C7281BB3}"/>
              </a:ext>
            </a:extLst>
          </p:cNvPr>
          <p:cNvCxnSpPr>
            <a:cxnSpLocks/>
            <a:stCxn id="58" idx="3"/>
            <a:endCxn id="44" idx="2"/>
          </p:cNvCxnSpPr>
          <p:nvPr/>
        </p:nvCxnSpPr>
        <p:spPr>
          <a:xfrm rot="5400000" flipH="1" flipV="1">
            <a:off x="8681145" y="2490203"/>
            <a:ext cx="282958" cy="4188979"/>
          </a:xfrm>
          <a:prstGeom prst="bentConnector3">
            <a:avLst>
              <a:gd name="adj1" fmla="val -6749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92">
            <a:extLst>
              <a:ext uri="{FF2B5EF4-FFF2-40B4-BE49-F238E27FC236}">
                <a16:creationId xmlns:a16="http://schemas.microsoft.com/office/drawing/2014/main" id="{615CC00B-CA13-EA4D-AA44-3E6ED82FEF2E}"/>
              </a:ext>
            </a:extLst>
          </p:cNvPr>
          <p:cNvSpPr txBox="1"/>
          <p:nvPr/>
        </p:nvSpPr>
        <p:spPr>
          <a:xfrm>
            <a:off x="8982683" y="4481452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" name="文本框 192">
            <a:extLst>
              <a:ext uri="{FF2B5EF4-FFF2-40B4-BE49-F238E27FC236}">
                <a16:creationId xmlns:a16="http://schemas.microsoft.com/office/drawing/2014/main" id="{63ACD14A-56E2-1A42-9F2C-B0554FD11F76}"/>
              </a:ext>
            </a:extLst>
          </p:cNvPr>
          <p:cNvSpPr txBox="1"/>
          <p:nvPr/>
        </p:nvSpPr>
        <p:spPr>
          <a:xfrm>
            <a:off x="8999217" y="3085050"/>
            <a:ext cx="1236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Metrics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Log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</a:t>
            </a:r>
            <a:r>
              <a:rPr kumimoji="1"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Trace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4" name="圆角矩形 173">
            <a:extLst>
              <a:ext uri="{FF2B5EF4-FFF2-40B4-BE49-F238E27FC236}">
                <a16:creationId xmlns:a16="http://schemas.microsoft.com/office/drawing/2014/main" id="{ABAAFBC9-A392-FA46-8425-1B6BD3176C57}"/>
              </a:ext>
            </a:extLst>
          </p:cNvPr>
          <p:cNvSpPr/>
          <p:nvPr/>
        </p:nvSpPr>
        <p:spPr>
          <a:xfrm>
            <a:off x="10045746" y="1315449"/>
            <a:ext cx="1742735" cy="842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Service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Governance</a:t>
            </a:r>
          </a:p>
        </p:txBody>
      </p:sp>
      <p:cxnSp>
        <p:nvCxnSpPr>
          <p:cNvPr id="135" name="肘形连接符 195">
            <a:extLst>
              <a:ext uri="{FF2B5EF4-FFF2-40B4-BE49-F238E27FC236}">
                <a16:creationId xmlns:a16="http://schemas.microsoft.com/office/drawing/2014/main" id="{392B0D36-1107-D848-8F71-934483515DE8}"/>
              </a:ext>
            </a:extLst>
          </p:cNvPr>
          <p:cNvCxnSpPr>
            <a:cxnSpLocks/>
            <a:stCxn id="134" idx="1"/>
            <a:endCxn id="49" idx="3"/>
          </p:cNvCxnSpPr>
          <p:nvPr/>
        </p:nvCxnSpPr>
        <p:spPr>
          <a:xfrm flipH="1">
            <a:off x="8500611" y="1736469"/>
            <a:ext cx="1545135" cy="2031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1" name="圆角矩形 173">
            <a:extLst>
              <a:ext uri="{FF2B5EF4-FFF2-40B4-BE49-F238E27FC236}">
                <a16:creationId xmlns:a16="http://schemas.microsoft.com/office/drawing/2014/main" id="{23675A47-35EB-B244-B055-66A236EC3A08}"/>
              </a:ext>
            </a:extLst>
          </p:cNvPr>
          <p:cNvSpPr/>
          <p:nvPr/>
        </p:nvSpPr>
        <p:spPr>
          <a:xfrm>
            <a:off x="10074926" y="5327165"/>
            <a:ext cx="1742735" cy="743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Operation</a:t>
            </a:r>
          </a:p>
        </p:txBody>
      </p:sp>
      <p:cxnSp>
        <p:nvCxnSpPr>
          <p:cNvPr id="150" name="肘形连接符 195">
            <a:extLst>
              <a:ext uri="{FF2B5EF4-FFF2-40B4-BE49-F238E27FC236}">
                <a16:creationId xmlns:a16="http://schemas.microsoft.com/office/drawing/2014/main" id="{AFF5E729-3462-B24A-8FB6-3AFC6A249AE5}"/>
              </a:ext>
            </a:extLst>
          </p:cNvPr>
          <p:cNvCxnSpPr>
            <a:cxnSpLocks/>
            <a:stCxn id="141" idx="1"/>
            <a:endCxn id="11" idx="3"/>
          </p:cNvCxnSpPr>
          <p:nvPr/>
        </p:nvCxnSpPr>
        <p:spPr>
          <a:xfrm flipH="1" flipV="1">
            <a:off x="8500610" y="5698822"/>
            <a:ext cx="1574316" cy="4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3" name="Straight Connector 15">
            <a:extLst>
              <a:ext uri="{FF2B5EF4-FFF2-40B4-BE49-F238E27FC236}">
                <a16:creationId xmlns:a16="http://schemas.microsoft.com/office/drawing/2014/main" id="{D40C702E-A78E-6146-8B8E-634ECF02A4B7}"/>
              </a:ext>
            </a:extLst>
          </p:cNvPr>
          <p:cNvCxnSpPr>
            <a:cxnSpLocks/>
          </p:cNvCxnSpPr>
          <p:nvPr/>
        </p:nvCxnSpPr>
        <p:spPr>
          <a:xfrm>
            <a:off x="9481085" y="0"/>
            <a:ext cx="32922" cy="685800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3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C275F799-DAB6-3E4A-9BBF-4DAF66ECDF7C}"/>
              </a:ext>
            </a:extLst>
          </p:cNvPr>
          <p:cNvSpPr txBox="1"/>
          <p:nvPr/>
        </p:nvSpPr>
        <p:spPr>
          <a:xfrm>
            <a:off x="4546070" y="5020509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Initialize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 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Controllers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圆角矩形 173">
            <a:extLst>
              <a:ext uri="{FF2B5EF4-FFF2-40B4-BE49-F238E27FC236}">
                <a16:creationId xmlns:a16="http://schemas.microsoft.com/office/drawing/2014/main" id="{4051C724-4E32-E84F-92FF-BC87F6731356}"/>
              </a:ext>
            </a:extLst>
          </p:cNvPr>
          <p:cNvSpPr/>
          <p:nvPr/>
        </p:nvSpPr>
        <p:spPr>
          <a:xfrm>
            <a:off x="6437550" y="2931435"/>
            <a:ext cx="4901997" cy="1987908"/>
          </a:xfrm>
          <a:prstGeom prst="roundRect">
            <a:avLst>
              <a:gd name="adj" fmla="val 163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</a:rPr>
              <a:t>Pipelines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Orchestration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(Filters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Chain)</a:t>
            </a:r>
            <a:endParaRPr kumimoji="1"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DFA2C6-E5B1-AD48-A96C-4D0BEA8D03C4}"/>
              </a:ext>
            </a:extLst>
          </p:cNvPr>
          <p:cNvSpPr txBox="1"/>
          <p:nvPr/>
        </p:nvSpPr>
        <p:spPr>
          <a:xfrm>
            <a:off x="803250" y="247026"/>
            <a:ext cx="525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EaseGateway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Internal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Architecture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圆角矩形 173">
            <a:extLst>
              <a:ext uri="{FF2B5EF4-FFF2-40B4-BE49-F238E27FC236}">
                <a16:creationId xmlns:a16="http://schemas.microsoft.com/office/drawing/2014/main" id="{3D217519-EE99-874E-BBAF-25163A2E393A}"/>
              </a:ext>
            </a:extLst>
          </p:cNvPr>
          <p:cNvSpPr/>
          <p:nvPr/>
        </p:nvSpPr>
        <p:spPr>
          <a:xfrm>
            <a:off x="6437550" y="1448719"/>
            <a:ext cx="4901997" cy="986389"/>
          </a:xfrm>
          <a:prstGeom prst="roundRect">
            <a:avLst>
              <a:gd name="adj" fmla="val 397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</a:rPr>
              <a:t>Traffic</a:t>
            </a:r>
            <a:r>
              <a:rPr kumimoji="1" lang="zh-CN" altLang="en-US" b="1">
                <a:solidFill>
                  <a:schemeClr val="bg1"/>
                </a:solidFill>
              </a:rPr>
              <a:t> </a:t>
            </a:r>
            <a:r>
              <a:rPr kumimoji="1" lang="en-US" altLang="zh-CN" b="1">
                <a:solidFill>
                  <a:schemeClr val="bg1"/>
                </a:solidFill>
              </a:rPr>
              <a:t>Gate</a:t>
            </a:r>
            <a:endParaRPr kumimoji="1"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" name="圆角矩形 173">
            <a:extLst>
              <a:ext uri="{FF2B5EF4-FFF2-40B4-BE49-F238E27FC236}">
                <a16:creationId xmlns:a16="http://schemas.microsoft.com/office/drawing/2014/main" id="{A61DAD8E-0F66-E34A-BAB4-16AECBBEC3DE}"/>
              </a:ext>
            </a:extLst>
          </p:cNvPr>
          <p:cNvSpPr/>
          <p:nvPr/>
        </p:nvSpPr>
        <p:spPr>
          <a:xfrm>
            <a:off x="6736398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Validator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CBD6A-1FCA-474F-BB05-D2EBC48A8109}"/>
              </a:ext>
            </a:extLst>
          </p:cNvPr>
          <p:cNvSpPr txBox="1"/>
          <p:nvPr/>
        </p:nvSpPr>
        <p:spPr>
          <a:xfrm>
            <a:off x="3872894" y="5476269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Pull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3C8DB4-78CA-BD4C-A531-CAC745EED969}"/>
              </a:ext>
            </a:extLst>
          </p:cNvPr>
          <p:cNvSpPr txBox="1"/>
          <p:nvPr/>
        </p:nvSpPr>
        <p:spPr>
          <a:xfrm>
            <a:off x="3835607" y="4218843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Push</a:t>
            </a:r>
            <a:r>
              <a: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圆角矩形 173">
            <a:extLst>
              <a:ext uri="{FF2B5EF4-FFF2-40B4-BE49-F238E27FC236}">
                <a16:creationId xmlns:a16="http://schemas.microsoft.com/office/drawing/2014/main" id="{928F8C01-DFDE-B341-8832-C5CDDEE330A9}"/>
              </a:ext>
            </a:extLst>
          </p:cNvPr>
          <p:cNvSpPr/>
          <p:nvPr/>
        </p:nvSpPr>
        <p:spPr>
          <a:xfrm>
            <a:off x="6736398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TimeLimiter</a:t>
            </a:r>
          </a:p>
        </p:txBody>
      </p:sp>
      <p:sp>
        <p:nvSpPr>
          <p:cNvPr id="15" name="圆角矩形 173">
            <a:extLst>
              <a:ext uri="{FF2B5EF4-FFF2-40B4-BE49-F238E27FC236}">
                <a16:creationId xmlns:a16="http://schemas.microsoft.com/office/drawing/2014/main" id="{405BB1BB-1824-4548-B62A-13AF97C42553}"/>
              </a:ext>
            </a:extLst>
          </p:cNvPr>
          <p:cNvSpPr/>
          <p:nvPr/>
        </p:nvSpPr>
        <p:spPr>
          <a:xfrm>
            <a:off x="6736398" y="446354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OAuth2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/</a:t>
            </a:r>
            <a:r>
              <a:rPr kumimoji="1" lang="zh-CN" altLang="en-US" sz="9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900" b="1" dirty="0">
                <a:solidFill>
                  <a:schemeClr val="bg1"/>
                </a:solidFill>
                <a:latin typeface="+mj-lt"/>
              </a:rPr>
              <a:t>HMAC</a:t>
            </a:r>
          </a:p>
        </p:txBody>
      </p:sp>
      <p:sp>
        <p:nvSpPr>
          <p:cNvPr id="16" name="圆角矩形 173">
            <a:extLst>
              <a:ext uri="{FF2B5EF4-FFF2-40B4-BE49-F238E27FC236}">
                <a16:creationId xmlns:a16="http://schemas.microsoft.com/office/drawing/2014/main" id="{B42D8E0B-334B-144F-A09C-3369D9A6D9FE}"/>
              </a:ext>
            </a:extLst>
          </p:cNvPr>
          <p:cNvSpPr/>
          <p:nvPr/>
        </p:nvSpPr>
        <p:spPr>
          <a:xfrm>
            <a:off x="8274701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RateLimiter</a:t>
            </a:r>
          </a:p>
        </p:txBody>
      </p:sp>
      <p:sp>
        <p:nvSpPr>
          <p:cNvPr id="17" name="圆角矩形 173">
            <a:extLst>
              <a:ext uri="{FF2B5EF4-FFF2-40B4-BE49-F238E27FC236}">
                <a16:creationId xmlns:a16="http://schemas.microsoft.com/office/drawing/2014/main" id="{EAEC5996-8DED-0F45-8E4F-94F1C7DE63FA}"/>
              </a:ext>
            </a:extLst>
          </p:cNvPr>
          <p:cNvSpPr/>
          <p:nvPr/>
        </p:nvSpPr>
        <p:spPr>
          <a:xfrm>
            <a:off x="8274701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CircuitBreaker</a:t>
            </a:r>
          </a:p>
        </p:txBody>
      </p:sp>
      <p:sp>
        <p:nvSpPr>
          <p:cNvPr id="18" name="圆角矩形 173">
            <a:extLst>
              <a:ext uri="{FF2B5EF4-FFF2-40B4-BE49-F238E27FC236}">
                <a16:creationId xmlns:a16="http://schemas.microsoft.com/office/drawing/2014/main" id="{AFC2B0DD-6957-424C-9EDF-85E19055D3C9}"/>
              </a:ext>
            </a:extLst>
          </p:cNvPr>
          <p:cNvSpPr/>
          <p:nvPr/>
        </p:nvSpPr>
        <p:spPr>
          <a:xfrm>
            <a:off x="8274701" y="4447043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CORSAdaptor</a:t>
            </a:r>
          </a:p>
        </p:txBody>
      </p:sp>
      <p:sp>
        <p:nvSpPr>
          <p:cNvPr id="19" name="圆角矩形 173">
            <a:extLst>
              <a:ext uri="{FF2B5EF4-FFF2-40B4-BE49-F238E27FC236}">
                <a16:creationId xmlns:a16="http://schemas.microsoft.com/office/drawing/2014/main" id="{72A1C15A-49F2-1F4B-8F7E-F1504ED01F57}"/>
              </a:ext>
            </a:extLst>
          </p:cNvPr>
          <p:cNvSpPr/>
          <p:nvPr/>
        </p:nvSpPr>
        <p:spPr>
          <a:xfrm>
            <a:off x="9813004" y="3553560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Retryer</a:t>
            </a:r>
          </a:p>
        </p:txBody>
      </p:sp>
      <p:sp>
        <p:nvSpPr>
          <p:cNvPr id="20" name="圆角矩形 173">
            <a:extLst>
              <a:ext uri="{FF2B5EF4-FFF2-40B4-BE49-F238E27FC236}">
                <a16:creationId xmlns:a16="http://schemas.microsoft.com/office/drawing/2014/main" id="{E89846C5-4F87-664B-88E0-5C3295C74BFD}"/>
              </a:ext>
            </a:extLst>
          </p:cNvPr>
          <p:cNvSpPr/>
          <p:nvPr/>
        </p:nvSpPr>
        <p:spPr>
          <a:xfrm>
            <a:off x="9813004" y="3991964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Proxy</a:t>
            </a:r>
          </a:p>
        </p:txBody>
      </p:sp>
      <p:sp>
        <p:nvSpPr>
          <p:cNvPr id="21" name="圆角矩形 173">
            <a:extLst>
              <a:ext uri="{FF2B5EF4-FFF2-40B4-BE49-F238E27FC236}">
                <a16:creationId xmlns:a16="http://schemas.microsoft.com/office/drawing/2014/main" id="{A52B7F99-1DF4-554F-AA25-A3D8DA8376B0}"/>
              </a:ext>
            </a:extLst>
          </p:cNvPr>
          <p:cNvSpPr/>
          <p:nvPr/>
        </p:nvSpPr>
        <p:spPr>
          <a:xfrm>
            <a:off x="9813004" y="4451357"/>
            <a:ext cx="1239456" cy="359410"/>
          </a:xfrm>
          <a:prstGeom prst="roundRect">
            <a:avLst/>
          </a:prstGeom>
          <a:solidFill>
            <a:srgbClr val="003278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+mj-lt"/>
              </a:rPr>
              <a:t>APIAggregator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9031689-1C31-7942-B1CE-09BE1F2A0B25}"/>
              </a:ext>
            </a:extLst>
          </p:cNvPr>
          <p:cNvSpPr/>
          <p:nvPr/>
        </p:nvSpPr>
        <p:spPr>
          <a:xfrm>
            <a:off x="2794290" y="1461316"/>
            <a:ext cx="1128445" cy="4589833"/>
          </a:xfrm>
          <a:prstGeom prst="roundRect">
            <a:avLst>
              <a:gd name="adj" fmla="val 5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</a:t>
            </a:r>
          </a:p>
          <a:p>
            <a:pPr algn="ctr"/>
            <a:r>
              <a:rPr kumimoji="1" lang="en-US" altLang="zh-C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(Raft)</a:t>
            </a:r>
            <a:endParaRPr kumimoji="1" lang="zh-CN" altLang="en-US" sz="20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F88FDFD0-DC15-BB4F-AF24-55F8ABEEA5CF}"/>
              </a:ext>
            </a:extLst>
          </p:cNvPr>
          <p:cNvSpPr/>
          <p:nvPr/>
        </p:nvSpPr>
        <p:spPr>
          <a:xfrm>
            <a:off x="4569731" y="5312368"/>
            <a:ext cx="6769816" cy="738783"/>
          </a:xfrm>
          <a:prstGeom prst="roundRect">
            <a:avLst>
              <a:gd name="adj" fmla="val 77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Supervisor</a:t>
            </a:r>
            <a:endParaRPr kumimoji="1" lang="zh-CN" altLang="en-US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1E01D4-FA25-364F-ADDD-A33B5B9722E5}"/>
              </a:ext>
            </a:extLst>
          </p:cNvPr>
          <p:cNvGrpSpPr/>
          <p:nvPr/>
        </p:nvGrpSpPr>
        <p:grpSpPr>
          <a:xfrm>
            <a:off x="4567231" y="1461316"/>
            <a:ext cx="1232910" cy="2375650"/>
            <a:chOff x="3878317" y="1615637"/>
            <a:chExt cx="1232910" cy="2375650"/>
          </a:xfrm>
        </p:grpSpPr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3878317" y="1615637"/>
              <a:ext cx="1232910" cy="2375650"/>
            </a:xfrm>
            <a:prstGeom prst="roundRect">
              <a:avLst>
                <a:gd name="adj" fmla="val 35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(Business)</a:t>
              </a:r>
            </a:p>
          </p:txBody>
        </p:sp>
        <p:sp>
          <p:nvSpPr>
            <p:cNvPr id="28" name="圆角矩形 173">
              <a:extLst>
                <a:ext uri="{FF2B5EF4-FFF2-40B4-BE49-F238E27FC236}">
                  <a16:creationId xmlns:a16="http://schemas.microsoft.com/office/drawing/2014/main" id="{D8F4E19B-9E36-A84D-B5A4-8E8725D6931B}"/>
                </a:ext>
              </a:extLst>
            </p:cNvPr>
            <p:cNvSpPr/>
            <p:nvPr/>
          </p:nvSpPr>
          <p:spPr>
            <a:xfrm>
              <a:off x="4047230" y="3535772"/>
              <a:ext cx="89928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29" name="圆角矩形 173">
              <a:extLst>
                <a:ext uri="{FF2B5EF4-FFF2-40B4-BE49-F238E27FC236}">
                  <a16:creationId xmlns:a16="http://schemas.microsoft.com/office/drawing/2014/main" id="{4D43C40E-ADA8-A241-9A1E-A683D0D4F6A7}"/>
                </a:ext>
              </a:extLst>
            </p:cNvPr>
            <p:cNvSpPr/>
            <p:nvPr/>
          </p:nvSpPr>
          <p:spPr>
            <a:xfrm>
              <a:off x="4047230" y="3082323"/>
              <a:ext cx="899282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  <p:sp>
          <p:nvSpPr>
            <p:cNvPr id="30" name="圆角矩形 173">
              <a:extLst>
                <a:ext uri="{FF2B5EF4-FFF2-40B4-BE49-F238E27FC236}">
                  <a16:creationId xmlns:a16="http://schemas.microsoft.com/office/drawing/2014/main" id="{7E9514D9-DC68-2845-93C9-CD13F876836C}"/>
                </a:ext>
              </a:extLst>
            </p:cNvPr>
            <p:cNvSpPr/>
            <p:nvPr/>
          </p:nvSpPr>
          <p:spPr>
            <a:xfrm>
              <a:off x="4047230" y="2175425"/>
              <a:ext cx="925254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Service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Discovery</a:t>
              </a:r>
            </a:p>
          </p:txBody>
        </p:sp>
        <p:sp>
          <p:nvSpPr>
            <p:cNvPr id="31" name="圆角矩形 173">
              <a:extLst>
                <a:ext uri="{FF2B5EF4-FFF2-40B4-BE49-F238E27FC236}">
                  <a16:creationId xmlns:a16="http://schemas.microsoft.com/office/drawing/2014/main" id="{DC566803-B9DC-474E-B3DF-DD06B8366E8C}"/>
                </a:ext>
              </a:extLst>
            </p:cNvPr>
            <p:cNvSpPr/>
            <p:nvPr/>
          </p:nvSpPr>
          <p:spPr>
            <a:xfrm>
              <a:off x="4047230" y="2628874"/>
              <a:ext cx="914401" cy="38173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Monitor</a:t>
              </a:r>
            </a:p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Controller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0A3FF6-6514-944A-91C4-E4DCDCAA3503}"/>
              </a:ext>
            </a:extLst>
          </p:cNvPr>
          <p:cNvGrpSpPr/>
          <p:nvPr/>
        </p:nvGrpSpPr>
        <p:grpSpPr>
          <a:xfrm>
            <a:off x="4568481" y="3901286"/>
            <a:ext cx="1232910" cy="1043601"/>
            <a:chOff x="3872382" y="3864727"/>
            <a:chExt cx="1232910" cy="1043601"/>
          </a:xfrm>
        </p:grpSpPr>
        <p:sp>
          <p:nvSpPr>
            <p:cNvPr id="36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3872382" y="3864727"/>
              <a:ext cx="1232910" cy="1043601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1600" b="1" dirty="0"/>
                <a:t>Controller</a:t>
              </a:r>
            </a:p>
            <a:p>
              <a:pPr algn="ctr"/>
              <a:r>
                <a:rPr kumimoji="1" lang="en-US" altLang="zh-CN" sz="1200" dirty="0"/>
                <a:t>(System)</a:t>
              </a:r>
            </a:p>
          </p:txBody>
        </p:sp>
        <p:sp>
          <p:nvSpPr>
            <p:cNvPr id="32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005237" y="4424878"/>
              <a:ext cx="982319" cy="34594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</p:grpSp>
      <p:sp>
        <p:nvSpPr>
          <p:cNvPr id="33" name="圆角矩形 173">
            <a:extLst>
              <a:ext uri="{FF2B5EF4-FFF2-40B4-BE49-F238E27FC236}">
                <a16:creationId xmlns:a16="http://schemas.microsoft.com/office/drawing/2014/main" id="{E81BC9E0-9043-0E42-9110-03B75BB82F0D}"/>
              </a:ext>
            </a:extLst>
          </p:cNvPr>
          <p:cNvSpPr/>
          <p:nvPr/>
        </p:nvSpPr>
        <p:spPr>
          <a:xfrm>
            <a:off x="6736398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HTTP</a:t>
            </a:r>
            <a:r>
              <a:rPr kumimoji="1" lang="zh-CN" alt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1/2/3</a:t>
            </a:r>
          </a:p>
        </p:txBody>
      </p:sp>
      <p:sp>
        <p:nvSpPr>
          <p:cNvPr id="34" name="圆角矩形 173">
            <a:extLst>
              <a:ext uri="{FF2B5EF4-FFF2-40B4-BE49-F238E27FC236}">
                <a16:creationId xmlns:a16="http://schemas.microsoft.com/office/drawing/2014/main" id="{CFC46DCB-9346-F140-AFB2-55E5AB7B74A7}"/>
              </a:ext>
            </a:extLst>
          </p:cNvPr>
          <p:cNvSpPr/>
          <p:nvPr/>
        </p:nvSpPr>
        <p:spPr>
          <a:xfrm>
            <a:off x="8274701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MQTT</a:t>
            </a:r>
          </a:p>
        </p:txBody>
      </p:sp>
      <p:sp>
        <p:nvSpPr>
          <p:cNvPr id="35" name="圆角矩形 173">
            <a:extLst>
              <a:ext uri="{FF2B5EF4-FFF2-40B4-BE49-F238E27FC236}">
                <a16:creationId xmlns:a16="http://schemas.microsoft.com/office/drawing/2014/main" id="{733B91F9-B50B-7441-831F-C2FA1963F6F5}"/>
              </a:ext>
            </a:extLst>
          </p:cNvPr>
          <p:cNvSpPr/>
          <p:nvPr/>
        </p:nvSpPr>
        <p:spPr>
          <a:xfrm>
            <a:off x="9813004" y="2000619"/>
            <a:ext cx="1239456" cy="296403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bg1"/>
                </a:solidFill>
                <a:latin typeface="+mj-lt"/>
              </a:rPr>
              <a:t>WebSocket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08C2CDA-F24C-8B46-8C66-1CD4D7A235E5}"/>
              </a:ext>
            </a:extLst>
          </p:cNvPr>
          <p:cNvGrpSpPr/>
          <p:nvPr/>
        </p:nvGrpSpPr>
        <p:grpSpPr>
          <a:xfrm>
            <a:off x="1152848" y="2506164"/>
            <a:ext cx="1587583" cy="628946"/>
            <a:chOff x="1245312" y="2448774"/>
            <a:chExt cx="1587583" cy="628946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1460B58-D64D-EE46-9BA5-2F925538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5556" y1="52000" x2="35556" y2="52000"/>
                          <a14:foregroundMark x1="60444" y1="66667" x2="60444" y2="6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5312" y="2448774"/>
              <a:ext cx="628946" cy="628946"/>
            </a:xfrm>
            <a:prstGeom prst="rect">
              <a:avLst/>
            </a:prstGeom>
          </p:spPr>
        </p:pic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C2CB63C6-41D6-2B4F-8115-03394F0140CA}"/>
                </a:ext>
              </a:extLst>
            </p:cNvPr>
            <p:cNvCxnSpPr/>
            <p:nvPr/>
          </p:nvCxnSpPr>
          <p:spPr>
            <a:xfrm>
              <a:off x="2070410" y="2786162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DA044CE-B804-9048-90A6-45777D7ADF68}"/>
                </a:ext>
              </a:extLst>
            </p:cNvPr>
            <p:cNvSpPr txBox="1"/>
            <p:nvPr/>
          </p:nvSpPr>
          <p:spPr>
            <a:xfrm>
              <a:off x="2024660" y="2491664"/>
              <a:ext cx="808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Command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C3EEF20-9190-F140-877C-B7B100AD628F}"/>
              </a:ext>
            </a:extLst>
          </p:cNvPr>
          <p:cNvGrpSpPr/>
          <p:nvPr/>
        </p:nvGrpSpPr>
        <p:grpSpPr>
          <a:xfrm>
            <a:off x="1173182" y="4146964"/>
            <a:ext cx="1630812" cy="628946"/>
            <a:chOff x="1222582" y="4171743"/>
            <a:chExt cx="1630812" cy="628946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272517A-49E0-D248-AAF4-1EAC0F3FE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2582" y="4171743"/>
              <a:ext cx="628946" cy="628946"/>
            </a:xfrm>
            <a:prstGeom prst="rect">
              <a:avLst/>
            </a:prstGeom>
          </p:spPr>
        </p:pic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97C82B59-41D1-1A47-B3AD-E88BBB218C25}"/>
                </a:ext>
              </a:extLst>
            </p:cNvPr>
            <p:cNvCxnSpPr/>
            <p:nvPr/>
          </p:nvCxnSpPr>
          <p:spPr>
            <a:xfrm>
              <a:off x="2051398" y="4478469"/>
              <a:ext cx="7200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16AC1C8-DF8A-3A41-ACA0-4186C2C16239}"/>
                </a:ext>
              </a:extLst>
            </p:cNvPr>
            <p:cNvSpPr txBox="1"/>
            <p:nvPr/>
          </p:nvSpPr>
          <p:spPr>
            <a:xfrm>
              <a:off x="1995467" y="4528813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Restful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API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A78D7AD5-6CA8-BC45-BA39-4A8B9F8E5C85}"/>
              </a:ext>
            </a:extLst>
          </p:cNvPr>
          <p:cNvSpPr txBox="1"/>
          <p:nvPr/>
        </p:nvSpPr>
        <p:spPr>
          <a:xfrm>
            <a:off x="695859" y="3290497"/>
            <a:ext cx="1447832" cy="73866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Administration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</a:t>
            </a:r>
          </a:p>
          <a:p>
            <a:pPr algn="ctr"/>
            <a:r>
              <a:rPr kumimoji="1"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Operation</a:t>
            </a:r>
            <a:endParaRPr kumimoji="1"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右箭头 54">
            <a:extLst>
              <a:ext uri="{FF2B5EF4-FFF2-40B4-BE49-F238E27FC236}">
                <a16:creationId xmlns:a16="http://schemas.microsoft.com/office/drawing/2014/main" id="{F83BCAD4-7DBC-B445-9BB4-F824D59A6331}"/>
              </a:ext>
            </a:extLst>
          </p:cNvPr>
          <p:cNvSpPr/>
          <p:nvPr/>
        </p:nvSpPr>
        <p:spPr>
          <a:xfrm rot="16200000">
            <a:off x="5098960" y="5024368"/>
            <a:ext cx="252000" cy="180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2A751BF-ACAC-1542-AEC7-C426874AC113}"/>
              </a:ext>
            </a:extLst>
          </p:cNvPr>
          <p:cNvGrpSpPr/>
          <p:nvPr/>
        </p:nvGrpSpPr>
        <p:grpSpPr>
          <a:xfrm>
            <a:off x="7556639" y="5010896"/>
            <a:ext cx="2725011" cy="263529"/>
            <a:chOff x="7792586" y="5029868"/>
            <a:chExt cx="2725011" cy="263529"/>
          </a:xfrm>
        </p:grpSpPr>
        <p:sp>
          <p:nvSpPr>
            <p:cNvPr id="56" name="右箭头 55">
              <a:extLst>
                <a:ext uri="{FF2B5EF4-FFF2-40B4-BE49-F238E27FC236}">
                  <a16:creationId xmlns:a16="http://schemas.microsoft.com/office/drawing/2014/main" id="{DF7A7570-D5F2-3644-B5C2-A39833606302}"/>
                </a:ext>
              </a:extLst>
            </p:cNvPr>
            <p:cNvSpPr/>
            <p:nvPr/>
          </p:nvSpPr>
          <p:spPr>
            <a:xfrm rot="16200000">
              <a:off x="7756586" y="5068976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右箭头 56">
              <a:extLst>
                <a:ext uri="{FF2B5EF4-FFF2-40B4-BE49-F238E27FC236}">
                  <a16:creationId xmlns:a16="http://schemas.microsoft.com/office/drawing/2014/main" id="{57952921-8211-5C44-8BB1-8D4282085108}"/>
                </a:ext>
              </a:extLst>
            </p:cNvPr>
            <p:cNvSpPr/>
            <p:nvPr/>
          </p:nvSpPr>
          <p:spPr>
            <a:xfrm rot="16200000">
              <a:off x="10301597" y="5065868"/>
              <a:ext cx="252000" cy="1800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9EBD808-2380-3E48-A75B-591971E2AC41}"/>
                </a:ext>
              </a:extLst>
            </p:cNvPr>
            <p:cNvSpPr txBox="1"/>
            <p:nvPr/>
          </p:nvSpPr>
          <p:spPr>
            <a:xfrm>
              <a:off x="8375071" y="5039481"/>
              <a:ext cx="1560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Pipelines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E00CBDF-8A2D-4349-910C-28A772B22C2A}"/>
              </a:ext>
            </a:extLst>
          </p:cNvPr>
          <p:cNvCxnSpPr>
            <a:cxnSpLocks/>
          </p:cNvCxnSpPr>
          <p:nvPr/>
        </p:nvCxnSpPr>
        <p:spPr>
          <a:xfrm>
            <a:off x="3937372" y="450029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A8E81A-6057-024E-A531-66CCC1CE99EC}"/>
              </a:ext>
            </a:extLst>
          </p:cNvPr>
          <p:cNvCxnSpPr>
            <a:cxnSpLocks/>
          </p:cNvCxnSpPr>
          <p:nvPr/>
        </p:nvCxnSpPr>
        <p:spPr>
          <a:xfrm>
            <a:off x="3937372" y="5754657"/>
            <a:ext cx="576000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DBACE2A-DA4A-B84D-9A83-BEA91345B348}"/>
              </a:ext>
            </a:extLst>
          </p:cNvPr>
          <p:cNvGrpSpPr/>
          <p:nvPr/>
        </p:nvGrpSpPr>
        <p:grpSpPr>
          <a:xfrm>
            <a:off x="7539297" y="2544830"/>
            <a:ext cx="2778103" cy="288000"/>
            <a:chOff x="7739494" y="2574277"/>
            <a:chExt cx="2778103" cy="288000"/>
          </a:xfrm>
        </p:grpSpPr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31C622D1-CFDD-2F48-B15C-BBD7EDDA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138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C2782DEA-C41A-DB45-933E-6FCB79228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9674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B2474CF-2C3D-7C4E-AC12-C20064348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0210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774E4321-2841-8C47-A312-8F303FED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0745" y="2574277"/>
              <a:ext cx="0" cy="28800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5BAB6C7-60D8-2641-AD9E-7BDC888BAFB7}"/>
                </a:ext>
              </a:extLst>
            </p:cNvPr>
            <p:cNvSpPr txBox="1"/>
            <p:nvPr/>
          </p:nvSpPr>
          <p:spPr>
            <a:xfrm>
              <a:off x="7739494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E82D574-8CB0-6B45-8CD8-9DEAB3FC824F}"/>
                </a:ext>
              </a:extLst>
            </p:cNvPr>
            <p:cNvSpPr txBox="1"/>
            <p:nvPr/>
          </p:nvSpPr>
          <p:spPr>
            <a:xfrm>
              <a:off x="9526620" y="2583229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Route</a:t>
              </a:r>
              <a:endParaRPr kumimoji="1"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655C09C-4D12-174A-9062-EA789F5DD95E}"/>
              </a:ext>
            </a:extLst>
          </p:cNvPr>
          <p:cNvGrpSpPr/>
          <p:nvPr/>
        </p:nvGrpSpPr>
        <p:grpSpPr>
          <a:xfrm>
            <a:off x="5715530" y="1586051"/>
            <a:ext cx="806631" cy="739273"/>
            <a:chOff x="6020330" y="1617582"/>
            <a:chExt cx="806631" cy="739273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DD2CF17-7835-FC48-BB5F-6A5D14D95E8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DE43ABF5-20C2-4842-AA68-790C7FC7DEB2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600C5B3-A0EF-944B-A90B-AA769B9D421A}"/>
                </a:ext>
              </a:extLst>
            </p:cNvPr>
            <p:cNvSpPr txBox="1"/>
            <p:nvPr/>
          </p:nvSpPr>
          <p:spPr>
            <a:xfrm>
              <a:off x="6020330" y="2126023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6DA36FA8-C7DA-6F4D-BC18-DEF0BAB6176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45" y="208371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A142958-A358-1040-B326-4864034B9158}"/>
              </a:ext>
            </a:extLst>
          </p:cNvPr>
          <p:cNvGrpSpPr/>
          <p:nvPr/>
        </p:nvGrpSpPr>
        <p:grpSpPr>
          <a:xfrm>
            <a:off x="5747832" y="3011814"/>
            <a:ext cx="742511" cy="278388"/>
            <a:chOff x="6052632" y="1617582"/>
            <a:chExt cx="742511" cy="27838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8A384B-A3C2-FC41-BCED-35C9A34EBE40}"/>
                </a:ext>
              </a:extLst>
            </p:cNvPr>
            <p:cNvSpPr txBox="1"/>
            <p:nvPr/>
          </p:nvSpPr>
          <p:spPr>
            <a:xfrm>
              <a:off x="6052632" y="1617582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17D899BC-16D2-124C-B607-C378C51BEF67}"/>
                </a:ext>
              </a:extLst>
            </p:cNvPr>
            <p:cNvCxnSpPr>
              <a:cxnSpLocks/>
            </p:cNvCxnSpPr>
            <p:nvPr/>
          </p:nvCxnSpPr>
          <p:spPr>
            <a:xfrm>
              <a:off x="6139412" y="1895970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E89043F-5A09-6A4A-A4D7-6DD31C8AF4A5}"/>
              </a:ext>
            </a:extLst>
          </p:cNvPr>
          <p:cNvGrpSpPr/>
          <p:nvPr/>
        </p:nvGrpSpPr>
        <p:grpSpPr>
          <a:xfrm>
            <a:off x="5715530" y="4224491"/>
            <a:ext cx="806631" cy="281454"/>
            <a:chOff x="6020330" y="4256022"/>
            <a:chExt cx="806631" cy="281454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DC5DBC7-22B4-C449-B57C-0DDFFAEA2A1D}"/>
                </a:ext>
              </a:extLst>
            </p:cNvPr>
            <p:cNvSpPr txBox="1"/>
            <p:nvPr/>
          </p:nvSpPr>
          <p:spPr>
            <a:xfrm>
              <a:off x="6020330" y="4256022"/>
              <a:ext cx="8066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F2363FD2-7445-F049-A9CD-CF7A390BE9C4}"/>
                </a:ext>
              </a:extLst>
            </p:cNvPr>
            <p:cNvCxnSpPr>
              <a:cxnSpLocks/>
            </p:cNvCxnSpPr>
            <p:nvPr/>
          </p:nvCxnSpPr>
          <p:spPr>
            <a:xfrm>
              <a:off x="6122095" y="453747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96F6B05-1E2B-0440-8ECE-98251A0085B2}"/>
              </a:ext>
            </a:extLst>
          </p:cNvPr>
          <p:cNvGrpSpPr/>
          <p:nvPr/>
        </p:nvGrpSpPr>
        <p:grpSpPr>
          <a:xfrm>
            <a:off x="3886101" y="2506164"/>
            <a:ext cx="716863" cy="462682"/>
            <a:chOff x="3886101" y="2506164"/>
            <a:chExt cx="716863" cy="46268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886101" y="2622089"/>
              <a:ext cx="7168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968846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956532" y="2506164"/>
              <a:ext cx="576000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94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70D1B91B-09EB-6946-A1AC-C705F89DDBD8}"/>
              </a:ext>
            </a:extLst>
          </p:cNvPr>
          <p:cNvSpPr/>
          <p:nvPr/>
        </p:nvSpPr>
        <p:spPr>
          <a:xfrm>
            <a:off x="4995319" y="5233785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3F2A168-C65C-744F-80D1-E2A659533FF4}"/>
              </a:ext>
            </a:extLst>
          </p:cNvPr>
          <p:cNvSpPr/>
          <p:nvPr/>
        </p:nvSpPr>
        <p:spPr>
          <a:xfrm>
            <a:off x="4951056" y="509285"/>
            <a:ext cx="5174266" cy="16823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B4C09B-799E-A44E-842B-EB97B5DADDFE}"/>
              </a:ext>
            </a:extLst>
          </p:cNvPr>
          <p:cNvSpPr/>
          <p:nvPr/>
        </p:nvSpPr>
        <p:spPr>
          <a:xfrm>
            <a:off x="4995320" y="3197299"/>
            <a:ext cx="5129999" cy="101515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60451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898DE4B-BF34-AD41-876E-410902B0AFCE}"/>
              </a:ext>
            </a:extLst>
          </p:cNvPr>
          <p:cNvSpPr/>
          <p:nvPr/>
        </p:nvSpPr>
        <p:spPr>
          <a:xfrm>
            <a:off x="2427885" y="7036987"/>
            <a:ext cx="7557848" cy="3334215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solidFill>
              <a:schemeClr val="tx1">
                <a:alpha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125DD4-F082-A246-B3E0-9273C5CD634B}"/>
              </a:ext>
            </a:extLst>
          </p:cNvPr>
          <p:cNvSpPr/>
          <p:nvPr/>
        </p:nvSpPr>
        <p:spPr>
          <a:xfrm>
            <a:off x="5229536" y="3486875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A5CEC4B-241D-FE4F-A898-5BA988ADA8F0}"/>
              </a:ext>
            </a:extLst>
          </p:cNvPr>
          <p:cNvGrpSpPr/>
          <p:nvPr/>
        </p:nvGrpSpPr>
        <p:grpSpPr>
          <a:xfrm>
            <a:off x="7634247" y="1490965"/>
            <a:ext cx="2271139" cy="546130"/>
            <a:chOff x="2732849" y="119899"/>
            <a:chExt cx="2271139" cy="546130"/>
          </a:xfrm>
        </p:grpSpPr>
        <p:pic>
          <p:nvPicPr>
            <p:cNvPr id="1028" name="Picture 4" descr="Getting started with Bash scripting | by Uriel Rodriguez | Medium">
              <a:extLst>
                <a:ext uri="{FF2B5EF4-FFF2-40B4-BE49-F238E27FC236}">
                  <a16:creationId xmlns:a16="http://schemas.microsoft.com/office/drawing/2014/main" id="{B98B27DB-DC7B-A64E-9915-23C6DC57F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849" y="119899"/>
              <a:ext cx="477863" cy="546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6C809678-1863-4342-9C0E-9C8196B85385}"/>
                </a:ext>
              </a:extLst>
            </p:cNvPr>
            <p:cNvSpPr txBox="1"/>
            <p:nvPr/>
          </p:nvSpPr>
          <p:spPr>
            <a:xfrm>
              <a:off x="3310896" y="263027"/>
              <a:ext cx="16930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Command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Line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(egctl)</a:t>
              </a:r>
              <a:endParaRPr kumimoji="1" lang="zh-CN" altLang="en-US" sz="1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20CAEF-F96D-D740-A5E4-F374671CAFCF}"/>
              </a:ext>
            </a:extLst>
          </p:cNvPr>
          <p:cNvGrpSpPr/>
          <p:nvPr/>
        </p:nvGrpSpPr>
        <p:grpSpPr>
          <a:xfrm>
            <a:off x="7625372" y="779651"/>
            <a:ext cx="2361736" cy="368630"/>
            <a:chOff x="2695600" y="1055669"/>
            <a:chExt cx="2361736" cy="368630"/>
          </a:xfrm>
        </p:grpSpPr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BA845995-25FC-3B46-892F-4E88D4703219}"/>
                </a:ext>
              </a:extLst>
            </p:cNvPr>
            <p:cNvSpPr txBox="1"/>
            <p:nvPr/>
          </p:nvSpPr>
          <p:spPr>
            <a:xfrm>
              <a:off x="3310896" y="1101484"/>
              <a:ext cx="17464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HTTP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Client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(curl,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etc.)</a:t>
              </a:r>
              <a:endParaRPr kumimoji="1" lang="zh-CN" altLang="en-US" sz="1200" dirty="0"/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ECD4132-D491-9D4F-9BBB-B71E1F51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5600" y="1055669"/>
              <a:ext cx="589085" cy="36863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C8A275-2521-AF49-B6E1-0842652D7106}"/>
              </a:ext>
            </a:extLst>
          </p:cNvPr>
          <p:cNvGrpSpPr/>
          <p:nvPr/>
        </p:nvGrpSpPr>
        <p:grpSpPr>
          <a:xfrm>
            <a:off x="5161183" y="1462297"/>
            <a:ext cx="1949500" cy="571679"/>
            <a:chOff x="2639033" y="1705751"/>
            <a:chExt cx="1949500" cy="571679"/>
          </a:xfrm>
        </p:grpSpPr>
        <p:pic>
          <p:nvPicPr>
            <p:cNvPr id="1030" name="Picture 6" descr="MegaEase - 无涯远程工作- 远程工作者招聘网站">
              <a:extLst>
                <a:ext uri="{FF2B5EF4-FFF2-40B4-BE49-F238E27FC236}">
                  <a16:creationId xmlns:a16="http://schemas.microsoft.com/office/drawing/2014/main" id="{30DF1C01-6774-6749-892B-A35FA346B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9033" y="1705751"/>
              <a:ext cx="571679" cy="571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6562826-DCEF-5140-A33D-9EAA82CB654F}"/>
                </a:ext>
              </a:extLst>
            </p:cNvPr>
            <p:cNvSpPr txBox="1"/>
            <p:nvPr/>
          </p:nvSpPr>
          <p:spPr>
            <a:xfrm>
              <a:off x="3227263" y="1853090"/>
              <a:ext cx="1361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MegaEase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Portal</a:t>
              </a:r>
              <a:endParaRPr kumimoji="1" lang="zh-CN" altLang="en-US" sz="12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FB7D3F9-B4F7-7F40-87D7-F175A6A89166}"/>
              </a:ext>
            </a:extLst>
          </p:cNvPr>
          <p:cNvSpPr/>
          <p:nvPr/>
        </p:nvSpPr>
        <p:spPr>
          <a:xfrm>
            <a:off x="6822936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F51B7A-CD1F-444C-99AC-A34B0DBEE81F}"/>
              </a:ext>
            </a:extLst>
          </p:cNvPr>
          <p:cNvSpPr/>
          <p:nvPr/>
        </p:nvSpPr>
        <p:spPr>
          <a:xfrm>
            <a:off x="8650552" y="3486874"/>
            <a:ext cx="1218772" cy="487081"/>
          </a:xfrm>
          <a:prstGeom prst="rect">
            <a:avLst/>
          </a:prstGeom>
          <a:solidFill>
            <a:srgbClr val="FFC44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Writer3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DD483A5-88CF-144F-8B76-B8E9C94D529A}"/>
              </a:ext>
            </a:extLst>
          </p:cNvPr>
          <p:cNvSpPr txBox="1"/>
          <p:nvPr/>
        </p:nvSpPr>
        <p:spPr>
          <a:xfrm>
            <a:off x="4951056" y="321296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Raft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255B095-F0A5-C649-9E44-B7EEDDEB791E}"/>
              </a:ext>
            </a:extLst>
          </p:cNvPr>
          <p:cNvSpPr/>
          <p:nvPr/>
        </p:nvSpPr>
        <p:spPr>
          <a:xfrm>
            <a:off x="5161183" y="5543264"/>
            <a:ext cx="1218772" cy="487081"/>
          </a:xfrm>
          <a:prstGeom prst="rect">
            <a:avLst/>
          </a:prstGeom>
          <a:solidFill>
            <a:srgbClr val="92D050">
              <a:alpha val="3034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Reader1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AF70157-9F48-694E-A0F2-4E3621D44928}"/>
              </a:ext>
            </a:extLst>
          </p:cNvPr>
          <p:cNvSpPr/>
          <p:nvPr/>
        </p:nvSpPr>
        <p:spPr>
          <a:xfrm>
            <a:off x="6822936" y="5545183"/>
            <a:ext cx="1218772" cy="487081"/>
          </a:xfrm>
          <a:prstGeom prst="rect">
            <a:avLst/>
          </a:prstGeom>
          <a:solidFill>
            <a:srgbClr val="92D050">
              <a:alpha val="2989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Reader2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B9E4CF-BC44-7E4C-9EFB-167EAF8784A5}"/>
              </a:ext>
            </a:extLst>
          </p:cNvPr>
          <p:cNvSpPr/>
          <p:nvPr/>
        </p:nvSpPr>
        <p:spPr>
          <a:xfrm>
            <a:off x="8650552" y="5543264"/>
            <a:ext cx="1218772" cy="487081"/>
          </a:xfrm>
          <a:prstGeom prst="rect">
            <a:avLst/>
          </a:prstGeom>
          <a:solidFill>
            <a:srgbClr val="92D050">
              <a:alpha val="3037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1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Reader3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12C23E1-3A7F-324F-945F-A240D1FDC26F}"/>
              </a:ext>
            </a:extLst>
          </p:cNvPr>
          <p:cNvSpPr txBox="1"/>
          <p:nvPr/>
        </p:nvSpPr>
        <p:spPr>
          <a:xfrm>
            <a:off x="4957749" y="52337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Follower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Nodes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C38FD77-1C63-F246-AA78-95A40E8ADA86}"/>
              </a:ext>
            </a:extLst>
          </p:cNvPr>
          <p:cNvCxnSpPr>
            <a:cxnSpLocks/>
          </p:cNvCxnSpPr>
          <p:nvPr/>
        </p:nvCxnSpPr>
        <p:spPr>
          <a:xfrm>
            <a:off x="5732862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C9FBA6D-9478-5F41-BCA5-0A1806FB0DCF}"/>
              </a:ext>
            </a:extLst>
          </p:cNvPr>
          <p:cNvSpPr txBox="1"/>
          <p:nvPr/>
        </p:nvSpPr>
        <p:spPr>
          <a:xfrm>
            <a:off x="5758767" y="4623504"/>
            <a:ext cx="1100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Watch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A12AF45-CF4B-074D-B378-65823524232B}"/>
              </a:ext>
            </a:extLst>
          </p:cNvPr>
          <p:cNvCxnSpPr/>
          <p:nvPr/>
        </p:nvCxnSpPr>
        <p:spPr>
          <a:xfrm>
            <a:off x="6287941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564EA1-A394-0147-AC9C-2DFB5C9F4DDA}"/>
              </a:ext>
            </a:extLst>
          </p:cNvPr>
          <p:cNvSpPr txBox="1"/>
          <p:nvPr/>
        </p:nvSpPr>
        <p:spPr>
          <a:xfrm>
            <a:off x="5181279" y="832461"/>
            <a:ext cx="1354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Open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Clients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681CC8-2D81-1D4A-AF67-36D7E5B813B4}"/>
              </a:ext>
            </a:extLst>
          </p:cNvPr>
          <p:cNvSpPr txBox="1"/>
          <p:nvPr/>
        </p:nvSpPr>
        <p:spPr>
          <a:xfrm>
            <a:off x="6659166" y="2450250"/>
            <a:ext cx="145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Admin/Monitor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1EE301EF-BBB9-6547-B8AB-808FD5529A9D}"/>
              </a:ext>
            </a:extLst>
          </p:cNvPr>
          <p:cNvCxnSpPr/>
          <p:nvPr/>
        </p:nvCxnSpPr>
        <p:spPr>
          <a:xfrm>
            <a:off x="8454336" y="2345284"/>
            <a:ext cx="0" cy="763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F93C020D-C39F-7B47-8E87-0AA82ADD4052}"/>
              </a:ext>
            </a:extLst>
          </p:cNvPr>
          <p:cNvSpPr/>
          <p:nvPr/>
        </p:nvSpPr>
        <p:spPr>
          <a:xfrm>
            <a:off x="2461100" y="3218044"/>
            <a:ext cx="1249060" cy="2985431"/>
          </a:xfrm>
          <a:prstGeom prst="rect">
            <a:avLst/>
          </a:prstGeom>
          <a:solidFill>
            <a:srgbClr val="7030A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HTTP/MQTT</a:t>
            </a:r>
            <a:b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</a:br>
            <a:r>
              <a:rPr kumimoji="1" lang="en-US" altLang="zh-CN" sz="12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9A0B086F-A0A4-CA43-BC5B-084F6CE6D208}"/>
              </a:ext>
            </a:extLst>
          </p:cNvPr>
          <p:cNvCxnSpPr>
            <a:cxnSpLocks/>
          </p:cNvCxnSpPr>
          <p:nvPr/>
        </p:nvCxnSpPr>
        <p:spPr>
          <a:xfrm>
            <a:off x="7434626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AB9DDA73-7743-7A4F-8FA2-B64D943E6D34}"/>
              </a:ext>
            </a:extLst>
          </p:cNvPr>
          <p:cNvSpPr txBox="1"/>
          <p:nvPr/>
        </p:nvSpPr>
        <p:spPr>
          <a:xfrm>
            <a:off x="7460531" y="4623504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5FA159D0-170D-9C4E-820A-9DB2FA243AC1}"/>
              </a:ext>
            </a:extLst>
          </p:cNvPr>
          <p:cNvCxnSpPr>
            <a:cxnSpLocks/>
          </p:cNvCxnSpPr>
          <p:nvPr/>
        </p:nvCxnSpPr>
        <p:spPr>
          <a:xfrm>
            <a:off x="9313649" y="4398380"/>
            <a:ext cx="6368" cy="692402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28E0F50-921F-EB46-8A7A-623DB2FB7456}"/>
              </a:ext>
            </a:extLst>
          </p:cNvPr>
          <p:cNvSpPr txBox="1"/>
          <p:nvPr/>
        </p:nvSpPr>
        <p:spPr>
          <a:xfrm>
            <a:off x="9279685" y="464027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E43557F-1722-F249-880D-BDD4C9DFAC3B}"/>
              </a:ext>
            </a:extLst>
          </p:cNvPr>
          <p:cNvCxnSpPr/>
          <p:nvPr/>
        </p:nvCxnSpPr>
        <p:spPr>
          <a:xfrm>
            <a:off x="3831220" y="3704875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647E9D9-2C1B-7B46-824C-677646C70C0C}"/>
              </a:ext>
            </a:extLst>
          </p:cNvPr>
          <p:cNvCxnSpPr/>
          <p:nvPr/>
        </p:nvCxnSpPr>
        <p:spPr>
          <a:xfrm>
            <a:off x="3831220" y="5744266"/>
            <a:ext cx="983848" cy="0"/>
          </a:xfrm>
          <a:prstGeom prst="straightConnector1">
            <a:avLst/>
          </a:prstGeom>
          <a:ln w="76200">
            <a:solidFill>
              <a:schemeClr val="accent1">
                <a:alpha val="34291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149">
            <a:extLst>
              <a:ext uri="{FF2B5EF4-FFF2-40B4-BE49-F238E27FC236}">
                <a16:creationId xmlns:a16="http://schemas.microsoft.com/office/drawing/2014/main" id="{C54303B5-F8BA-264A-9C3E-FA627FFC5B14}"/>
              </a:ext>
            </a:extLst>
          </p:cNvPr>
          <p:cNvSpPr txBox="1"/>
          <p:nvPr/>
        </p:nvSpPr>
        <p:spPr>
          <a:xfrm>
            <a:off x="2044171" y="877042"/>
            <a:ext cx="3344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EaseGateway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Internal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Architecture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76D84B-792E-CC4B-A0DC-7B84FDEEC1C9}"/>
              </a:ext>
            </a:extLst>
          </p:cNvPr>
          <p:cNvSpPr/>
          <p:nvPr/>
        </p:nvSpPr>
        <p:spPr>
          <a:xfrm>
            <a:off x="2132499" y="1736804"/>
            <a:ext cx="1001760" cy="3577452"/>
          </a:xfrm>
          <a:prstGeom prst="rect">
            <a:avLst/>
          </a:prstGeom>
          <a:solidFill>
            <a:srgbClr val="FFC000">
              <a:alpha val="2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Cluster</a:t>
            </a:r>
          </a:p>
          <a:p>
            <a:pPr algn="ctr"/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52" name="圆角矩形 173">
            <a:extLst>
              <a:ext uri="{FF2B5EF4-FFF2-40B4-BE49-F238E27FC236}">
                <a16:creationId xmlns:a16="http://schemas.microsoft.com/office/drawing/2014/main" id="{165D60FB-7F7E-984C-869F-52E2255E6777}"/>
              </a:ext>
            </a:extLst>
          </p:cNvPr>
          <p:cNvSpPr/>
          <p:nvPr/>
        </p:nvSpPr>
        <p:spPr>
          <a:xfrm>
            <a:off x="5159035" y="1816710"/>
            <a:ext cx="4996775" cy="690370"/>
          </a:xfrm>
          <a:prstGeom prst="roundRect">
            <a:avLst/>
          </a:prstGeom>
          <a:solidFill>
            <a:srgbClr val="C0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Traffic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Gate(HTTP/MQTT)</a:t>
            </a:r>
            <a:endParaRPr kumimoji="1" lang="en-US" altLang="zh-CN" sz="105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2" name="圆角矩形 173">
            <a:extLst>
              <a:ext uri="{FF2B5EF4-FFF2-40B4-BE49-F238E27FC236}">
                <a16:creationId xmlns:a16="http://schemas.microsoft.com/office/drawing/2014/main" id="{3777EF82-1BE9-B241-A291-8388A5A7B0D7}"/>
              </a:ext>
            </a:extLst>
          </p:cNvPr>
          <p:cNvSpPr/>
          <p:nvPr/>
        </p:nvSpPr>
        <p:spPr>
          <a:xfrm>
            <a:off x="5476272" y="298333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Validator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A3E5D4-680B-FF49-8559-AEA24B941CE3}"/>
              </a:ext>
            </a:extLst>
          </p:cNvPr>
          <p:cNvSpPr/>
          <p:nvPr/>
        </p:nvSpPr>
        <p:spPr>
          <a:xfrm>
            <a:off x="4059511" y="4745582"/>
            <a:ext cx="6096299" cy="568674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Supervisor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03EF34A-0E9D-604C-B6ED-7BBAC3AAC0F8}"/>
              </a:ext>
            </a:extLst>
          </p:cNvPr>
          <p:cNvCxnSpPr>
            <a:cxnSpLocks/>
          </p:cNvCxnSpPr>
          <p:nvPr/>
        </p:nvCxnSpPr>
        <p:spPr>
          <a:xfrm flipH="1">
            <a:off x="3238070" y="5064644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329D471-628A-0B4B-AF8F-F1CE28928CA5}"/>
              </a:ext>
            </a:extLst>
          </p:cNvPr>
          <p:cNvSpPr txBox="1"/>
          <p:nvPr/>
        </p:nvSpPr>
        <p:spPr>
          <a:xfrm>
            <a:off x="3134259" y="4727501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Pull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Config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91473D8-07A1-AB49-B3A1-3A31AB04231D}"/>
              </a:ext>
            </a:extLst>
          </p:cNvPr>
          <p:cNvSpPr/>
          <p:nvPr/>
        </p:nvSpPr>
        <p:spPr>
          <a:xfrm>
            <a:off x="4059512" y="3727056"/>
            <a:ext cx="925253" cy="918023"/>
          </a:xfrm>
          <a:prstGeom prst="rect">
            <a:avLst/>
          </a:prstGeom>
          <a:solidFill>
            <a:srgbClr val="00B050">
              <a:alpha val="8417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System</a:t>
            </a:r>
            <a:b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</a:br>
            <a:r>
              <a:rPr kumimoji="1" lang="en-US" altLang="zh-C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Controller</a:t>
            </a:r>
            <a:endParaRPr kumimoji="1" lang="zh-CN" altLang="en-US" sz="12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61D06975-BB3F-1D4D-BF03-9FF4573C72B9}"/>
              </a:ext>
            </a:extLst>
          </p:cNvPr>
          <p:cNvCxnSpPr>
            <a:cxnSpLocks/>
          </p:cNvCxnSpPr>
          <p:nvPr/>
        </p:nvCxnSpPr>
        <p:spPr>
          <a:xfrm flipH="1">
            <a:off x="3238070" y="4247293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318ECE6-D71F-704C-95F6-0D55EEDC5DA5}"/>
              </a:ext>
            </a:extLst>
          </p:cNvPr>
          <p:cNvSpPr txBox="1"/>
          <p:nvPr/>
        </p:nvSpPr>
        <p:spPr>
          <a:xfrm>
            <a:off x="3103161" y="3886068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Push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Status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F4C7C9-488F-C743-A0D5-F6F16BEDA1A3}"/>
              </a:ext>
            </a:extLst>
          </p:cNvPr>
          <p:cNvSpPr txBox="1"/>
          <p:nvPr/>
        </p:nvSpPr>
        <p:spPr>
          <a:xfrm>
            <a:off x="5298832" y="2627235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Pipelines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(Filter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Chain)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6" name="圆角矩形 173">
            <a:extLst>
              <a:ext uri="{FF2B5EF4-FFF2-40B4-BE49-F238E27FC236}">
                <a16:creationId xmlns:a16="http://schemas.microsoft.com/office/drawing/2014/main" id="{75A84478-61FF-7C44-82F4-7404572E94D2}"/>
              </a:ext>
            </a:extLst>
          </p:cNvPr>
          <p:cNvSpPr/>
          <p:nvPr/>
        </p:nvSpPr>
        <p:spPr>
          <a:xfrm>
            <a:off x="5177424" y="2617889"/>
            <a:ext cx="4978386" cy="2027192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2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圆角矩形 173">
            <a:extLst>
              <a:ext uri="{FF2B5EF4-FFF2-40B4-BE49-F238E27FC236}">
                <a16:creationId xmlns:a16="http://schemas.microsoft.com/office/drawing/2014/main" id="{F909F6C2-CF8F-F74C-8EC9-854CA48549C4}"/>
              </a:ext>
            </a:extLst>
          </p:cNvPr>
          <p:cNvSpPr/>
          <p:nvPr/>
        </p:nvSpPr>
        <p:spPr>
          <a:xfrm>
            <a:off x="5476272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TimeLimiter</a:t>
            </a:r>
          </a:p>
        </p:txBody>
      </p:sp>
      <p:sp>
        <p:nvSpPr>
          <p:cNvPr id="78" name="圆角矩形 173">
            <a:extLst>
              <a:ext uri="{FF2B5EF4-FFF2-40B4-BE49-F238E27FC236}">
                <a16:creationId xmlns:a16="http://schemas.microsoft.com/office/drawing/2014/main" id="{9DC0090A-8B00-F14D-BB05-D9587A65A140}"/>
              </a:ext>
            </a:extLst>
          </p:cNvPr>
          <p:cNvSpPr/>
          <p:nvPr/>
        </p:nvSpPr>
        <p:spPr>
          <a:xfrm>
            <a:off x="5476272" y="412154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b="1" dirty="0">
                <a:solidFill>
                  <a:sysClr val="windowText" lastClr="000000"/>
                </a:solidFill>
                <a:latin typeface="+mn-ea"/>
              </a:rPr>
              <a:t>ResponseAdaptor</a:t>
            </a:r>
          </a:p>
        </p:txBody>
      </p:sp>
      <p:sp>
        <p:nvSpPr>
          <p:cNvPr id="79" name="圆角矩形 173">
            <a:extLst>
              <a:ext uri="{FF2B5EF4-FFF2-40B4-BE49-F238E27FC236}">
                <a16:creationId xmlns:a16="http://schemas.microsoft.com/office/drawing/2014/main" id="{0897345A-5B51-7F40-9B66-B6784F96C684}"/>
              </a:ext>
            </a:extLst>
          </p:cNvPr>
          <p:cNvSpPr/>
          <p:nvPr/>
        </p:nvSpPr>
        <p:spPr>
          <a:xfrm>
            <a:off x="7014575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RateLimiter</a:t>
            </a:r>
          </a:p>
        </p:txBody>
      </p:sp>
      <p:sp>
        <p:nvSpPr>
          <p:cNvPr id="80" name="圆角矩形 173">
            <a:extLst>
              <a:ext uri="{FF2B5EF4-FFF2-40B4-BE49-F238E27FC236}">
                <a16:creationId xmlns:a16="http://schemas.microsoft.com/office/drawing/2014/main" id="{413D3215-82C1-E742-8C04-0F6EB978F8C7}"/>
              </a:ext>
            </a:extLst>
          </p:cNvPr>
          <p:cNvSpPr/>
          <p:nvPr/>
        </p:nvSpPr>
        <p:spPr>
          <a:xfrm>
            <a:off x="7014575" y="3550460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CircuitBreaker</a:t>
            </a:r>
          </a:p>
        </p:txBody>
      </p:sp>
      <p:sp>
        <p:nvSpPr>
          <p:cNvPr id="81" name="圆角矩形 173">
            <a:extLst>
              <a:ext uri="{FF2B5EF4-FFF2-40B4-BE49-F238E27FC236}">
                <a16:creationId xmlns:a16="http://schemas.microsoft.com/office/drawing/2014/main" id="{E97DA793-5A6A-EB4E-8524-A5AE69B93C93}"/>
              </a:ext>
            </a:extLst>
          </p:cNvPr>
          <p:cNvSpPr/>
          <p:nvPr/>
        </p:nvSpPr>
        <p:spPr>
          <a:xfrm>
            <a:off x="7014575" y="410504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CORSAdaptor</a:t>
            </a:r>
          </a:p>
        </p:txBody>
      </p:sp>
      <p:sp>
        <p:nvSpPr>
          <p:cNvPr id="82" name="圆角矩形 173">
            <a:extLst>
              <a:ext uri="{FF2B5EF4-FFF2-40B4-BE49-F238E27FC236}">
                <a16:creationId xmlns:a16="http://schemas.microsoft.com/office/drawing/2014/main" id="{3B3F1BA3-55DA-CB4E-88A9-B7EF03974154}"/>
              </a:ext>
            </a:extLst>
          </p:cNvPr>
          <p:cNvSpPr/>
          <p:nvPr/>
        </p:nvSpPr>
        <p:spPr>
          <a:xfrm>
            <a:off x="8552878" y="2961531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Retryer</a:t>
            </a:r>
          </a:p>
        </p:txBody>
      </p:sp>
      <p:sp>
        <p:nvSpPr>
          <p:cNvPr id="83" name="圆角矩形 173">
            <a:extLst>
              <a:ext uri="{FF2B5EF4-FFF2-40B4-BE49-F238E27FC236}">
                <a16:creationId xmlns:a16="http://schemas.microsoft.com/office/drawing/2014/main" id="{5C189B50-BB2B-2C42-A806-59E69F91EEFB}"/>
              </a:ext>
            </a:extLst>
          </p:cNvPr>
          <p:cNvSpPr/>
          <p:nvPr/>
        </p:nvSpPr>
        <p:spPr>
          <a:xfrm>
            <a:off x="8552878" y="3562862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Proxy</a:t>
            </a:r>
          </a:p>
        </p:txBody>
      </p:sp>
      <p:sp>
        <p:nvSpPr>
          <p:cNvPr id="84" name="圆角矩形 173">
            <a:extLst>
              <a:ext uri="{FF2B5EF4-FFF2-40B4-BE49-F238E27FC236}">
                <a16:creationId xmlns:a16="http://schemas.microsoft.com/office/drawing/2014/main" id="{7507BDCE-DF29-434A-89B0-F48C97FF79C0}"/>
              </a:ext>
            </a:extLst>
          </p:cNvPr>
          <p:cNvSpPr/>
          <p:nvPr/>
        </p:nvSpPr>
        <p:spPr>
          <a:xfrm>
            <a:off x="8552878" y="4109356"/>
            <a:ext cx="1239456" cy="40383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ysClr val="windowText" lastClr="000000"/>
                </a:solidFill>
                <a:latin typeface="+mn-ea"/>
              </a:rPr>
              <a:t>APIAggregator</a:t>
            </a:r>
          </a:p>
        </p:txBody>
      </p:sp>
      <p:sp>
        <p:nvSpPr>
          <p:cNvPr id="85" name="圆角矩形 173">
            <a:extLst>
              <a:ext uri="{FF2B5EF4-FFF2-40B4-BE49-F238E27FC236}">
                <a16:creationId xmlns:a16="http://schemas.microsoft.com/office/drawing/2014/main" id="{9F41CF8F-F6A0-EC4B-A7BD-A9C60BCCBBD1}"/>
              </a:ext>
            </a:extLst>
          </p:cNvPr>
          <p:cNvSpPr/>
          <p:nvPr/>
        </p:nvSpPr>
        <p:spPr>
          <a:xfrm>
            <a:off x="4059511" y="1736804"/>
            <a:ext cx="925254" cy="1906025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</a:t>
            </a:r>
            <a:b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zh-CN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E93BCA1-3D8B-3D4F-8496-771AC58F5588}"/>
              </a:ext>
            </a:extLst>
          </p:cNvPr>
          <p:cNvCxnSpPr>
            <a:cxnSpLocks/>
          </p:cNvCxnSpPr>
          <p:nvPr/>
        </p:nvCxnSpPr>
        <p:spPr>
          <a:xfrm flipH="1">
            <a:off x="3238070" y="2711461"/>
            <a:ext cx="717630" cy="0"/>
          </a:xfrm>
          <a:prstGeom prst="straightConnector1">
            <a:avLst/>
          </a:prstGeom>
          <a:ln w="19050">
            <a:solidFill>
              <a:schemeClr val="accent1">
                <a:alpha val="50253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9CE5A190-3572-7746-80D7-8A99AC05D035}"/>
              </a:ext>
            </a:extLst>
          </p:cNvPr>
          <p:cNvSpPr txBox="1"/>
          <p:nvPr/>
        </p:nvSpPr>
        <p:spPr>
          <a:xfrm>
            <a:off x="3177296" y="235023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Sync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kumimoji="1"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11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FF7BDACC-64F5-3348-8346-5530153CB683}"/>
              </a:ext>
            </a:extLst>
          </p:cNvPr>
          <p:cNvSpPr/>
          <p:nvPr/>
        </p:nvSpPr>
        <p:spPr>
          <a:xfrm>
            <a:off x="1153481" y="-50267"/>
            <a:ext cx="11038519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5F356116-ACEB-8C4C-A98A-82BCA1B50EE7}"/>
              </a:ext>
            </a:extLst>
          </p:cNvPr>
          <p:cNvGrpSpPr/>
          <p:nvPr/>
        </p:nvGrpSpPr>
        <p:grpSpPr>
          <a:xfrm>
            <a:off x="5412602" y="593235"/>
            <a:ext cx="5795005" cy="4773712"/>
            <a:chOff x="5224491" y="451229"/>
            <a:chExt cx="5795005" cy="4773712"/>
          </a:xfrm>
        </p:grpSpPr>
        <p:cxnSp>
          <p:nvCxnSpPr>
            <p:cNvPr id="148" name="直线箭头连接符 44">
              <a:extLst>
                <a:ext uri="{FF2B5EF4-FFF2-40B4-BE49-F238E27FC236}">
                  <a16:creationId xmlns:a16="http://schemas.microsoft.com/office/drawing/2014/main" id="{0B7C3567-0355-184E-A853-7581D3E8AEC6}"/>
                </a:ext>
              </a:extLst>
            </p:cNvPr>
            <p:cNvCxnSpPr>
              <a:cxnSpLocks/>
              <a:stCxn id="155" idx="2"/>
              <a:endCxn id="237" idx="3"/>
            </p:cNvCxnSpPr>
            <p:nvPr/>
          </p:nvCxnSpPr>
          <p:spPr>
            <a:xfrm rot="16200000" flipH="1">
              <a:off x="8185301" y="1750921"/>
              <a:ext cx="500132" cy="64562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oogle Shape;11526;p68">
              <a:extLst>
                <a:ext uri="{FF2B5EF4-FFF2-40B4-BE49-F238E27FC236}">
                  <a16:creationId xmlns:a16="http://schemas.microsoft.com/office/drawing/2014/main" id="{CE7EF993-BC44-4946-A61F-1D37BE5607CD}"/>
                </a:ext>
              </a:extLst>
            </p:cNvPr>
            <p:cNvGrpSpPr/>
            <p:nvPr/>
          </p:nvGrpSpPr>
          <p:grpSpPr>
            <a:xfrm>
              <a:off x="8846042" y="451229"/>
              <a:ext cx="599235" cy="546844"/>
              <a:chOff x="1958520" y="2302574"/>
              <a:chExt cx="359213" cy="327807"/>
            </a:xfrm>
            <a:solidFill>
              <a:srgbClr val="E95429"/>
            </a:solidFill>
          </p:grpSpPr>
          <p:sp>
            <p:nvSpPr>
              <p:cNvPr id="240" name="Google Shape;11527;p68">
                <a:extLst>
                  <a:ext uri="{FF2B5EF4-FFF2-40B4-BE49-F238E27FC236}">
                    <a16:creationId xmlns:a16="http://schemas.microsoft.com/office/drawing/2014/main" id="{F8B6913E-8D24-B444-A6C0-D7417B888A83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1528;p68">
                <a:extLst>
                  <a:ext uri="{FF2B5EF4-FFF2-40B4-BE49-F238E27FC236}">
                    <a16:creationId xmlns:a16="http://schemas.microsoft.com/office/drawing/2014/main" id="{B496029A-9E51-4F40-B71C-F2C91FCC23A6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1529;p68">
                <a:extLst>
                  <a:ext uri="{FF2B5EF4-FFF2-40B4-BE49-F238E27FC236}">
                    <a16:creationId xmlns:a16="http://schemas.microsoft.com/office/drawing/2014/main" id="{4498D10C-EC3E-924A-A4E5-0EC99E8FB6A5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grpFill/>
              <a:ln w="3175">
                <a:solidFill>
                  <a:srgbClr val="E95429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FE24C2C-DA9F-BE42-AF88-6B1C12DFAE50}"/>
                </a:ext>
              </a:extLst>
            </p:cNvPr>
            <p:cNvGrpSpPr/>
            <p:nvPr/>
          </p:nvGrpSpPr>
          <p:grpSpPr>
            <a:xfrm>
              <a:off x="7344000" y="2243123"/>
              <a:ext cx="1636054" cy="779925"/>
              <a:chOff x="6750426" y="1963272"/>
              <a:chExt cx="1636054" cy="779925"/>
            </a:xfrm>
          </p:grpSpPr>
          <p:sp>
            <p:nvSpPr>
              <p:cNvPr id="234" name="圆角矩形 233">
                <a:extLst>
                  <a:ext uri="{FF2B5EF4-FFF2-40B4-BE49-F238E27FC236}">
                    <a16:creationId xmlns:a16="http://schemas.microsoft.com/office/drawing/2014/main" id="{8646DBFA-CB0F-AD42-BB48-9BAB3C3662E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5" name="圆角矩形 234">
                <a:extLst>
                  <a:ext uri="{FF2B5EF4-FFF2-40B4-BE49-F238E27FC236}">
                    <a16:creationId xmlns:a16="http://schemas.microsoft.com/office/drawing/2014/main" id="{B1F3EA7E-84ED-3C42-8AA9-E6D2F8762534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Web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UI</a:t>
                </a:r>
              </a:p>
              <a:p>
                <a:pPr algn="ctr"/>
                <a:r>
                  <a:rPr kumimoji="1" lang="en-US" altLang="zh-CN" sz="1050" dirty="0"/>
                  <a:t>API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Gateway</a:t>
                </a:r>
                <a:endParaRPr kumimoji="1" lang="zh-CN" altLang="en-US" sz="1050" dirty="0"/>
              </a:p>
            </p:txBody>
          </p:sp>
          <p:sp>
            <p:nvSpPr>
              <p:cNvPr id="236" name="圆角矩形 235">
                <a:extLst>
                  <a:ext uri="{FF2B5EF4-FFF2-40B4-BE49-F238E27FC236}">
                    <a16:creationId xmlns:a16="http://schemas.microsoft.com/office/drawing/2014/main" id="{BDBC95BA-D8E9-7D46-9311-AE53691B966C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7" name="圆角矩形 236">
                <a:extLst>
                  <a:ext uri="{FF2B5EF4-FFF2-40B4-BE49-F238E27FC236}">
                    <a16:creationId xmlns:a16="http://schemas.microsoft.com/office/drawing/2014/main" id="{100F0DBE-8104-0242-B688-347F8919350C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8" name="直线箭头连接符 237">
                <a:extLst>
                  <a:ext uri="{FF2B5EF4-FFF2-40B4-BE49-F238E27FC236}">
                    <a16:creationId xmlns:a16="http://schemas.microsoft.com/office/drawing/2014/main" id="{ABE9EFB4-9E85-CB46-8467-5778DCCA2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>
                <a:extLst>
                  <a:ext uri="{FF2B5EF4-FFF2-40B4-BE49-F238E27FC236}">
                    <a16:creationId xmlns:a16="http://schemas.microsoft.com/office/drawing/2014/main" id="{0361D9F0-2267-514E-8640-A7784DB234E8}"/>
                  </a:ext>
                </a:extLst>
              </p:cNvPr>
              <p:cNvCxnSpPr>
                <a:cxnSpLocks/>
                <a:stCxn id="237" idx="0"/>
                <a:endCxn id="235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0FE69785-862A-0D46-B634-3F9021CCF8EF}"/>
                </a:ext>
              </a:extLst>
            </p:cNvPr>
            <p:cNvGrpSpPr/>
            <p:nvPr/>
          </p:nvGrpSpPr>
          <p:grpSpPr>
            <a:xfrm>
              <a:off x="9383442" y="3513919"/>
              <a:ext cx="1636054" cy="779925"/>
              <a:chOff x="6750426" y="1963272"/>
              <a:chExt cx="1636054" cy="779925"/>
            </a:xfrm>
          </p:grpSpPr>
          <p:sp>
            <p:nvSpPr>
              <p:cNvPr id="227" name="圆角矩形 226">
                <a:extLst>
                  <a:ext uri="{FF2B5EF4-FFF2-40B4-BE49-F238E27FC236}">
                    <a16:creationId xmlns:a16="http://schemas.microsoft.com/office/drawing/2014/main" id="{CD7C03CE-9FDD-784A-8C7A-D837E5526CA1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9" name="圆角矩形 228">
                <a:extLst>
                  <a:ext uri="{FF2B5EF4-FFF2-40B4-BE49-F238E27FC236}">
                    <a16:creationId xmlns:a16="http://schemas.microsoft.com/office/drawing/2014/main" id="{7DB26055-DE5E-6E46-90AB-F6DDEB06964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Customer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r>
                  <a:rPr kumimoji="1" lang="zh-CN" altLang="en-US" sz="1050" dirty="0"/>
                  <a:t> </a:t>
                </a:r>
                <a:r>
                  <a:rPr kumimoji="1" lang="en-US" altLang="zh-CN" sz="1050" dirty="0"/>
                  <a:t>(v1)</a:t>
                </a:r>
                <a:endParaRPr kumimoji="1" lang="zh-CN" altLang="en-US" sz="1050" dirty="0"/>
              </a:p>
            </p:txBody>
          </p:sp>
          <p:sp>
            <p:nvSpPr>
              <p:cNvPr id="230" name="圆角矩形 229">
                <a:extLst>
                  <a:ext uri="{FF2B5EF4-FFF2-40B4-BE49-F238E27FC236}">
                    <a16:creationId xmlns:a16="http://schemas.microsoft.com/office/drawing/2014/main" id="{B360C216-9469-C041-BFB0-CDCCB8090D3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31" name="圆角矩形 230">
                <a:extLst>
                  <a:ext uri="{FF2B5EF4-FFF2-40B4-BE49-F238E27FC236}">
                    <a16:creationId xmlns:a16="http://schemas.microsoft.com/office/drawing/2014/main" id="{8A59BAFC-FCA4-FA4B-A789-0F536D02661B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32" name="直线箭头连接符 231">
                <a:extLst>
                  <a:ext uri="{FF2B5EF4-FFF2-40B4-BE49-F238E27FC236}">
                    <a16:creationId xmlns:a16="http://schemas.microsoft.com/office/drawing/2014/main" id="{F78099F8-C804-6449-8145-6D3215325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>
                <a:extLst>
                  <a:ext uri="{FF2B5EF4-FFF2-40B4-BE49-F238E27FC236}">
                    <a16:creationId xmlns:a16="http://schemas.microsoft.com/office/drawing/2014/main" id="{86D4ECF7-4B69-BC43-92C4-4390C418BFCF}"/>
                  </a:ext>
                </a:extLst>
              </p:cNvPr>
              <p:cNvCxnSpPr>
                <a:cxnSpLocks/>
                <a:stCxn id="231" idx="0"/>
                <a:endCxn id="229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80DFEEE-0B02-E24B-8232-FE968CC9B27A}"/>
                </a:ext>
              </a:extLst>
            </p:cNvPr>
            <p:cNvGrpSpPr/>
            <p:nvPr/>
          </p:nvGrpSpPr>
          <p:grpSpPr>
            <a:xfrm>
              <a:off x="5224491" y="3493246"/>
              <a:ext cx="1636054" cy="779925"/>
              <a:chOff x="6750426" y="1963272"/>
              <a:chExt cx="1636054" cy="779925"/>
            </a:xfrm>
          </p:grpSpPr>
          <p:sp>
            <p:nvSpPr>
              <p:cNvPr id="220" name="圆角矩形 219">
                <a:extLst>
                  <a:ext uri="{FF2B5EF4-FFF2-40B4-BE49-F238E27FC236}">
                    <a16:creationId xmlns:a16="http://schemas.microsoft.com/office/drawing/2014/main" id="{B36F19CD-273B-3B47-AAD0-31A9708BC897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1" name="圆角矩形 220">
                <a:extLst>
                  <a:ext uri="{FF2B5EF4-FFF2-40B4-BE49-F238E27FC236}">
                    <a16:creationId xmlns:a16="http://schemas.microsoft.com/office/drawing/2014/main" id="{E76CCCAF-C159-CA4D-B62D-6896B05DA551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Visits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22" name="圆角矩形 221">
                <a:extLst>
                  <a:ext uri="{FF2B5EF4-FFF2-40B4-BE49-F238E27FC236}">
                    <a16:creationId xmlns:a16="http://schemas.microsoft.com/office/drawing/2014/main" id="{5CFB684B-29C3-694D-A149-7325F35492CA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23" name="圆角矩形 222">
                <a:extLst>
                  <a:ext uri="{FF2B5EF4-FFF2-40B4-BE49-F238E27FC236}">
                    <a16:creationId xmlns:a16="http://schemas.microsoft.com/office/drawing/2014/main" id="{782C9FE7-080A-FD41-9338-F6CC04F0EFD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24" name="直线箭头连接符 223">
                <a:extLst>
                  <a:ext uri="{FF2B5EF4-FFF2-40B4-BE49-F238E27FC236}">
                    <a16:creationId xmlns:a16="http://schemas.microsoft.com/office/drawing/2014/main" id="{53CDA6EA-36DE-4F41-B715-B11909F10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箭头连接符 225">
                <a:extLst>
                  <a:ext uri="{FF2B5EF4-FFF2-40B4-BE49-F238E27FC236}">
                    <a16:creationId xmlns:a16="http://schemas.microsoft.com/office/drawing/2014/main" id="{A71DCE54-2986-1A47-9B7C-2AA3C71B891E}"/>
                  </a:ext>
                </a:extLst>
              </p:cNvPr>
              <p:cNvCxnSpPr>
                <a:cxnSpLocks/>
                <a:stCxn id="223" idx="0"/>
                <a:endCxn id="221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89CD5C63-9190-2247-A710-C1E670F7B6CE}"/>
                </a:ext>
              </a:extLst>
            </p:cNvPr>
            <p:cNvGrpSpPr/>
            <p:nvPr/>
          </p:nvGrpSpPr>
          <p:grpSpPr>
            <a:xfrm>
              <a:off x="7344000" y="3513920"/>
              <a:ext cx="1636054" cy="779925"/>
              <a:chOff x="6750426" y="1963272"/>
              <a:chExt cx="1636054" cy="779925"/>
            </a:xfrm>
          </p:grpSpPr>
          <p:sp>
            <p:nvSpPr>
              <p:cNvPr id="213" name="圆角矩形 212">
                <a:extLst>
                  <a:ext uri="{FF2B5EF4-FFF2-40B4-BE49-F238E27FC236}">
                    <a16:creationId xmlns:a16="http://schemas.microsoft.com/office/drawing/2014/main" id="{B9BDE067-7B1D-A545-8F81-45373FB75F7B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4" name="圆角矩形 213">
                <a:extLst>
                  <a:ext uri="{FF2B5EF4-FFF2-40B4-BE49-F238E27FC236}">
                    <a16:creationId xmlns:a16="http://schemas.microsoft.com/office/drawing/2014/main" id="{EEE825B4-EACF-3943-95C6-4344D40EC393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/>
                  <a:t>Vets</a:t>
                </a:r>
              </a:p>
              <a:p>
                <a:pPr algn="ctr"/>
                <a:r>
                  <a:rPr kumimoji="1" lang="en-US" altLang="zh-CN" sz="1050" dirty="0"/>
                  <a:t>Service</a:t>
                </a:r>
                <a:endParaRPr kumimoji="1" lang="zh-CN" altLang="en-US" sz="1050" dirty="0"/>
              </a:p>
            </p:txBody>
          </p:sp>
          <p:sp>
            <p:nvSpPr>
              <p:cNvPr id="215" name="圆角矩形 214">
                <a:extLst>
                  <a:ext uri="{FF2B5EF4-FFF2-40B4-BE49-F238E27FC236}">
                    <a16:creationId xmlns:a16="http://schemas.microsoft.com/office/drawing/2014/main" id="{3CBC313F-D376-0A4D-87CA-D8E48232727F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16" name="圆角矩形 215">
                <a:extLst>
                  <a:ext uri="{FF2B5EF4-FFF2-40B4-BE49-F238E27FC236}">
                    <a16:creationId xmlns:a16="http://schemas.microsoft.com/office/drawing/2014/main" id="{312D8950-9C2B-2D44-B255-140BABA498C0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18" name="直线箭头连接符 217">
                <a:extLst>
                  <a:ext uri="{FF2B5EF4-FFF2-40B4-BE49-F238E27FC236}">
                    <a16:creationId xmlns:a16="http://schemas.microsoft.com/office/drawing/2014/main" id="{1E81F889-A2A0-AD4C-9B8B-6366A180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>
                <a:extLst>
                  <a:ext uri="{FF2B5EF4-FFF2-40B4-BE49-F238E27FC236}">
                    <a16:creationId xmlns:a16="http://schemas.microsoft.com/office/drawing/2014/main" id="{CA89904F-DBDD-BA44-94FB-25A3A0D3A037}"/>
                  </a:ext>
                </a:extLst>
              </p:cNvPr>
              <p:cNvCxnSpPr>
                <a:cxnSpLocks/>
                <a:stCxn id="216" idx="0"/>
                <a:endCxn id="21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oogle Shape;11526;p68">
              <a:extLst>
                <a:ext uri="{FF2B5EF4-FFF2-40B4-BE49-F238E27FC236}">
                  <a16:creationId xmlns:a16="http://schemas.microsoft.com/office/drawing/2014/main" id="{36AB5681-C0EE-8D47-823A-84372A279DF7}"/>
                </a:ext>
              </a:extLst>
            </p:cNvPr>
            <p:cNvGrpSpPr/>
            <p:nvPr/>
          </p:nvGrpSpPr>
          <p:grpSpPr>
            <a:xfrm>
              <a:off x="6794883" y="462933"/>
              <a:ext cx="599235" cy="546844"/>
              <a:chOff x="1958520" y="2302574"/>
              <a:chExt cx="359213" cy="327807"/>
            </a:xfrm>
          </p:grpSpPr>
          <p:sp>
            <p:nvSpPr>
              <p:cNvPr id="210" name="Google Shape;11527;p68">
                <a:extLst>
                  <a:ext uri="{FF2B5EF4-FFF2-40B4-BE49-F238E27FC236}">
                    <a16:creationId xmlns:a16="http://schemas.microsoft.com/office/drawing/2014/main" id="{795CEC51-9766-7947-BA52-0C387C370035}"/>
                  </a:ext>
                </a:extLst>
              </p:cNvPr>
              <p:cNvSpPr/>
              <p:nvPr/>
            </p:nvSpPr>
            <p:spPr>
              <a:xfrm>
                <a:off x="1958520" y="2302574"/>
                <a:ext cx="359213" cy="327807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23" extrusionOk="0">
                    <a:moveTo>
                      <a:pt x="7168" y="8132"/>
                    </a:moveTo>
                    <a:lnTo>
                      <a:pt x="7501" y="9204"/>
                    </a:lnTo>
                    <a:lnTo>
                      <a:pt x="3799" y="9204"/>
                    </a:lnTo>
                    <a:lnTo>
                      <a:pt x="4120" y="8132"/>
                    </a:lnTo>
                    <a:close/>
                    <a:moveTo>
                      <a:pt x="8466" y="9537"/>
                    </a:moveTo>
                    <a:cubicBezTo>
                      <a:pt x="8597" y="9537"/>
                      <a:pt x="8704" y="9656"/>
                      <a:pt x="8704" y="9775"/>
                    </a:cubicBezTo>
                    <a:cubicBezTo>
                      <a:pt x="8704" y="9906"/>
                      <a:pt x="8597" y="10013"/>
                      <a:pt x="8466" y="10013"/>
                    </a:cubicBezTo>
                    <a:lnTo>
                      <a:pt x="2810" y="10013"/>
                    </a:lnTo>
                    <a:cubicBezTo>
                      <a:pt x="2679" y="10013"/>
                      <a:pt x="2572" y="9906"/>
                      <a:pt x="2572" y="9775"/>
                    </a:cubicBezTo>
                    <a:cubicBezTo>
                      <a:pt x="2572" y="9644"/>
                      <a:pt x="2679" y="9537"/>
                      <a:pt x="2810" y="9537"/>
                    </a:cubicBezTo>
                    <a:close/>
                    <a:moveTo>
                      <a:pt x="1072" y="0"/>
                    </a:moveTo>
                    <a:cubicBezTo>
                      <a:pt x="477" y="0"/>
                      <a:pt x="0" y="476"/>
                      <a:pt x="0" y="1072"/>
                    </a:cubicBezTo>
                    <a:lnTo>
                      <a:pt x="0" y="7049"/>
                    </a:lnTo>
                    <a:cubicBezTo>
                      <a:pt x="0" y="7644"/>
                      <a:pt x="477" y="8120"/>
                      <a:pt x="1072" y="8120"/>
                    </a:cubicBezTo>
                    <a:lnTo>
                      <a:pt x="3763" y="8120"/>
                    </a:lnTo>
                    <a:lnTo>
                      <a:pt x="3441" y="9192"/>
                    </a:lnTo>
                    <a:lnTo>
                      <a:pt x="2822" y="9192"/>
                    </a:lnTo>
                    <a:cubicBezTo>
                      <a:pt x="2513" y="9192"/>
                      <a:pt x="2263" y="9442"/>
                      <a:pt x="2263" y="9751"/>
                    </a:cubicBezTo>
                    <a:cubicBezTo>
                      <a:pt x="2263" y="10073"/>
                      <a:pt x="2513" y="10323"/>
                      <a:pt x="2822" y="10323"/>
                    </a:cubicBezTo>
                    <a:lnTo>
                      <a:pt x="8478" y="10323"/>
                    </a:lnTo>
                    <a:cubicBezTo>
                      <a:pt x="8799" y="10323"/>
                      <a:pt x="9049" y="10073"/>
                      <a:pt x="9049" y="9751"/>
                    </a:cubicBezTo>
                    <a:cubicBezTo>
                      <a:pt x="9049" y="9442"/>
                      <a:pt x="8799" y="9192"/>
                      <a:pt x="8478" y="9192"/>
                    </a:cubicBezTo>
                    <a:lnTo>
                      <a:pt x="7870" y="9192"/>
                    </a:lnTo>
                    <a:lnTo>
                      <a:pt x="7549" y="8120"/>
                    </a:lnTo>
                    <a:lnTo>
                      <a:pt x="10240" y="8120"/>
                    </a:lnTo>
                    <a:cubicBezTo>
                      <a:pt x="10835" y="8120"/>
                      <a:pt x="11311" y="7644"/>
                      <a:pt x="11311" y="7049"/>
                    </a:cubicBezTo>
                    <a:lnTo>
                      <a:pt x="11311" y="1072"/>
                    </a:lnTo>
                    <a:cubicBezTo>
                      <a:pt x="11299" y="488"/>
                      <a:pt x="10823" y="0"/>
                      <a:pt x="10228" y="0"/>
                    </a:cubicBezTo>
                    <a:lnTo>
                      <a:pt x="2786" y="0"/>
                    </a:lnTo>
                    <a:cubicBezTo>
                      <a:pt x="2691" y="0"/>
                      <a:pt x="2620" y="72"/>
                      <a:pt x="2620" y="155"/>
                    </a:cubicBezTo>
                    <a:cubicBezTo>
                      <a:pt x="2620" y="250"/>
                      <a:pt x="2691" y="322"/>
                      <a:pt x="2786" y="322"/>
                    </a:cubicBezTo>
                    <a:lnTo>
                      <a:pt x="10228" y="322"/>
                    </a:lnTo>
                    <a:cubicBezTo>
                      <a:pt x="10621" y="322"/>
                      <a:pt x="10966" y="655"/>
                      <a:pt x="10966" y="1072"/>
                    </a:cubicBezTo>
                    <a:lnTo>
                      <a:pt x="10966" y="7049"/>
                    </a:lnTo>
                    <a:cubicBezTo>
                      <a:pt x="10966" y="7453"/>
                      <a:pt x="10645" y="7799"/>
                      <a:pt x="10228" y="7799"/>
                    </a:cubicBezTo>
                    <a:lnTo>
                      <a:pt x="1072" y="7799"/>
                    </a:lnTo>
                    <a:cubicBezTo>
                      <a:pt x="667" y="7799"/>
                      <a:pt x="322" y="7465"/>
                      <a:pt x="322" y="7049"/>
                    </a:cubicBezTo>
                    <a:lnTo>
                      <a:pt x="322" y="1072"/>
                    </a:lnTo>
                    <a:cubicBezTo>
                      <a:pt x="322" y="667"/>
                      <a:pt x="655" y="322"/>
                      <a:pt x="1072" y="322"/>
                    </a:cubicBezTo>
                    <a:lnTo>
                      <a:pt x="2108" y="322"/>
                    </a:lnTo>
                    <a:cubicBezTo>
                      <a:pt x="2203" y="322"/>
                      <a:pt x="2275" y="250"/>
                      <a:pt x="2275" y="155"/>
                    </a:cubicBezTo>
                    <a:cubicBezTo>
                      <a:pt x="2275" y="72"/>
                      <a:pt x="2203" y="0"/>
                      <a:pt x="2108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1528;p68">
                <a:extLst>
                  <a:ext uri="{FF2B5EF4-FFF2-40B4-BE49-F238E27FC236}">
                    <a16:creationId xmlns:a16="http://schemas.microsoft.com/office/drawing/2014/main" id="{CA39E1D6-76D0-BA41-8C0F-80523D19984C}"/>
                  </a:ext>
                </a:extLst>
              </p:cNvPr>
              <p:cNvSpPr/>
              <p:nvPr/>
            </p:nvSpPr>
            <p:spPr>
              <a:xfrm>
                <a:off x="1986877" y="2331313"/>
                <a:ext cx="302117" cy="184909"/>
              </a:xfrm>
              <a:custGeom>
                <a:avLst/>
                <a:gdLst/>
                <a:ahLst/>
                <a:cxnLst/>
                <a:rect l="l" t="t" r="r" b="b"/>
                <a:pathLst>
                  <a:path w="9514" h="5823" extrusionOk="0">
                    <a:moveTo>
                      <a:pt x="179" y="0"/>
                    </a:moveTo>
                    <a:cubicBezTo>
                      <a:pt x="72" y="0"/>
                      <a:pt x="0" y="71"/>
                      <a:pt x="0" y="179"/>
                    </a:cubicBezTo>
                    <a:lnTo>
                      <a:pt x="0" y="5656"/>
                    </a:lnTo>
                    <a:cubicBezTo>
                      <a:pt x="0" y="5739"/>
                      <a:pt x="72" y="5822"/>
                      <a:pt x="167" y="5822"/>
                    </a:cubicBezTo>
                    <a:lnTo>
                      <a:pt x="9347" y="5822"/>
                    </a:lnTo>
                    <a:cubicBezTo>
                      <a:pt x="9430" y="5822"/>
                      <a:pt x="9513" y="5739"/>
                      <a:pt x="9513" y="5656"/>
                    </a:cubicBezTo>
                    <a:lnTo>
                      <a:pt x="9513" y="5072"/>
                    </a:lnTo>
                    <a:cubicBezTo>
                      <a:pt x="9513" y="4989"/>
                      <a:pt x="9430" y="4905"/>
                      <a:pt x="9347" y="4905"/>
                    </a:cubicBezTo>
                    <a:cubicBezTo>
                      <a:pt x="9252" y="4905"/>
                      <a:pt x="9180" y="4989"/>
                      <a:pt x="9180" y="5072"/>
                    </a:cubicBezTo>
                    <a:lnTo>
                      <a:pt x="9180" y="5489"/>
                    </a:lnTo>
                    <a:lnTo>
                      <a:pt x="346" y="5489"/>
                    </a:lnTo>
                    <a:lnTo>
                      <a:pt x="346" y="345"/>
                    </a:lnTo>
                    <a:lnTo>
                      <a:pt x="9180" y="345"/>
                    </a:lnTo>
                    <a:lnTo>
                      <a:pt x="9180" y="4405"/>
                    </a:lnTo>
                    <a:cubicBezTo>
                      <a:pt x="9168" y="4489"/>
                      <a:pt x="9240" y="4572"/>
                      <a:pt x="9347" y="4572"/>
                    </a:cubicBezTo>
                    <a:cubicBezTo>
                      <a:pt x="9430" y="4572"/>
                      <a:pt x="9513" y="4489"/>
                      <a:pt x="9513" y="4405"/>
                    </a:cubicBezTo>
                    <a:lnTo>
                      <a:pt x="9513" y="179"/>
                    </a:lnTo>
                    <a:cubicBezTo>
                      <a:pt x="9513" y="71"/>
                      <a:pt x="9430" y="0"/>
                      <a:pt x="9335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1529;p68">
                <a:extLst>
                  <a:ext uri="{FF2B5EF4-FFF2-40B4-BE49-F238E27FC236}">
                    <a16:creationId xmlns:a16="http://schemas.microsoft.com/office/drawing/2014/main" id="{8A585C0C-94B7-7A4F-B6FD-B3DCA026E44C}"/>
                  </a:ext>
                </a:extLst>
              </p:cNvPr>
              <p:cNvSpPr/>
              <p:nvPr/>
            </p:nvSpPr>
            <p:spPr>
              <a:xfrm>
                <a:off x="2131521" y="2526701"/>
                <a:ext cx="11908" cy="1063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35" extrusionOk="0">
                    <a:moveTo>
                      <a:pt x="176" y="0"/>
                    </a:moveTo>
                    <a:cubicBezTo>
                      <a:pt x="167" y="0"/>
                      <a:pt x="158" y="1"/>
                      <a:pt x="148" y="3"/>
                    </a:cubicBezTo>
                    <a:cubicBezTo>
                      <a:pt x="77" y="26"/>
                      <a:pt x="17" y="86"/>
                      <a:pt x="17" y="157"/>
                    </a:cubicBezTo>
                    <a:cubicBezTo>
                      <a:pt x="1" y="258"/>
                      <a:pt x="95" y="334"/>
                      <a:pt x="186" y="334"/>
                    </a:cubicBezTo>
                    <a:cubicBezTo>
                      <a:pt x="225" y="334"/>
                      <a:pt x="263" y="320"/>
                      <a:pt x="291" y="288"/>
                    </a:cubicBezTo>
                    <a:cubicBezTo>
                      <a:pt x="375" y="229"/>
                      <a:pt x="375" y="145"/>
                      <a:pt x="327" y="86"/>
                    </a:cubicBezTo>
                    <a:cubicBezTo>
                      <a:pt x="296" y="34"/>
                      <a:pt x="238" y="0"/>
                      <a:pt x="176" y="0"/>
                    </a:cubicBezTo>
                    <a:close/>
                  </a:path>
                </a:pathLst>
              </a:custGeom>
              <a:ln w="3175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圆角矩形 154">
              <a:extLst>
                <a:ext uri="{FF2B5EF4-FFF2-40B4-BE49-F238E27FC236}">
                  <a16:creationId xmlns:a16="http://schemas.microsoft.com/office/drawing/2014/main" id="{1298E4CD-4E46-7B48-AD19-974DE4F2EC0E}"/>
                </a:ext>
              </a:extLst>
            </p:cNvPr>
            <p:cNvSpPr/>
            <p:nvPr/>
          </p:nvSpPr>
          <p:spPr>
            <a:xfrm>
              <a:off x="7346873" y="1401058"/>
              <a:ext cx="1531360" cy="4226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Mesh</a:t>
              </a:r>
              <a:r>
                <a:rPr kumimoji="1" lang="zh-CN" altLang="en-US" sz="1200" b="1" dirty="0"/>
                <a:t> </a:t>
              </a:r>
              <a:r>
                <a:rPr kumimoji="1" lang="en-US" altLang="zh-CN" sz="1200" b="1" dirty="0"/>
                <a:t>Ingress</a:t>
              </a:r>
              <a:endParaRPr kumimoji="1" lang="zh-CN" altLang="en-US" sz="1200" b="1" dirty="0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CE27B638-CC32-9C42-9EDB-CE621FF86D40}"/>
                </a:ext>
              </a:extLst>
            </p:cNvPr>
            <p:cNvGrpSpPr/>
            <p:nvPr/>
          </p:nvGrpSpPr>
          <p:grpSpPr>
            <a:xfrm>
              <a:off x="9383442" y="4445016"/>
              <a:ext cx="1636054" cy="779925"/>
              <a:chOff x="6750426" y="1963272"/>
              <a:chExt cx="1636054" cy="779925"/>
            </a:xfrm>
          </p:grpSpPr>
          <p:sp>
            <p:nvSpPr>
              <p:cNvPr id="202" name="圆角矩形 201">
                <a:extLst>
                  <a:ext uri="{FF2B5EF4-FFF2-40B4-BE49-F238E27FC236}">
                    <a16:creationId xmlns:a16="http://schemas.microsoft.com/office/drawing/2014/main" id="{59C3008A-2348-5A4E-B4C3-4494841C809F}"/>
                  </a:ext>
                </a:extLst>
              </p:cNvPr>
              <p:cNvSpPr/>
              <p:nvPr/>
            </p:nvSpPr>
            <p:spPr>
              <a:xfrm>
                <a:off x="6750426" y="1963272"/>
                <a:ext cx="1636054" cy="779925"/>
              </a:xfrm>
              <a:prstGeom prst="roundRect">
                <a:avLst>
                  <a:gd name="adj" fmla="val 7143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4" name="圆角矩形 203">
                <a:extLst>
                  <a:ext uri="{FF2B5EF4-FFF2-40B4-BE49-F238E27FC236}">
                    <a16:creationId xmlns:a16="http://schemas.microsoft.com/office/drawing/2014/main" id="{3693224C-E61A-7041-9108-49CEE499610F}"/>
                  </a:ext>
                </a:extLst>
              </p:cNvPr>
              <p:cNvSpPr/>
              <p:nvPr/>
            </p:nvSpPr>
            <p:spPr>
              <a:xfrm>
                <a:off x="6817659" y="2043950"/>
                <a:ext cx="1102659" cy="640975"/>
              </a:xfrm>
              <a:prstGeom prst="roundRect">
                <a:avLst>
                  <a:gd name="adj" fmla="val 6877"/>
                </a:avLst>
              </a:prstGeom>
              <a:ln>
                <a:solidFill>
                  <a:srgbClr val="E95429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tIns="36000" rtlCol="0" anchor="t"/>
              <a:lstStyle/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Customer</a:t>
                </a:r>
              </a:p>
              <a:p>
                <a:pPr algn="ctr"/>
                <a:r>
                  <a:rPr kumimoji="1" lang="en-US" altLang="zh-CN" sz="1050" dirty="0">
                    <a:solidFill>
                      <a:srgbClr val="E95429"/>
                    </a:solidFill>
                  </a:rPr>
                  <a:t>Service</a:t>
                </a:r>
                <a:r>
                  <a:rPr kumimoji="1" lang="zh-CN" altLang="en-US" sz="1050" dirty="0">
                    <a:solidFill>
                      <a:srgbClr val="E95429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rgbClr val="E95429"/>
                    </a:solidFill>
                  </a:rPr>
                  <a:t>(v2)</a:t>
                </a:r>
                <a:endParaRPr kumimoji="1" lang="zh-CN" altLang="en-US" sz="1050" dirty="0">
                  <a:solidFill>
                    <a:srgbClr val="E95429"/>
                  </a:solidFill>
                </a:endParaRPr>
              </a:p>
            </p:txBody>
          </p:sp>
          <p:sp>
            <p:nvSpPr>
              <p:cNvPr id="205" name="圆角矩形 204">
                <a:extLst>
                  <a:ext uri="{FF2B5EF4-FFF2-40B4-BE49-F238E27FC236}">
                    <a16:creationId xmlns:a16="http://schemas.microsoft.com/office/drawing/2014/main" id="{C2BC4D04-359E-4248-9684-D234973402F7}"/>
                  </a:ext>
                </a:extLst>
              </p:cNvPr>
              <p:cNvSpPr/>
              <p:nvPr/>
            </p:nvSpPr>
            <p:spPr>
              <a:xfrm>
                <a:off x="6817659" y="2433913"/>
                <a:ext cx="1102659" cy="2510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/>
                  <a:t>JavaAgent</a:t>
                </a:r>
                <a:endParaRPr kumimoji="1" lang="zh-CN" altLang="en-US" sz="1100" b="1" dirty="0"/>
              </a:p>
            </p:txBody>
          </p:sp>
          <p:sp>
            <p:nvSpPr>
              <p:cNvPr id="207" name="圆角矩形 206">
                <a:extLst>
                  <a:ext uri="{FF2B5EF4-FFF2-40B4-BE49-F238E27FC236}">
                    <a16:creationId xmlns:a16="http://schemas.microsoft.com/office/drawing/2014/main" id="{480084B7-A766-9D4E-B18C-4B501113C7B7}"/>
                  </a:ext>
                </a:extLst>
              </p:cNvPr>
              <p:cNvSpPr/>
              <p:nvPr/>
            </p:nvSpPr>
            <p:spPr>
              <a:xfrm rot="16200000">
                <a:off x="7844119" y="2227431"/>
                <a:ext cx="640975" cy="2740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zh-CN" sz="1100" b="1" dirty="0"/>
                  <a:t>Side</a:t>
                </a:r>
                <a:r>
                  <a:rPr kumimoji="1" lang="zh-CN" altLang="en-US" sz="1100" b="1" dirty="0"/>
                  <a:t> </a:t>
                </a:r>
                <a:r>
                  <a:rPr kumimoji="1" lang="en-US" altLang="zh-CN" sz="1100" b="1" dirty="0"/>
                  <a:t>Car</a:t>
                </a:r>
                <a:endParaRPr kumimoji="1" lang="zh-CN" altLang="en-US" sz="1100" b="1" dirty="0"/>
              </a:p>
            </p:txBody>
          </p:sp>
          <p:cxnSp>
            <p:nvCxnSpPr>
              <p:cNvPr id="208" name="直线箭头连接符 207">
                <a:extLst>
                  <a:ext uri="{FF2B5EF4-FFF2-40B4-BE49-F238E27FC236}">
                    <a16:creationId xmlns:a16="http://schemas.microsoft.com/office/drawing/2014/main" id="{CFF541BD-F2D6-F84B-9126-FD22353DD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318" y="2213264"/>
                <a:ext cx="107282" cy="0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箭头连接符 208">
                <a:extLst>
                  <a:ext uri="{FF2B5EF4-FFF2-40B4-BE49-F238E27FC236}">
                    <a16:creationId xmlns:a16="http://schemas.microsoft.com/office/drawing/2014/main" id="{D3A82FF2-EFE3-5349-88C1-DAA8DEC38D9C}"/>
                  </a:ext>
                </a:extLst>
              </p:cNvPr>
              <p:cNvCxnSpPr>
                <a:cxnSpLocks/>
                <a:stCxn id="207" idx="0"/>
                <a:endCxn id="204" idx="3"/>
              </p:cNvCxnSpPr>
              <p:nvPr/>
            </p:nvCxnSpPr>
            <p:spPr>
              <a:xfrm flipH="1">
                <a:off x="7920318" y="2364437"/>
                <a:ext cx="107282" cy="1"/>
              </a:xfrm>
              <a:prstGeom prst="straightConnector1">
                <a:avLst/>
              </a:prstGeom>
              <a:ln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肘形连接符 156">
              <a:extLst>
                <a:ext uri="{FF2B5EF4-FFF2-40B4-BE49-F238E27FC236}">
                  <a16:creationId xmlns:a16="http://schemas.microsoft.com/office/drawing/2014/main" id="{73A34D9D-053D-2E4D-9C88-786388813FA7}"/>
                </a:ext>
              </a:extLst>
            </p:cNvPr>
            <p:cNvCxnSpPr>
              <a:cxnSpLocks/>
              <a:stCxn id="237" idx="2"/>
              <a:endCxn id="231" idx="2"/>
            </p:cNvCxnSpPr>
            <p:nvPr/>
          </p:nvCxnSpPr>
          <p:spPr>
            <a:xfrm>
              <a:off x="8895187" y="2644288"/>
              <a:ext cx="2039442" cy="1270796"/>
            </a:xfrm>
            <a:prstGeom prst="bentConnector3">
              <a:avLst>
                <a:gd name="adj1" fmla="val 1202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4E97DFAA-27E8-DB42-85F9-D1CB6C3D8F39}"/>
                </a:ext>
              </a:extLst>
            </p:cNvPr>
            <p:cNvCxnSpPr>
              <a:cxnSpLocks/>
              <a:stCxn id="237" idx="1"/>
              <a:endCxn id="223" idx="3"/>
            </p:cNvCxnSpPr>
            <p:nvPr/>
          </p:nvCxnSpPr>
          <p:spPr>
            <a:xfrm rot="5400000">
              <a:off x="7393853" y="2209596"/>
              <a:ext cx="609148" cy="2119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肘形连接符 112">
              <a:extLst>
                <a:ext uri="{FF2B5EF4-FFF2-40B4-BE49-F238E27FC236}">
                  <a16:creationId xmlns:a16="http://schemas.microsoft.com/office/drawing/2014/main" id="{55FD660E-505C-6C4F-BE2A-76CA3F5D357E}"/>
                </a:ext>
              </a:extLst>
            </p:cNvPr>
            <p:cNvCxnSpPr>
              <a:cxnSpLocks/>
              <a:stCxn id="237" idx="1"/>
              <a:endCxn id="216" idx="3"/>
            </p:cNvCxnSpPr>
            <p:nvPr/>
          </p:nvCxnSpPr>
          <p:spPr>
            <a:xfrm>
              <a:off x="8758181" y="2964776"/>
              <a:ext cx="0" cy="629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44">
              <a:extLst>
                <a:ext uri="{FF2B5EF4-FFF2-40B4-BE49-F238E27FC236}">
                  <a16:creationId xmlns:a16="http://schemas.microsoft.com/office/drawing/2014/main" id="{78953D65-9967-C744-B643-1F6C10775B9E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 rot="16200000" flipH="1">
              <a:off x="6923342" y="1188833"/>
              <a:ext cx="583672" cy="2633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44">
              <a:extLst>
                <a:ext uri="{FF2B5EF4-FFF2-40B4-BE49-F238E27FC236}">
                  <a16:creationId xmlns:a16="http://schemas.microsoft.com/office/drawing/2014/main" id="{257FA622-0662-F445-B97D-C5DC27A13E8D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rot="5400000">
              <a:off x="8709224" y="1167082"/>
              <a:ext cx="614291" cy="276272"/>
            </a:xfrm>
            <a:prstGeom prst="bentConnector2">
              <a:avLst/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箭头连接符 44">
              <a:extLst>
                <a:ext uri="{FF2B5EF4-FFF2-40B4-BE49-F238E27FC236}">
                  <a16:creationId xmlns:a16="http://schemas.microsoft.com/office/drawing/2014/main" id="{5D67AB9A-1DB4-6D41-9940-42501EE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234026" y="1764988"/>
              <a:ext cx="500132" cy="632734"/>
            </a:xfrm>
            <a:prstGeom prst="bentConnector3">
              <a:avLst>
                <a:gd name="adj1" fmla="val 38055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44">
              <a:extLst>
                <a:ext uri="{FF2B5EF4-FFF2-40B4-BE49-F238E27FC236}">
                  <a16:creationId xmlns:a16="http://schemas.microsoft.com/office/drawing/2014/main" id="{677C6CCB-F19C-6C41-941D-4C29227A8AE8}"/>
                </a:ext>
              </a:extLst>
            </p:cNvPr>
            <p:cNvCxnSpPr>
              <a:cxnSpLocks/>
            </p:cNvCxnSpPr>
            <p:nvPr/>
          </p:nvCxnSpPr>
          <p:spPr>
            <a:xfrm>
              <a:off x="8882293" y="2575708"/>
              <a:ext cx="2052336" cy="2201893"/>
            </a:xfrm>
            <a:prstGeom prst="bentConnector3">
              <a:avLst>
                <a:gd name="adj1" fmla="val 123421"/>
              </a:avLst>
            </a:prstGeom>
            <a:ln>
              <a:solidFill>
                <a:srgbClr val="E9542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F292D2D-BEE0-8C46-BDA3-15F324AEE85D}"/>
                </a:ext>
              </a:extLst>
            </p:cNvPr>
            <p:cNvSpPr txBox="1"/>
            <p:nvPr/>
          </p:nvSpPr>
          <p:spPr>
            <a:xfrm>
              <a:off x="5327568" y="3236727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FD70C18C-E176-AD4C-A175-4408E3D97B40}"/>
                </a:ext>
              </a:extLst>
            </p:cNvPr>
            <p:cNvSpPr txBox="1"/>
            <p:nvPr/>
          </p:nvSpPr>
          <p:spPr>
            <a:xfrm>
              <a:off x="7485904" y="3252309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2111F0E-8576-0240-8241-6485138C6130}"/>
                </a:ext>
              </a:extLst>
            </p:cNvPr>
            <p:cNvSpPr txBox="1"/>
            <p:nvPr/>
          </p:nvSpPr>
          <p:spPr>
            <a:xfrm>
              <a:off x="9518971" y="3256656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E546A156-581C-1B46-B72F-FD82C46A1D2E}"/>
                </a:ext>
              </a:extLst>
            </p:cNvPr>
            <p:cNvSpPr txBox="1"/>
            <p:nvPr/>
          </p:nvSpPr>
          <p:spPr>
            <a:xfrm>
              <a:off x="7415167" y="2012233"/>
              <a:ext cx="12682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5"/>
                  </a:solidFill>
                </a:rPr>
                <a:t>Kubernetes</a:t>
              </a:r>
              <a:r>
                <a:rPr kumimoji="1" lang="zh-CN" altLang="en-US" sz="1100" b="1" dirty="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100" b="1" dirty="0">
                  <a:solidFill>
                    <a:schemeClr val="accent5"/>
                  </a:solidFill>
                </a:rPr>
                <a:t>Pod</a:t>
              </a:r>
              <a:endParaRPr kumimoji="1" lang="zh-CN" altLang="en-US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E90B9A1-92C8-6445-9295-57F536B79613}"/>
                </a:ext>
              </a:extLst>
            </p:cNvPr>
            <p:cNvSpPr/>
            <p:nvPr/>
          </p:nvSpPr>
          <p:spPr>
            <a:xfrm>
              <a:off x="8844886" y="2448060"/>
              <a:ext cx="45719" cy="641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04C249B-6E8E-444A-B655-EB34287D2CD9}"/>
                </a:ext>
              </a:extLst>
            </p:cNvPr>
            <p:cNvSpPr/>
            <p:nvPr/>
          </p:nvSpPr>
          <p:spPr>
            <a:xfrm>
              <a:off x="8848327" y="3691474"/>
              <a:ext cx="45719" cy="8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6A68698-4F72-514D-8374-F696FCAD45A2}"/>
              </a:ext>
            </a:extLst>
          </p:cNvPr>
          <p:cNvSpPr txBox="1"/>
          <p:nvPr/>
        </p:nvSpPr>
        <p:spPr>
          <a:xfrm rot="5400000">
            <a:off x="11404618" y="3388978"/>
            <a:ext cx="1204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Canary</a:t>
            </a:r>
            <a:r>
              <a:rPr kumimoji="1" lang="zh-CN" altLang="en-US" sz="900" dirty="0">
                <a:solidFill>
                  <a:srgbClr val="E95429"/>
                </a:solidFill>
                <a:latin typeface="+mj-lt"/>
              </a:rPr>
              <a:t> </a:t>
            </a:r>
            <a:r>
              <a:rPr kumimoji="1" lang="en-US" altLang="zh-CN" sz="900" dirty="0">
                <a:solidFill>
                  <a:srgbClr val="E95429"/>
                </a:solidFill>
                <a:latin typeface="+mj-lt"/>
              </a:rPr>
              <a:t>Deployment</a:t>
            </a:r>
            <a:endParaRPr kumimoji="1" lang="zh-CN" altLang="en-US" sz="900" dirty="0">
              <a:solidFill>
                <a:srgbClr val="E9542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36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17467</TotalTime>
  <Words>386</Words>
  <Application>Microsoft Macintosh PowerPoint</Application>
  <PresentationFormat>Widescreen</PresentationFormat>
  <Paragraphs>185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Microsoft YaHei</vt:lpstr>
      <vt:lpstr>Microsoft YaHei</vt:lpstr>
      <vt:lpstr>微软雅黑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Wu Benjamin</cp:lastModifiedBy>
  <cp:revision>459</cp:revision>
  <cp:lastPrinted>2019-04-11T09:43:34Z</cp:lastPrinted>
  <dcterms:created xsi:type="dcterms:W3CDTF">2018-08-22T08:44:50Z</dcterms:created>
  <dcterms:modified xsi:type="dcterms:W3CDTF">2021-04-27T03:56:26Z</dcterms:modified>
</cp:coreProperties>
</file>