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1E4E-82D9-449E-BA92-AD4DE0DE6319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1209-2E8B-43F6-9EF6-0A9B29BD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vs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（后面介绍）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1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easy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1209-2E8B-43F6-9EF6-0A9B29BD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5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着问题学数学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52120" y="2276872"/>
                <a:ext cx="2430617" cy="1166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6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1 + </m:t>
                          </m:r>
                          <m:sSup>
                            <m:sSup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360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zh-CN" altLang="en-US" sz="360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zh-CN" altLang="en-US" sz="360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zh-CN" altLang="en-US" sz="36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276872"/>
                <a:ext cx="2430617" cy="1166153"/>
              </a:xfrm>
              <a:prstGeom prst="rect">
                <a:avLst/>
              </a:prstGeom>
              <a:blipFill rotWithShape="1">
                <a:blip r:embed="rId2"/>
                <a:stretch>
                  <a:fillRect r="-19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6" y="2564904"/>
            <a:ext cx="4905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5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5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</a:t>
            </a:r>
            <a:r>
              <a:rPr lang="zh-CN" altLang="en-US" dirty="0" smtClean="0"/>
              <a:t>断边界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8" y="1844824"/>
            <a:ext cx="8820472" cy="389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04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cross-entropy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Mse</a:t>
            </a:r>
            <a:r>
              <a:rPr lang="zh-CN" altLang="en-US" dirty="0" smtClean="0"/>
              <a:t>最小均方差</a:t>
            </a:r>
            <a:endParaRPr lang="en-US" altLang="zh-CN" dirty="0" smtClean="0"/>
          </a:p>
          <a:p>
            <a:r>
              <a:rPr lang="en-US" altLang="zh-CN" dirty="0" smtClean="0"/>
              <a:t>Cross-entropy </a:t>
            </a:r>
            <a:r>
              <a:rPr lang="zh-CN" altLang="en-US" dirty="0" smtClean="0"/>
              <a:t>交叉熵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9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2564904"/>
            <a:ext cx="158417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7944" y="2564904"/>
            <a:ext cx="1584176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6216" y="2583269"/>
            <a:ext cx="1584176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27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71369"/>
              </p:ext>
            </p:extLst>
          </p:nvPr>
        </p:nvGraphicFramePr>
        <p:xfrm>
          <a:off x="2051720" y="5229200"/>
          <a:ext cx="5384625" cy="1492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278"/>
                <a:gridCol w="1473192"/>
                <a:gridCol w="1349359"/>
                <a:gridCol w="1229796"/>
              </a:tblGrid>
              <a:tr h="497339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蓝门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绿门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橙门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97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p(gift)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97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p(no-gift)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0.9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91680" y="2564904"/>
            <a:ext cx="158417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7944" y="2564904"/>
            <a:ext cx="1584176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16216" y="2583269"/>
            <a:ext cx="1584176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7928"/>
              </p:ext>
            </p:extLst>
          </p:nvPr>
        </p:nvGraphicFramePr>
        <p:xfrm>
          <a:off x="827584" y="1988836"/>
          <a:ext cx="7488832" cy="3672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132"/>
                <a:gridCol w="1440964"/>
                <a:gridCol w="1319838"/>
                <a:gridCol w="1202892"/>
                <a:gridCol w="1319838"/>
                <a:gridCol w="902168"/>
              </a:tblGrid>
              <a:tr h="282493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p(gift)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0.2*0.7*0.9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0.2*0.3*0.1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0.006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0.2*0.3*0.9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0.054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0.216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2493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0.024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2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</a:t>
            </a:r>
            <a:r>
              <a:rPr lang="zh-CN" altLang="en-US" dirty="0" smtClean="0"/>
              <a:t>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41914"/>
              </p:ext>
            </p:extLst>
          </p:nvPr>
        </p:nvGraphicFramePr>
        <p:xfrm>
          <a:off x="467544" y="1916832"/>
          <a:ext cx="8352928" cy="381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219"/>
                <a:gridCol w="1434425"/>
                <a:gridCol w="1313850"/>
                <a:gridCol w="1197433"/>
                <a:gridCol w="1313850"/>
                <a:gridCol w="898075"/>
                <a:gridCol w="898076"/>
              </a:tblGrid>
              <a:tr h="293571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0.685179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2.882404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4.268698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2.071473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0.2*0.3*0.1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0.006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5.115996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2.918771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1.532477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3.729701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4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121558" cy="8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</a:t>
            </a:r>
            <a:r>
              <a:rPr lang="zh-CN" altLang="en-US" dirty="0" smtClean="0"/>
              <a:t>熵计算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62753"/>
              </p:ext>
            </p:extLst>
          </p:nvPr>
        </p:nvGraphicFramePr>
        <p:xfrm>
          <a:off x="467544" y="1916832"/>
          <a:ext cx="8352928" cy="381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219"/>
                <a:gridCol w="1434425"/>
                <a:gridCol w="1313850"/>
                <a:gridCol w="1197433"/>
                <a:gridCol w="1313850"/>
                <a:gridCol w="898075"/>
                <a:gridCol w="898076"/>
              </a:tblGrid>
              <a:tr h="293571"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蓝门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绿门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橙门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p(no-gift)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0.504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0.685179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2.882404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4.268698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0.2*0.7*0.9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2.071473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5.115996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0.2*0.3*0.9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2.918771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0.216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1.532477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3571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0.8*0.3*0.1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3.729701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587727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CE[(1,1,0),(0.8,0.7,0.1)] = 0.685179</a:t>
            </a:r>
          </a:p>
          <a:p>
            <a:r>
              <a:rPr lang="en-US" altLang="zh-CN" dirty="0" smtClean="0"/>
              <a:t>CE[(0,0,1),(0.8,0,7,0.1)] = 5.115996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56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个数值 </a:t>
            </a:r>
            <a:r>
              <a:rPr lang="en-US" altLang="zh-CN" dirty="0" smtClean="0"/>
              <a:t>A=5 , B=1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C=-1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02930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4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线性回归和逻辑回归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线性回归，预测的数字是连续的 </a:t>
            </a:r>
            <a:endParaRPr lang="en-US" altLang="zh-CN" dirty="0" smtClean="0"/>
          </a:p>
          <a:p>
            <a:r>
              <a:rPr lang="zh-CN" altLang="en-US" dirty="0" smtClean="0"/>
              <a:t>逻辑回归，</a:t>
            </a:r>
            <a:r>
              <a:rPr lang="zh-CN" altLang="en-US" dirty="0"/>
              <a:t>预测的是分类的问题</a:t>
            </a:r>
          </a:p>
        </p:txBody>
      </p:sp>
    </p:spTree>
    <p:extLst>
      <p:ext uri="{BB962C8B-B14F-4D97-AF65-F5344CB8AC3E}">
        <p14:creationId xmlns:p14="http://schemas.microsoft.com/office/powerpoint/2010/main" val="2066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</a:t>
            </a:r>
            <a:r>
              <a:rPr lang="zh-CN" altLang="en-US" dirty="0" smtClean="0"/>
              <a:t>归，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个西瓜</a:t>
            </a:r>
            <a:r>
              <a:rPr lang="en-US" altLang="zh-CN" dirty="0" smtClean="0"/>
              <a:t>3</a:t>
            </a:r>
            <a:r>
              <a:rPr lang="zh-CN" altLang="en-US" dirty="0" smtClean="0"/>
              <a:t>块钱 ，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个西瓜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个西瓜几块钱？</a:t>
            </a: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性回归，得到一个线性的预测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04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逻辑回归，解决的是分类问题。</a:t>
            </a:r>
            <a:endParaRPr lang="en-US" altLang="zh-CN" dirty="0" smtClean="0"/>
          </a:p>
          <a:p>
            <a:r>
              <a:rPr lang="en-US" altLang="zh-CN" dirty="0"/>
              <a:t>pass</a:t>
            </a:r>
            <a:r>
              <a:rPr lang="zh-CN" altLang="en-US" dirty="0"/>
              <a:t>，</a:t>
            </a:r>
            <a:r>
              <a:rPr lang="en-US" altLang="zh-CN" dirty="0"/>
              <a:t>not pass </a:t>
            </a:r>
            <a:endParaRPr lang="en-US" altLang="zh-CN" dirty="0" smtClean="0"/>
          </a:p>
          <a:p>
            <a:r>
              <a:rPr lang="en-US" altLang="zh-CN" dirty="0" smtClean="0"/>
              <a:t>spam</a:t>
            </a:r>
            <a:r>
              <a:rPr lang="zh-CN" altLang="en-US" dirty="0"/>
              <a:t>， </a:t>
            </a:r>
            <a:r>
              <a:rPr lang="en-US" altLang="zh-CN" dirty="0"/>
              <a:t>not spam </a:t>
            </a:r>
            <a:endParaRPr lang="en-US" altLang="zh-CN" dirty="0" smtClean="0"/>
          </a:p>
          <a:p>
            <a:r>
              <a:rPr lang="en-US" altLang="zh-CN" dirty="0" smtClean="0"/>
              <a:t>customer </a:t>
            </a:r>
            <a:r>
              <a:rPr lang="en-US" altLang="zh-CN" dirty="0"/>
              <a:t>accept</a:t>
            </a:r>
            <a:r>
              <a:rPr lang="zh-CN" altLang="en-US" dirty="0"/>
              <a:t>，</a:t>
            </a:r>
            <a:r>
              <a:rPr lang="en-US" altLang="zh-CN" dirty="0"/>
              <a:t>not accept 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iPhone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6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逻辑回归和线性回归背后的操作模式是基本上一模一样的</a:t>
            </a:r>
          </a:p>
        </p:txBody>
      </p:sp>
    </p:spTree>
    <p:extLst>
      <p:ext uri="{BB962C8B-B14F-4D97-AF65-F5344CB8AC3E}">
        <p14:creationId xmlns:p14="http://schemas.microsoft.com/office/powerpoint/2010/main" val="32702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分类数</a:t>
            </a:r>
            <a:r>
              <a:rPr lang="zh-CN" altLang="en-US" dirty="0"/>
              <a:t>据集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44824"/>
            <a:ext cx="5676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81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编码数据，给人的习惯编码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0" y="2697321"/>
          <a:ext cx="7620000" cy="2331720"/>
        </p:xfrm>
        <a:graphic>
          <a:graphicData uri="http://schemas.openxmlformats.org/drawingml/2006/table">
            <a:tbl>
              <a:tblPr/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年龄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偏好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编码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看电视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看电视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35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读书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用线性回归来处理数据集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" y="1844824"/>
            <a:ext cx="76295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6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sigmod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564904"/>
            <a:ext cx="71056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538</Words>
  <Application>Microsoft Office PowerPoint</Application>
  <PresentationFormat>全屏显示(4:3)</PresentationFormat>
  <Paragraphs>246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带着问题学数学</vt:lpstr>
      <vt:lpstr>线性回归和逻辑回归</vt:lpstr>
      <vt:lpstr>举例</vt:lpstr>
      <vt:lpstr>举例</vt:lpstr>
      <vt:lpstr>逻辑回归实战</vt:lpstr>
      <vt:lpstr>分类数据集</vt:lpstr>
      <vt:lpstr>编码数据，给人的习惯编码</vt:lpstr>
      <vt:lpstr>用线性回归来处理数据集</vt:lpstr>
      <vt:lpstr>新的函数</vt:lpstr>
      <vt:lpstr>新的函数</vt:lpstr>
      <vt:lpstr>新的函数</vt:lpstr>
      <vt:lpstr>判断边界</vt:lpstr>
      <vt:lpstr>MSE和cross-entropy</vt:lpstr>
      <vt:lpstr>交叉熵计算</vt:lpstr>
      <vt:lpstr>交叉熵计算</vt:lpstr>
      <vt:lpstr>交叉熵计算</vt:lpstr>
      <vt:lpstr>交叉熵计算</vt:lpstr>
      <vt:lpstr>交叉熵计算</vt:lpstr>
      <vt:lpstr>softmax运算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带着问题学数学</dc:title>
  <dc:creator>Administrator</dc:creator>
  <cp:lastModifiedBy>Windows User</cp:lastModifiedBy>
  <cp:revision>52</cp:revision>
  <dcterms:created xsi:type="dcterms:W3CDTF">2019-04-12T13:51:52Z</dcterms:created>
  <dcterms:modified xsi:type="dcterms:W3CDTF">2019-04-17T08:32:35Z</dcterms:modified>
</cp:coreProperties>
</file>