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ndara" panose="020E05020303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30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76313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898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ff8ee0074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ff8ee0074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838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01fb34a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01fb34a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440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802e384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802e384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585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03913879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b03913879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447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ff8ee00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ff8ee00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910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ff8ee007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ff8ee007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86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ff8ee007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ff8ee007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739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ff8ee007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ff8ee007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899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ff8ee007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ff8ee007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928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ff8ee007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ff8ee007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797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ff8ee007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ff8ee007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686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ff8ee0074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ff8ee0074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36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33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FEE-0D33-4B40-A96B-2701C2A80E7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82846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FEE-0D33-4B40-A96B-2701C2A80E7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73480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FEE-0D33-4B40-A96B-2701C2A80E7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26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544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FEE-0D33-4B40-A96B-2701C2A80E7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292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FEE-0D33-4B40-A96B-2701C2A80E7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756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FEE-0D33-4B40-A96B-2701C2A80E7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775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FEE-0D33-4B40-A96B-2701C2A80E7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50181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FEE-0D33-4B40-A96B-2701C2A80E7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41391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FEE-0D33-4B40-A96B-2701C2A80E7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058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FEE-0D33-4B40-A96B-2701C2A80E7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chemeClr val="tx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165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15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35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tx2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959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FEE-0D33-4B40-A96B-2701C2A80E7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558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fld id="{DBACDFEE-0D33-4B40-A96B-2701C2A80E7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8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hf sldNum="0"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05740" indent="-20574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432197" indent="-20574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50" kern="1200">
          <a:solidFill>
            <a:schemeClr val="tx2"/>
          </a:solidFill>
          <a:latin typeface="+mn-lt"/>
          <a:ea typeface="+mn-ea"/>
          <a:cs typeface="+mn-cs"/>
        </a:defRPr>
      </a:lvl2pPr>
      <a:lvl3pPr marL="641747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857250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097280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337310" indent="-171450" algn="l" defTabSz="685800" rtl="0" eaLnBrk="1" latinLnBrk="0" hangingPunct="1">
        <a:spcBef>
          <a:spcPts val="288"/>
        </a:spcBef>
        <a:buClr>
          <a:schemeClr val="accent1"/>
        </a:buClr>
        <a:buFont typeface="Symbol" pitchFamily="18" charset="2"/>
        <a:buChar char="*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577340" indent="-171450" algn="l" defTabSz="685800" rtl="0" eaLnBrk="1" latinLnBrk="0" hangingPunct="1">
        <a:spcBef>
          <a:spcPts val="288"/>
        </a:spcBef>
        <a:buClr>
          <a:schemeClr val="accent1"/>
        </a:buClr>
        <a:buFont typeface="Symbol" pitchFamily="18" charset="2"/>
        <a:buChar char="*"/>
        <a:defRPr sz="1050" kern="1200">
          <a:solidFill>
            <a:schemeClr val="tx2"/>
          </a:solidFill>
          <a:latin typeface="+mn-lt"/>
          <a:ea typeface="+mn-ea"/>
          <a:cs typeface="+mn-cs"/>
        </a:defRPr>
      </a:lvl7pPr>
      <a:lvl8pPr marL="1817370" indent="-171450" algn="l" defTabSz="685800" rtl="0" eaLnBrk="1" latinLnBrk="0" hangingPunct="1">
        <a:spcBef>
          <a:spcPts val="288"/>
        </a:spcBef>
        <a:buClr>
          <a:schemeClr val="accent1"/>
        </a:buClr>
        <a:buFont typeface="Symbol" pitchFamily="18" charset="2"/>
        <a:buChar char="*"/>
        <a:defRPr sz="1050" kern="120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171450" algn="l" defTabSz="685800" rtl="0" eaLnBrk="1" latinLnBrk="0" hangingPunct="1">
        <a:spcBef>
          <a:spcPts val="288"/>
        </a:spcBef>
        <a:buClr>
          <a:schemeClr val="accent1"/>
        </a:buClr>
        <a:buFont typeface="Symbol" pitchFamily="18" charset="2"/>
        <a:buChar char="*"/>
        <a:defRPr sz="105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4187841" y="266329"/>
            <a:ext cx="4255500" cy="14844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297281" y="2230152"/>
            <a:ext cx="4970100" cy="16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Sandeep </a:t>
            </a:r>
            <a:r>
              <a:rPr lang="en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Acharya	075BCT074</a:t>
            </a:r>
            <a:endParaRPr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Sangam </a:t>
            </a:r>
            <a:r>
              <a:rPr lang="en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Chaulagain	075BCT078</a:t>
            </a:r>
            <a:endParaRPr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Saujan </a:t>
            </a:r>
            <a:r>
              <a:rPr lang="en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Tiwari	075BCT083</a:t>
            </a:r>
            <a:endParaRPr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title"/>
          </p:nvPr>
        </p:nvSpPr>
        <p:spPr>
          <a:xfrm>
            <a:off x="398277" y="199079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BST Algorithms Visualized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Google Shape;332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 panose="02020603050405020304" pitchFamily="18" charset="0"/>
                <a:cs typeface="Times New Roman" panose="02020603050405020304" pitchFamily="18" charset="0"/>
              </a:rPr>
              <a:t>We visualized some operations in the Binary Search Tree.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Insertion of node</a:t>
            </a:r>
            <a:r>
              <a:rPr lang="e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Deletion of node.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600">
                <a:latin typeface="Times New Roman" panose="02020603050405020304" pitchFamily="18" charset="0"/>
                <a:cs typeface="Times New Roman" panose="02020603050405020304" pitchFamily="18" charset="0"/>
              </a:rPr>
              <a:t>Searching of node.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lang="e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 (Pre-Order,Post-Order</a:t>
            </a:r>
            <a:r>
              <a:rPr lang="en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In-Order)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>
            <a:spLocks noGrp="1"/>
          </p:cNvSpPr>
          <p:nvPr>
            <p:ph type="title"/>
          </p:nvPr>
        </p:nvSpPr>
        <p:spPr>
          <a:xfrm>
            <a:off x="282868" y="287856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BST Visualization Implementation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" name="Google Shape;338;p23"/>
          <p:cNvSpPr txBox="1">
            <a:spLocks noGrp="1"/>
          </p:cNvSpPr>
          <p:nvPr>
            <p:ph type="body" idx="1"/>
          </p:nvPr>
        </p:nvSpPr>
        <p:spPr>
          <a:xfrm>
            <a:off x="1081858" y="197229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visualize BST, we created a small rectangle to represent each node, we used lines to show to the left and right child of a node</a:t>
            </a:r>
            <a:r>
              <a:rPr lang="en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Times New Roman" panose="02020603050405020304" pitchFamily="18" charset="0"/>
                <a:cs typeface="Times New Roman" panose="02020603050405020304" pitchFamily="18" charset="0"/>
              </a:rPr>
              <a:t>For visualization of algorithms we used a different color to indicate the node on which the algorithm is acting at that moment of time</a:t>
            </a:r>
            <a:r>
              <a:rPr lang="en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Times New Roman" panose="02020603050405020304" pitchFamily="18" charset="0"/>
                <a:cs typeface="Times New Roman" panose="02020603050405020304" pitchFamily="18" charset="0"/>
              </a:rPr>
              <a:t>We used the label on the top of the rendering area to indicate the operation being carried out.</a:t>
            </a: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>
            <a:spLocks noGrp="1"/>
          </p:cNvSpPr>
          <p:nvPr>
            <p:ph type="title"/>
          </p:nvPr>
        </p:nvSpPr>
        <p:spPr>
          <a:xfrm>
            <a:off x="549198" y="296734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4" name="Google Shape;344;p24"/>
          <p:cNvSpPr txBox="1">
            <a:spLocks noGrp="1"/>
          </p:cNvSpPr>
          <p:nvPr>
            <p:ph type="body" idx="1"/>
          </p:nvPr>
        </p:nvSpPr>
        <p:spPr>
          <a:xfrm>
            <a:off x="868794" y="1863032"/>
            <a:ext cx="7030500" cy="30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Times New Roman" panose="02020603050405020304" pitchFamily="18" charset="0"/>
                <a:cs typeface="Times New Roman" panose="02020603050405020304" pitchFamily="18" charset="0"/>
              </a:rPr>
              <a:t>Only 3 sorting algorithms are implemented currently</a:t>
            </a: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Interpolations may occur between leaf nodes of a same parent in the visualization of the BST when the height of the tree becomes really large.</a:t>
            </a: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Times New Roman" panose="02020603050405020304" pitchFamily="18" charset="0"/>
                <a:cs typeface="Times New Roman" panose="02020603050405020304" pitchFamily="18" charset="0"/>
              </a:rPr>
              <a:t>OpenSSL needs to be installed separately for the fantasy points sorting to work. No data can be fetched from the api without its installation(TLS initialization fails)</a:t>
            </a: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>
            <a:spLocks noGrp="1"/>
          </p:cNvSpPr>
          <p:nvPr>
            <p:ph type="title"/>
          </p:nvPr>
        </p:nvSpPr>
        <p:spPr>
          <a:xfrm>
            <a:off x="401606" y="240160"/>
            <a:ext cx="76509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sz="6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780017" y="225713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>
                <a:solidFill>
                  <a:schemeClr val="bg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Objectives:</a:t>
            </a:r>
            <a:endParaRPr sz="4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064102" y="1395246"/>
            <a:ext cx="7030500" cy="2901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Times New Roman" panose="02020603050405020304" pitchFamily="18" charset="0"/>
                <a:cs typeface="Times New Roman" panose="02020603050405020304" pitchFamily="18" charset="0"/>
              </a:rPr>
              <a:t>To introduce sorting algorithms and describe its working under the hood</a:t>
            </a:r>
            <a:r>
              <a:rPr lang="en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Times New Roman" panose="02020603050405020304" pitchFamily="18" charset="0"/>
                <a:cs typeface="Times New Roman" panose="02020603050405020304" pitchFamily="18" charset="0"/>
              </a:rPr>
              <a:t>To visualize the algorithms using animated shapes to better understand how the algorithm actually work for the certain data</a:t>
            </a:r>
            <a:r>
              <a:rPr lang="en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the algorithms in C++ programming language so that we can make use of these algorithms for our future projects. </a:t>
            </a:r>
            <a:endParaRPr lang="en" sz="15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Times New Roman" panose="02020603050405020304" pitchFamily="18" charset="0"/>
                <a:cs typeface="Times New Roman" panose="02020603050405020304" pitchFamily="18" charset="0"/>
              </a:rPr>
              <a:t>To introduce data structure like Binary Search Tree and describe its distinctive characteristics</a:t>
            </a:r>
            <a:r>
              <a:rPr lang="en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algorithms to insert, delete and search data in a Binary Search Tree</a:t>
            </a:r>
            <a:r>
              <a:rPr lang="en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Times New Roman" panose="02020603050405020304" pitchFamily="18" charset="0"/>
                <a:cs typeface="Times New Roman" panose="02020603050405020304" pitchFamily="18" charset="0"/>
              </a:rPr>
              <a:t>To become familiarized with the softwares like qt for creating graphical user interfaces.</a:t>
            </a: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700118" y="207958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About Our Project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776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is done as a part of our project in Data Structure and Algorithm</a:t>
            </a:r>
            <a:r>
              <a:rPr lang="e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Times New Roman" panose="02020603050405020304" pitchFamily="18" charset="0"/>
                <a:cs typeface="Times New Roman" panose="02020603050405020304" pitchFamily="18" charset="0"/>
              </a:rPr>
              <a:t>We implemented different Data Structure Algorithms and visualized them</a:t>
            </a:r>
            <a:r>
              <a:rPr lang="e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can be classified into two parts: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>
                <a:latin typeface="Times New Roman" panose="02020603050405020304" pitchFamily="18" charset="0"/>
                <a:cs typeface="Times New Roman" panose="02020603050405020304" pitchFamily="18" charset="0"/>
              </a:rPr>
              <a:t>Sorting Visualization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Tree Visualization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407155" y="207957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is done by using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Compiler:	  MinGW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IDE:	  Qt Creator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GUI:	  Qt </a:t>
            </a:r>
            <a:r>
              <a:rPr lang="en" sz="1600">
                <a:latin typeface="Times New Roman" panose="02020603050405020304" pitchFamily="18" charset="0"/>
                <a:cs typeface="Times New Roman" panose="02020603050405020304" pitchFamily="18" charset="0"/>
              </a:rPr>
              <a:t>Widget Toolkit 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389400" y="199079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Sorting Visualization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55600">
              <a:buSzPts val="2000"/>
            </a:pPr>
            <a:r>
              <a:rPr lang="en-US" sz="16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Sorting refers to arranging data in a particular </a:t>
            </a:r>
            <a:r>
              <a:rPr lang="en-US" sz="16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format</a:t>
            </a:r>
            <a:r>
              <a:rPr lang="en-US" sz="1600" smtClean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</a:t>
            </a:r>
          </a:p>
          <a:p>
            <a:pPr lvl="0" indent="-355600">
              <a:buSzPts val="2000"/>
            </a:pPr>
            <a:endParaRPr lang="en-US" sz="160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lvl="0" indent="-355600">
              <a:buSzPts val="2000"/>
            </a:pPr>
            <a:r>
              <a:rPr lang="en-US" sz="16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Sorting algorithm specifies the way to arrange data in a particular </a:t>
            </a:r>
            <a:r>
              <a:rPr lang="en-US" sz="16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order</a:t>
            </a:r>
            <a:r>
              <a:rPr lang="en-US" sz="1600" smtClean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</a:t>
            </a:r>
          </a:p>
          <a:p>
            <a:pPr lvl="0" indent="-355600">
              <a:buSzPts val="2000"/>
            </a:pPr>
            <a:endParaRPr lang="en-US" sz="160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lvl="0" indent="-355600">
              <a:buSzPts val="2000"/>
            </a:pPr>
            <a:r>
              <a:rPr lang="en-US" sz="16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 importance of sorting lies in the fact that data searching can be optimized to a very high level, if data is stored in a sorted manner.</a:t>
            </a:r>
          </a:p>
          <a:p>
            <a:pPr lvl="0" indent="-355600">
              <a:buSzPts val="2000"/>
            </a:pPr>
            <a:endParaRPr lang="en-US" sz="160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lvl="0" indent="-355600">
              <a:buSzPts val="2000"/>
            </a:pPr>
            <a:endParaRPr lang="en-US" sz="1600" smtClean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lvl="0" indent="-355600">
              <a:buSzPts val="2000"/>
            </a:pPr>
            <a:endParaRPr lang="en-US" sz="160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" sz="1600" smtClean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626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318378" y="25234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Sorting Algorithms Visualized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74822" y="2211992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We visualized three different Sorting Algorithms. They are: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Selection Sort</a:t>
            </a:r>
            <a:endParaRPr sz="1600" smtClean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Quick Sort</a:t>
            </a:r>
            <a:endParaRPr sz="1600" smtClean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Merge Sort</a:t>
            </a:r>
            <a:endParaRPr sz="1600" smtClean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469299" y="243468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Data Used for Sorting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1312677" y="2416178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We implemented our sorting algorithms on two different types of data:</a:t>
            </a:r>
            <a:endParaRPr sz="160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Random data created with random number generator</a:t>
            </a:r>
            <a:endParaRPr sz="160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Live data using api from https://fantasy.premierleague.com/</a:t>
            </a:r>
            <a:endParaRPr sz="160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238480" y="234591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Sorting Visualization Implementation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buSzPts val="1600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visualize, we created rectangles whose height corresponds to the data to be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30200">
              <a:buSzPts val="1600"/>
            </a:pPr>
            <a:endParaRPr lang="en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applying different sorting algorithms, we sorted the height of rectangles in ascending order</a:t>
            </a:r>
            <a:r>
              <a:rPr lang="e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show the animation, we displayed the rectangles after every comparison and swapping operations</a:t>
            </a:r>
            <a:r>
              <a:rPr lang="e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345011" y="243468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 Visualization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268290" y="1803619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60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Tree(BST) is a non-linear node-based data structure that is used to store data in a sorted manner</a:t>
            </a:r>
            <a:r>
              <a:rPr lang="e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 node of a BST has at most two childs: 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600">
                <a:latin typeface="Times New Roman" panose="02020603050405020304" pitchFamily="18" charset="0"/>
                <a:cs typeface="Times New Roman" panose="02020603050405020304" pitchFamily="18" charset="0"/>
              </a:rPr>
              <a:t>Left Child : Less than the parent node.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600">
                <a:latin typeface="Times New Roman" panose="02020603050405020304" pitchFamily="18" charset="0"/>
                <a:cs typeface="Times New Roman" panose="02020603050405020304" pitchFamily="18" charset="0"/>
              </a:rPr>
              <a:t>Right Child : Greater than the parent node</a:t>
            </a:r>
            <a:r>
              <a:rPr lang="e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600">
                <a:latin typeface="Times New Roman" panose="02020603050405020304" pitchFamily="18" charset="0"/>
                <a:cs typeface="Times New Roman" panose="02020603050405020304" pitchFamily="18" charset="0"/>
              </a:rPr>
              <a:t>BST is used in many searching application where the data is constantly inserted and deleted and efficiency is desired</a:t>
            </a:r>
            <a:r>
              <a:rPr lang="e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600">
                <a:latin typeface="Times New Roman" panose="02020603050405020304" pitchFamily="18" charset="0"/>
                <a:cs typeface="Times New Roman" panose="02020603050405020304" pitchFamily="18" charset="0"/>
              </a:rPr>
              <a:t>Balanced Trees can perform insertion, deletion and searching of data in O(logn) time complexity.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F9624EB-21D6-452D-BC8B-0B71817EC011}" vid="{BF854513-5AB3-4ED0-AF94-12936AB9469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</TotalTime>
  <Words>577</Words>
  <Application>Microsoft Office PowerPoint</Application>
  <PresentationFormat>On-screen Show (16:9)</PresentationFormat>
  <Paragraphs>85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Candara</vt:lpstr>
      <vt:lpstr>Times New Roman</vt:lpstr>
      <vt:lpstr>Symbol</vt:lpstr>
      <vt:lpstr>Arial</vt:lpstr>
      <vt:lpstr>Theme1</vt:lpstr>
      <vt:lpstr>Visualization</vt:lpstr>
      <vt:lpstr>Objectives:</vt:lpstr>
      <vt:lpstr>About Our Project</vt:lpstr>
      <vt:lpstr>Visualization is done by using</vt:lpstr>
      <vt:lpstr>Sorting Visualization</vt:lpstr>
      <vt:lpstr>Sorting Algorithms Visualized</vt:lpstr>
      <vt:lpstr>Data Used for Sorting</vt:lpstr>
      <vt:lpstr>Sorting Visualization Implementation</vt:lpstr>
      <vt:lpstr>Binary Search Tree Visualization</vt:lpstr>
      <vt:lpstr>BST Algorithms Visualized</vt:lpstr>
      <vt:lpstr>BST Visualization Implementation</vt:lpstr>
      <vt:lpstr>Limitations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</dc:title>
  <cp:lastModifiedBy>Microsoft account</cp:lastModifiedBy>
  <cp:revision>4</cp:revision>
  <dcterms:modified xsi:type="dcterms:W3CDTF">2020-12-08T17:04:21Z</dcterms:modified>
</cp:coreProperties>
</file>