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000000"/>
          </p15:clr>
        </p15:guide>
        <p15:guide id="2" pos="4032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geoNYg+aXtEMOtr26Q71TjBRNh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182" y="-64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232626" y="-352265"/>
            <a:ext cx="6336348" cy="1152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6625273" y="3040382"/>
            <a:ext cx="8192135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757872" y="266701"/>
            <a:ext cx="8192135" cy="842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rmAutofit/>
          </a:bodyPr>
          <a:lstStyle>
            <a:lvl1pPr lvl="0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  <a:defRPr sz="56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40080" y="2240281"/>
            <a:ext cx="5654040" cy="633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rmAutofit/>
          </a:bodyPr>
          <a:lstStyle>
            <a:lvl1pPr marL="457200" lvl="0" indent="-47625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1pPr>
            <a:lvl2pPr marL="914400" lvl="1" indent="-4445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 sz="2500"/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 sz="2500"/>
            </a:lvl5pPr>
            <a:lvl6pPr marL="2743200" lvl="5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marL="3200400" lvl="6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marL="3657600" lvl="7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marL="4114800" lvl="8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507480" y="2240281"/>
            <a:ext cx="5654040" cy="633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rmAutofit/>
          </a:bodyPr>
          <a:lstStyle>
            <a:lvl1pPr marL="457200" lvl="0" indent="-47625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1pPr>
            <a:lvl2pPr marL="914400" lvl="1" indent="-4445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 sz="2500"/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 sz="2500"/>
            </a:lvl5pPr>
            <a:lvl6pPr marL="2743200" lvl="5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marL="3200400" lvl="6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marL="3657600" lvl="7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marL="4114800" lvl="8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b" anchorCtr="0">
            <a:normAutofit/>
          </a:bodyPr>
          <a:lstStyle>
            <a:lvl1pPr marL="457200" lvl="0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 b="1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/>
            </a:lvl3pPr>
            <a:lvl4pPr marL="1828800" lvl="3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4pPr>
            <a:lvl5pPr marL="2286000" lvl="4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5pPr>
            <a:lvl6pPr marL="2743200" lvl="5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6pPr>
            <a:lvl7pPr marL="3200400" lvl="6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7pPr>
            <a:lvl8pPr marL="3657600" lvl="7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8pPr>
            <a:lvl9pPr marL="4114800" lvl="8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640080" y="3044825"/>
            <a:ext cx="5656263" cy="553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rmAutofit/>
          </a:bodyPr>
          <a:lstStyle>
            <a:lvl1pPr marL="457200" lvl="0" indent="-4445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503036" y="2149158"/>
            <a:ext cx="5658485" cy="89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b" anchorCtr="0">
            <a:normAutofit/>
          </a:bodyPr>
          <a:lstStyle>
            <a:lvl1pPr marL="457200" lvl="0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 b="1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/>
            </a:lvl3pPr>
            <a:lvl4pPr marL="1828800" lvl="3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4pPr>
            <a:lvl5pPr marL="2286000" lvl="4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5pPr>
            <a:lvl6pPr marL="2743200" lvl="5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6pPr>
            <a:lvl7pPr marL="3200400" lvl="6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7pPr>
            <a:lvl8pPr marL="3657600" lvl="7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8pPr>
            <a:lvl9pPr marL="4114800" lvl="8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503036" y="3044825"/>
            <a:ext cx="5658485" cy="553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rmAutofit/>
          </a:bodyPr>
          <a:lstStyle>
            <a:lvl1pPr marL="457200" lvl="0" indent="-4445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005070" y="382271"/>
            <a:ext cx="7156450" cy="819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rmAutofit/>
          </a:bodyPr>
          <a:lstStyle>
            <a:lvl1pPr marL="457200" lvl="0" indent="-51435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1pPr>
            <a:lvl2pPr marL="914400" lvl="1" indent="-47625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–"/>
              <a:defRPr sz="3900"/>
            </a:lvl2pPr>
            <a:lvl3pPr marL="1371600" lvl="2" indent="-4445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marL="2743200" lvl="5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40081" y="2009141"/>
            <a:ext cx="4211638" cy="656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marL="2286000" lvl="4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marL="2743200" lvl="5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marL="3200400" lvl="6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marL="3657600" lvl="7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marL="4114800" lvl="8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2509203" y="857885"/>
            <a:ext cx="7680960" cy="576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rmAutofit/>
          </a:bodyPr>
          <a:lstStyle>
            <a:lvl1pPr marR="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509203" y="7514273"/>
            <a:ext cx="7680960" cy="1126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marL="2286000" lvl="4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marL="2743200" lvl="5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marL="3200400" lvl="6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marL="3657600" lvl="7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marL="4114800" lvl="8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rmAutofit/>
          </a:bodyPr>
          <a:lstStyle>
            <a:lvl1pPr marL="457200" marR="0" lvl="0" indent="-5143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–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de.4noobz.net/decision-tree-simple-example/" TargetMode="External"/><Relationship Id="rId5" Type="http://schemas.openxmlformats.org/officeDocument/2006/relationships/hyperlink" Target="https://hub.packtpub.com/building-your-own-basic-behavior-tree-tutorial/" TargetMode="External"/><Relationship Id="rId4" Type="http://schemas.openxmlformats.org/officeDocument/2006/relationships/hyperlink" Target="https://becominghuman.ai/the-perfect-organism-d350c05d8960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50506" y="364907"/>
            <a:ext cx="12500589" cy="17137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8000" tIns="64000" rIns="128000" bIns="6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50506" y="2381131"/>
            <a:ext cx="3024000" cy="670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8000" tIns="64000" rIns="128000" bIns="6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304792" y="2381131"/>
            <a:ext cx="3024000" cy="670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8000" tIns="64000" rIns="128000" bIns="6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472808" y="2381131"/>
            <a:ext cx="3024000" cy="670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8000" tIns="64000" rIns="128000" bIns="6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627094" y="2381131"/>
            <a:ext cx="3024000" cy="670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8000" tIns="64000" rIns="128000" bIns="6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32600" y="494200"/>
            <a:ext cx="102039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E" sz="3200" b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Can a Decision making AI be implemented into a Turn-based battle System?</a:t>
            </a:r>
            <a:endParaRPr sz="3200" b="1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243250" y="1529963"/>
            <a:ext cx="41244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Seah-Dempsey - C00204076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5945" y="2582754"/>
            <a:ext cx="1917192" cy="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067892" y="2582754"/>
            <a:ext cx="1453796" cy="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364529" y="2582754"/>
            <a:ext cx="1214050" cy="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0228845" y="2566661"/>
            <a:ext cx="1820498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0241533" y="6547191"/>
            <a:ext cx="1925655" cy="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Bibliography</a:t>
            </a:r>
            <a:endParaRPr sz="2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1084" y="825062"/>
            <a:ext cx="13487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36716" y="2819188"/>
            <a:ext cx="2631000" cy="59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Intelligence has become an integral part of video game interaction between the video game’s world and it’s user.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studies existing AI models, techniques and open source code, in order to  create my own Decision making AI based off what I’ve learned.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goal is utilise what I’ve learned in and implement it into a Turn-based RPG style battle system similar to Final Fantasy.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547902" y="3034506"/>
            <a:ext cx="257795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my research into AI models, I looked in various videos, websites, documents and open source code.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Eventually my findings led me to create a Behaviour and a  Decision Tree, which would be integrated into the decision making of NPC of my project.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823982" y="3077580"/>
            <a:ext cx="2577900" cy="3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results of my research, I was able to create and integrate a Behaviour and a Decision Tree into the Enemy NPC in  a functional Turn-based battle system in Unity C#; which to produce results I had been hoping for with this project.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9915411" y="3077580"/>
            <a:ext cx="2577900" cy="3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conclusion, I was able to succeed in creating and implementing AI models I wish to utilise and was able to find success in not only seeing a decision making AI be incorporated into Enemy NPCs, but also success in that seeing that such a thing can work provided that the right approach is taken. </a:t>
            </a:r>
            <a:endParaRPr dirty="0"/>
          </a:p>
        </p:txBody>
      </p:sp>
      <p:sp>
        <p:nvSpPr>
          <p:cNvPr id="101" name="Google Shape;101;p1"/>
          <p:cNvSpPr txBox="1"/>
          <p:nvPr/>
        </p:nvSpPr>
        <p:spPr>
          <a:xfrm>
            <a:off x="9640824" y="6925850"/>
            <a:ext cx="301027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GB" sz="700" dirty="0"/>
              <a:t>Ben Geisler (Unknown). </a:t>
            </a:r>
            <a:r>
              <a:rPr lang="en-GB" sz="700" i="1" dirty="0"/>
              <a:t>Integrated Machine Learning For </a:t>
            </a:r>
            <a:r>
              <a:rPr lang="en-GB" sz="700" i="1" dirty="0" err="1"/>
              <a:t>Behavior</a:t>
            </a:r>
            <a:r>
              <a:rPr lang="en-GB" sz="700" i="1" dirty="0"/>
              <a:t> </a:t>
            </a:r>
            <a:r>
              <a:rPr lang="en-GB" sz="700" i="1" dirty="0" err="1"/>
              <a:t>Modeling</a:t>
            </a:r>
            <a:r>
              <a:rPr lang="en-GB" sz="700" i="1" dirty="0"/>
              <a:t> in Video Games.</a:t>
            </a:r>
            <a:r>
              <a:rPr lang="en-GB" sz="700" dirty="0"/>
              <a:t> (Radical Entertainment).</a:t>
            </a:r>
          </a:p>
          <a:p>
            <a:pPr marL="285750" lvl="0" indent="-285750">
              <a:buFontTx/>
              <a:buChar char="-"/>
            </a:pPr>
            <a:r>
              <a:rPr lang="en-GB" sz="700" dirty="0"/>
              <a:t>Ben Geisler (Unknown). </a:t>
            </a:r>
            <a:r>
              <a:rPr lang="en-GB" sz="700" i="1" dirty="0"/>
              <a:t>Integrated Machine Learning For </a:t>
            </a:r>
            <a:r>
              <a:rPr lang="en-GB" sz="700" i="1" dirty="0" err="1"/>
              <a:t>Behavior</a:t>
            </a:r>
            <a:r>
              <a:rPr lang="en-GB" sz="700" i="1" dirty="0"/>
              <a:t> </a:t>
            </a:r>
            <a:r>
              <a:rPr lang="en-GB" sz="700" i="1" dirty="0" err="1"/>
              <a:t>Modeling</a:t>
            </a:r>
            <a:r>
              <a:rPr lang="en-GB" sz="700" i="1" dirty="0"/>
              <a:t> in Video Games.</a:t>
            </a:r>
            <a:r>
              <a:rPr lang="en-GB" sz="700" dirty="0"/>
              <a:t> (Radical Entertainment).</a:t>
            </a:r>
          </a:p>
          <a:p>
            <a:pPr marL="285750" lvl="0" indent="-285750">
              <a:buFontTx/>
              <a:buChar char="-"/>
            </a:pPr>
            <a:r>
              <a:rPr lang="en-GB" sz="700" dirty="0"/>
              <a:t>Tommy Thompson (April 4 2017). </a:t>
            </a:r>
            <a:r>
              <a:rPr lang="en-GB" sz="700" i="1" dirty="0"/>
              <a:t>The Perfect Organism — The AI of Alien: Isolation.</a:t>
            </a:r>
            <a:r>
              <a:rPr lang="en-GB" sz="700" dirty="0"/>
              <a:t> [Online]. (URL) </a:t>
            </a:r>
            <a:r>
              <a:rPr lang="en-GB" sz="700" u="sng" dirty="0">
                <a:hlinkClick r:id="rId4"/>
              </a:rPr>
              <a:t>https://becominghuman.ai/the-perfect-organism-d350c05d8960</a:t>
            </a:r>
            <a:r>
              <a:rPr lang="en-GB" sz="700" dirty="0"/>
              <a:t> .</a:t>
            </a:r>
          </a:p>
          <a:p>
            <a:pPr marL="285750" lvl="0" indent="-285750">
              <a:buFontTx/>
              <a:buChar char="-"/>
            </a:pPr>
            <a:r>
              <a:rPr lang="en-GB" sz="700" dirty="0"/>
              <a:t>Natasha Mathur (October 11 2018).  </a:t>
            </a:r>
            <a:r>
              <a:rPr lang="en-GB" sz="700" i="1" dirty="0"/>
              <a:t>Building your own Basic </a:t>
            </a:r>
            <a:r>
              <a:rPr lang="en-GB" sz="700" i="1" dirty="0" err="1"/>
              <a:t>Behavior</a:t>
            </a:r>
            <a:r>
              <a:rPr lang="en-GB" sz="700" i="1" dirty="0"/>
              <a:t> tree in Unity (Tutorial).</a:t>
            </a:r>
            <a:r>
              <a:rPr lang="en-GB" sz="700" dirty="0"/>
              <a:t> [Online]. (URL) </a:t>
            </a:r>
            <a:r>
              <a:rPr lang="en-GB" sz="700" u="sng" dirty="0">
                <a:hlinkClick r:id="rId5"/>
              </a:rPr>
              <a:t>https://hub.packtpub.com/building-your-own-basic-behavior-tree-tutorial/</a:t>
            </a:r>
            <a:r>
              <a:rPr lang="en-GB" sz="700" dirty="0"/>
              <a:t> .</a:t>
            </a:r>
          </a:p>
          <a:p>
            <a:pPr marL="285750" lvl="0" indent="-285750">
              <a:buFontTx/>
              <a:buChar char="-"/>
            </a:pPr>
            <a:r>
              <a:rPr lang="en-GB" sz="700" dirty="0"/>
              <a:t>Code4Noobz (2019). </a:t>
            </a:r>
            <a:r>
              <a:rPr lang="en-GB" sz="700" i="1" dirty="0"/>
              <a:t>C# – Decision Tree – Simple Example.</a:t>
            </a:r>
            <a:r>
              <a:rPr lang="en-GB" sz="700" dirty="0"/>
              <a:t> [Online]. (URL) </a:t>
            </a:r>
            <a:r>
              <a:rPr lang="en-GB" sz="700" u="sng" dirty="0">
                <a:hlinkClick r:id="rId6"/>
              </a:rPr>
              <a:t>https://code.4noobz.net/decision-tree-simple-example/</a:t>
            </a:r>
            <a:r>
              <a:rPr lang="en-GB" sz="700" u="sng" dirty="0">
                <a:hlinkClick r:id="rId5"/>
              </a:rPr>
              <a:t>/</a:t>
            </a:r>
            <a:r>
              <a:rPr lang="en-GB" sz="700" dirty="0"/>
              <a:t>.</a:t>
            </a:r>
            <a:endParaRPr lang="en-IE" sz="7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9BB96A-3A6C-45AD-9392-F416AAFB0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1871" y="6645620"/>
            <a:ext cx="2889841" cy="987793"/>
          </a:xfrm>
          <a:prstGeom prst="rect">
            <a:avLst/>
          </a:prstGeom>
        </p:spPr>
      </p:pic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45098ED2-E8FF-4CC0-A90F-E95723821E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0525" y="7719587"/>
            <a:ext cx="2889841" cy="1009001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545480E-B183-482E-A4B3-DC5AB975B1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2808" y="6145619"/>
            <a:ext cx="2996503" cy="25829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381</Words>
  <Application>Microsoft Office PowerPoint</Application>
  <PresentationFormat>A3 Paper (297x420 mm)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Bourke</dc:creator>
  <cp:lastModifiedBy>Brandon Seah-Dempsey</cp:lastModifiedBy>
  <cp:revision>5</cp:revision>
  <dcterms:created xsi:type="dcterms:W3CDTF">2017-03-30T15:43:19Z</dcterms:created>
  <dcterms:modified xsi:type="dcterms:W3CDTF">2020-04-29T19:14:04Z</dcterms:modified>
</cp:coreProperties>
</file>