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j80TfOsi6UCIyoDNrzoXGp15mn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d1d5d5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76d1d5d5e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d1d5d5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76d1d5d5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46e90461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846e90461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6d1d5d5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76d1d5d5e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46e9046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846e90461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6e9046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846e90461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49baa4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7549baa49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49baa4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7549baa4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46e9046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846e90461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49baa4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7549baa49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49baa4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7549baa49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" type="body"/>
          </p:nvPr>
        </p:nvSpPr>
        <p:spPr>
          <a:xfrm rot="5400000">
            <a:off x="3833019" y="-1623214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2" type="sldNum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/>
          <p:nvPr>
            <p:ph type="title"/>
          </p:nvPr>
        </p:nvSpPr>
        <p:spPr>
          <a:xfrm rot="5400000">
            <a:off x="10688637" y="1371602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" type="body"/>
          </p:nvPr>
        </p:nvSpPr>
        <p:spPr>
          <a:xfrm rot="5400000">
            <a:off x="3271838" y="-2184398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2" type="sldNum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6193370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812800" y="1600204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8229600" y="1600204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0" name="Google Shape;80;p27"/>
          <p:cNvSpPr txBox="1"/>
          <p:nvPr>
            <p:ph idx="2" type="body"/>
          </p:nvPr>
        </p:nvSpPr>
        <p:spPr>
          <a:xfrm>
            <a:off x="609603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28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509155" y="1517073"/>
            <a:ext cx="11191009" cy="4686300"/>
          </a:xfrm>
          <a:prstGeom prst="rect">
            <a:avLst/>
          </a:prstGeom>
          <a:solidFill>
            <a:srgbClr val="9A9A8B">
              <a:alpha val="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1" type="ftr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nstitute of Technology Carlow" id="11" name="Google Shape;11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7466" y="378546"/>
            <a:ext cx="1724025" cy="86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/>
          <p:nvPr/>
        </p:nvSpPr>
        <p:spPr>
          <a:xfrm>
            <a:off x="10572286" y="5281480"/>
            <a:ext cx="1440000" cy="1440000"/>
          </a:xfrm>
          <a:prstGeom prst="donut">
            <a:avLst>
              <a:gd fmla="val 25000" name="adj"/>
            </a:avLst>
          </a:prstGeom>
          <a:solidFill>
            <a:srgbClr val="591300"/>
          </a:solidFill>
          <a:ln cap="flat" cmpd="sng" w="3810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9"/>
          <p:cNvSpPr/>
          <p:nvPr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rgbClr val="591300"/>
          </a:solidFill>
          <a:ln cap="flat" cmpd="sng" w="19050">
            <a:solidFill>
              <a:srgbClr val="5913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2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4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5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7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8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9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hRUWQZ6kR6GkwMBpbh5ZeL4xu7AArRqj/view" TargetMode="External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ecominghuman.ai/the-perfect-organism-d350c05d896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ub.packtpub.com/building-your-own-basic-behavior-tree-tutorial/" TargetMode="External"/><Relationship Id="rId4" Type="http://schemas.openxmlformats.org/officeDocument/2006/relationships/hyperlink" Target="https://code.4noobz.net/decision-tree-simple-exampl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914400" y="1484825"/>
            <a:ext cx="10363200" cy="22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Project Presentation </a:t>
            </a:r>
            <a:br>
              <a:rPr lang="en-IE"/>
            </a:br>
            <a:r>
              <a:rPr lang="en-IE"/>
              <a:t>Can a Decision making AI be implemented into a Turn-based battle System?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97480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E"/>
              <a:t>C00204076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E"/>
              <a:t>Brandon Seah-Dempsey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d1d5d5e6_0_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Description of Research</a:t>
            </a:r>
            <a:endParaRPr/>
          </a:p>
        </p:txBody>
      </p:sp>
      <p:sp>
        <p:nvSpPr>
          <p:cNvPr id="166" name="Google Shape;166;g76d1d5d5e6_0_6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From there I began looking at different documents and websites online discussing about learning and decision making in AIs.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These </a:t>
            </a:r>
            <a:r>
              <a:rPr lang="en-IE"/>
              <a:t>discussions</a:t>
            </a:r>
            <a:r>
              <a:rPr lang="en-IE"/>
              <a:t> also provided and a guide on replicating these models which I had utilised for my project.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d1d5d5e6_0_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Description of Research</a:t>
            </a:r>
            <a:endParaRPr/>
          </a:p>
        </p:txBody>
      </p:sp>
      <p:sp>
        <p:nvSpPr>
          <p:cNvPr id="172" name="Google Shape;172;g76d1d5d5e6_0_1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I then begin looking into different AI models and techniques that I could replicate and utilise.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Until I found some appropriate models that I could utilise for my project.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Description of Research: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Decision Tree</a:t>
            </a:r>
            <a:endParaRPr/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A decision support tool that uses a tree-like model of decisions and their possible consequences.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Includes chance event outcomes, resource costs, and utility.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Can be used to display an algorithm that only contains conditional control statements.</a:t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375" y="4008975"/>
            <a:ext cx="4288399" cy="3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Description of Research: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Decision Tree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IE"/>
              <a:t>Use in project: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Resource cost based decision making, i.e AI makes decision based off a Priority value with the highest being </a:t>
            </a:r>
            <a:r>
              <a:rPr lang="en-IE"/>
              <a:t>chosen</a:t>
            </a:r>
            <a:r>
              <a:rPr lang="en-IE"/>
              <a:t>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Fast to execute; and easy to implement and modify.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Can be simple and used to making decision with already calculated data.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Description of Research: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Behaviour Tree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A mathematical model of plan of action, used in switching between a set amount of task in response to  certain conditions.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Has an ease of human understanding and less error prone.</a:t>
            </a:r>
            <a:endParaRPr/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7100" y="3905500"/>
            <a:ext cx="4416249" cy="2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Description of Research: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Behaviour Tree</a:t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IE"/>
              <a:t>Use in project:</a:t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Useful in creating complex task using simple ones.</a:t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Can be used given impression of AI learning by locking most behaviours and have them unlocked under certain conditions;</a:t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i.e. Player is weak to fire unlock behaviour to keep attack with fire until dead.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Methods of implementation: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Decision Tree</a:t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E"/>
              <a:t>Using my research, I created my Decision tree by first creating a base Client Class to hold all data used.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Then create a abstract </a:t>
            </a:r>
            <a:r>
              <a:rPr lang="en-IE"/>
              <a:t>Decision to evaluate Client and be derived to create a DecisionQuery and DecisionResult 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DecisionQuery will be the acting Tree and the DecisionResult will be the result and response.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46e90461b_0_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Methods of implementation: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Decision Tree</a:t>
            </a:r>
            <a:endParaRPr/>
          </a:p>
        </p:txBody>
      </p:sp>
      <p:sp>
        <p:nvSpPr>
          <p:cNvPr id="210" name="Google Shape;210;g846e90461b_0_3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Within the </a:t>
            </a:r>
            <a:r>
              <a:rPr lang="en-IE"/>
              <a:t>DecisionQuery, will verify if conditions are met based off the Client; returning Positive(yes) or Negative(yes).</a:t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And the DecisionResult will hold the final result from DecisionQuery based on the Positive or Negative.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211" name="Google Shape;211;g846e90461b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975" y="3822850"/>
            <a:ext cx="11719025" cy="29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6d1d5d5e6_0_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Methods of implementation: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Behaviour Tree</a:t>
            </a:r>
            <a:endParaRPr/>
          </a:p>
        </p:txBody>
      </p:sp>
      <p:sp>
        <p:nvSpPr>
          <p:cNvPr id="217" name="Google Shape;217;g76d1d5d5e6_0_11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E"/>
              <a:t>To create my Behaviour Tree, I first needed to create a Node class acting as the base Class to be derived from to create the other classes.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A NodeStates enum to represent every state of the Node; Success, Failure and Running.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A Selector Class, to select and run Nodes.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46e90461b_0_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Methods of implementation: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Behaviour Tree</a:t>
            </a:r>
            <a:endParaRPr/>
          </a:p>
        </p:txBody>
      </p:sp>
      <p:sp>
        <p:nvSpPr>
          <p:cNvPr id="223" name="Google Shape;223;g846e90461b_0_9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E"/>
              <a:t>A Sequence Class, similar to the Selector but instead will need to have all the Node return Success, in order to run through all the Nodes.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And a</a:t>
            </a:r>
            <a:r>
              <a:rPr lang="en-IE"/>
              <a:t>n Action Node, which will act as a leaf Node in the tree by passing in some logic via a delegate.</a:t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From there NodeStates Nodes are created to a piece of code until Success is returned.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What is my Project?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E"/>
              <a:t>The purpose of this project is the </a:t>
            </a:r>
            <a:r>
              <a:rPr lang="en-IE"/>
              <a:t>research of different AI models and to see which models I can utilise.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Research into the use and functionality of the models that are intended to be used.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Use research to create and implement the AI models into a decision making of an NPC.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46e90461b_0_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Methods of implementation: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Behaviour Tree</a:t>
            </a:r>
            <a:endParaRPr/>
          </a:p>
        </p:txBody>
      </p:sp>
      <p:sp>
        <p:nvSpPr>
          <p:cNvPr id="229" name="Google Shape;229;g846e90461b_0_16"/>
          <p:cNvSpPr txBox="1"/>
          <p:nvPr>
            <p:ph idx="1" type="body"/>
          </p:nvPr>
        </p:nvSpPr>
        <p:spPr>
          <a:xfrm>
            <a:off x="609600" y="746229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These Nodes would be added to a Node Root and either add to a Selector or Sequence Roots.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And finally the </a:t>
            </a:r>
            <a:r>
              <a:rPr lang="en-IE"/>
              <a:t>Selector or Sequence Roots are evaluated, in order to run the sequence of Nodes.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picture containing map&#10;&#10;Description automatically generated" id="230" name="Google Shape;230;g846e90461b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50" y="3534100"/>
            <a:ext cx="10549775" cy="33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49baa49a_0_11"/>
          <p:cNvSpPr txBox="1"/>
          <p:nvPr>
            <p:ph type="title"/>
          </p:nvPr>
        </p:nvSpPr>
        <p:spPr>
          <a:xfrm>
            <a:off x="609600" y="2251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Implemented </a:t>
            </a:r>
            <a:r>
              <a:rPr lang="en-IE"/>
              <a:t>Feature Set</a:t>
            </a:r>
            <a:endParaRPr/>
          </a:p>
        </p:txBody>
      </p:sp>
      <p:sp>
        <p:nvSpPr>
          <p:cNvPr id="236" name="Google Shape;236;g7549baa49a_0_11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A functional Behaviour and Decision Tree that takes data from both the Player and Enemy; and make decision based off it.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A functional Turn-Based Battle system similar to Final Fantasy.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Turn</a:t>
            </a:r>
            <a:r>
              <a:rPr lang="en-IE"/>
              <a:t>-Based Battle system makes use of a State Machine to determine the different states of the Player or Enemy during their turn.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49baa49a_0_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What I Have Achieved?</a:t>
            </a:r>
            <a:endParaRPr/>
          </a:p>
        </p:txBody>
      </p:sp>
      <p:sp>
        <p:nvSpPr>
          <p:cNvPr id="242" name="Google Shape;242;g7549baa49a_0_1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E"/>
              <a:t>I have managed to create a functional Turn-Based battle system through the use of a Finite State machine.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Successfully integrated a Decision and Behaviour Tree into an NPC Enemy.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Have the NPC use the Trees to make decision on which player to attack and what attack to used based off the Trees.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6e90461b_0_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Notable Problems</a:t>
            </a:r>
            <a:endParaRPr/>
          </a:p>
        </p:txBody>
      </p:sp>
      <p:sp>
        <p:nvSpPr>
          <p:cNvPr id="248" name="Google Shape;248;g846e90461b_0_21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E"/>
              <a:t>Decision making depends on data from Players and Enemy Attacks.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Depending on amount use, may or may not give the results you desire.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Depending on the decisions</a:t>
            </a:r>
            <a:r>
              <a:rPr lang="en-IE"/>
              <a:t>, a lot of data may be needed.</a:t>
            </a:r>
            <a:r>
              <a:rPr lang="en-IE"/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Conclusion</a:t>
            </a:r>
            <a:endParaRPr/>
          </a:p>
        </p:txBody>
      </p:sp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E"/>
              <a:t>A decision making AI can be implemented in a Turn-Based battle system.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Models, such as a Behaviour Tree, are the most promising to utilised.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Results depend on the amount of data they use.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Demo Video</a:t>
            </a:r>
            <a:endParaRPr/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1" name="Google Shape;261;p17" title="My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125" y="1164075"/>
            <a:ext cx="7197750" cy="5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Questions and Answers</a:t>
            </a:r>
            <a:endParaRPr/>
          </a:p>
        </p:txBody>
      </p:sp>
      <p:sp>
        <p:nvSpPr>
          <p:cNvPr id="267" name="Google Shape;267;p1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49baa49a_0_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Purpose of AI</a:t>
            </a:r>
            <a:endParaRPr/>
          </a:p>
        </p:txBody>
      </p:sp>
      <p:sp>
        <p:nvSpPr>
          <p:cNvPr id="120" name="Google Shape;120;g7549baa49a_0_16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E"/>
              <a:t>The purpose of the AI is see if a Decision making AI can be utilised into an NPC enemy of a Turn-based battle system.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And see if this addition can make this style of gameplay more</a:t>
            </a:r>
            <a:r>
              <a:rPr lang="en-IE"/>
              <a:t> enjoyable and still be challenging.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The reason for this is due to many Turn-based AIs relying on too much RNG, leading to </a:t>
            </a:r>
            <a:r>
              <a:rPr lang="en-IE"/>
              <a:t>frustration and annoyance.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Description of Project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This project will be a 2D game in Unity made similarly to turn-based RPGs, such as Final Fantasy 6.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Project will use a mouse to interact with UI and control player.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And the project will be for the Player to beat the Enemy to win.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0750" y="3708750"/>
            <a:ext cx="3458700" cy="304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Controls of Project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Controls are simple.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The user simple uses the mouse to click the buttons of the UI.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The buttons are used to choose an attack type for the Player use on the Enemy.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150" y="3855056"/>
            <a:ext cx="2660425" cy="1925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What I have Researched?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I have researched into AI used in video games that apply a form of learning.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I researched into different AI models and techniques that could be utilized with my project, i.e. Hidden Markov Model and Behavior Tree.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And looked into a detailed articles of the workings and functionality of AIs used in video games, i.e. Alien Isolation.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Research is from?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Research on AI was taken from websites, articles, online documents, and video games.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An online article and video detailing the inner workings and functionality of the AI it’s describing: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 u="sng">
                <a:solidFill>
                  <a:schemeClr val="hlink"/>
                </a:solidFill>
                <a:hlinkClick r:id="rId3"/>
              </a:rPr>
              <a:t>https://becominghuman.ai/the-perfect-organism-d350c05d8960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Research is from?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E"/>
              <a:t>I also found articles, forums and tutorials on how to create some of these patterns and models: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E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https://hub.packtpub.com/building-your-own-basic-behavior-tree-tutorial/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E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https://code.4noobz.net/decision-tree-simple-example/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49baa49a_0_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Description of</a:t>
            </a:r>
            <a:r>
              <a:rPr lang="en-IE"/>
              <a:t> Research</a:t>
            </a:r>
            <a:endParaRPr/>
          </a:p>
        </p:txBody>
      </p:sp>
      <p:sp>
        <p:nvSpPr>
          <p:cNvPr id="158" name="Google Shape;158;g7549baa49a_0_21"/>
          <p:cNvSpPr txBox="1"/>
          <p:nvPr>
            <p:ph idx="1" type="body"/>
          </p:nvPr>
        </p:nvSpPr>
        <p:spPr>
          <a:xfrm>
            <a:off x="609600" y="160020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E"/>
              <a:t>To start off my research, I first looked into various video games and their uses of AI.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Studying and learning how they worked and were utilised.</a:t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E"/>
              <a:t>While trying to understanding the overall impact they had on the game itself.</a:t>
            </a:r>
            <a:endParaRPr/>
          </a:p>
        </p:txBody>
      </p:sp>
      <p:pic>
        <p:nvPicPr>
          <p:cNvPr id="159" name="Google Shape;159;g7549baa49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825" y="4288700"/>
            <a:ext cx="3193175" cy="239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7549baa49a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575" y="4380600"/>
            <a:ext cx="3844825" cy="23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