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64" r:id="rId4"/>
    <p:sldId id="280" r:id="rId5"/>
    <p:sldId id="281" r:id="rId6"/>
    <p:sldId id="287" r:id="rId7"/>
    <p:sldId id="284" r:id="rId8"/>
    <p:sldId id="285" r:id="rId9"/>
    <p:sldId id="286" r:id="rId10"/>
    <p:sldId id="283" r:id="rId11"/>
    <p:sldId id="288" r:id="rId12"/>
    <p:sldId id="290" r:id="rId13"/>
    <p:sldId id="289" r:id="rId14"/>
    <p:sldId id="291" r:id="rId15"/>
    <p:sldId id="297" r:id="rId16"/>
    <p:sldId id="293" r:id="rId17"/>
    <p:sldId id="294" r:id="rId18"/>
    <p:sldId id="295" r:id="rId19"/>
    <p:sldId id="296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scout.com/" TargetMode="External"/><Relationship Id="rId2" Type="http://schemas.openxmlformats.org/officeDocument/2006/relationships/hyperlink" Target="http://www.canva.com/" TargetMode="External"/><Relationship Id="rId1" Type="http://schemas.openxmlformats.org/officeDocument/2006/relationships/hyperlink" Target="https://data.world/" TargetMode="External"/><Relationship Id="rId5" Type="http://schemas.openxmlformats.org/officeDocument/2006/relationships/hyperlink" Target="https://opencv.org/" TargetMode="External"/><Relationship Id="rId4" Type="http://schemas.openxmlformats.org/officeDocument/2006/relationships/hyperlink" Target="https://docs.ultralytics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scout.com/" TargetMode="External"/><Relationship Id="rId2" Type="http://schemas.openxmlformats.org/officeDocument/2006/relationships/hyperlink" Target="http://www.canva.com/" TargetMode="External"/><Relationship Id="rId1" Type="http://schemas.openxmlformats.org/officeDocument/2006/relationships/hyperlink" Target="https://data.world/" TargetMode="External"/><Relationship Id="rId5" Type="http://schemas.openxmlformats.org/officeDocument/2006/relationships/hyperlink" Target="https://opencv.org/" TargetMode="External"/><Relationship Id="rId4" Type="http://schemas.openxmlformats.org/officeDocument/2006/relationships/hyperlink" Target="https://docs.ultralytic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E2355-28D8-4540-806D-C11DEE99CED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17B866-7283-4266-B3EC-F4C8373C0D0F}">
      <dgm:prSet/>
      <dgm:spPr/>
      <dgm:t>
        <a:bodyPr/>
        <a:lstStyle/>
        <a:p>
          <a:r>
            <a:rPr lang="en-GB"/>
            <a:t>Using R code</a:t>
          </a:r>
          <a:endParaRPr lang="en-US"/>
        </a:p>
      </dgm:t>
    </dgm:pt>
    <dgm:pt modelId="{354D0032-2BD8-4572-81CA-DF45492476FA}" type="parTrans" cxnId="{8CA9BF5D-0D9F-4D11-AC4A-FE9A604F4181}">
      <dgm:prSet/>
      <dgm:spPr/>
      <dgm:t>
        <a:bodyPr/>
        <a:lstStyle/>
        <a:p>
          <a:endParaRPr lang="en-US"/>
        </a:p>
      </dgm:t>
    </dgm:pt>
    <dgm:pt modelId="{171D9719-BB70-46FD-8F12-F666201841A2}" type="sibTrans" cxnId="{8CA9BF5D-0D9F-4D11-AC4A-FE9A604F4181}">
      <dgm:prSet/>
      <dgm:spPr/>
      <dgm:t>
        <a:bodyPr/>
        <a:lstStyle/>
        <a:p>
          <a:endParaRPr lang="en-US"/>
        </a:p>
      </dgm:t>
    </dgm:pt>
    <dgm:pt modelId="{95E733E3-84BC-4879-92F0-9F4F251872BA}">
      <dgm:prSet/>
      <dgm:spPr/>
      <dgm:t>
        <a:bodyPr/>
        <a:lstStyle/>
        <a:p>
          <a:r>
            <a:rPr lang="en-GB"/>
            <a:t>Using RStudio</a:t>
          </a:r>
          <a:endParaRPr lang="en-US"/>
        </a:p>
      </dgm:t>
    </dgm:pt>
    <dgm:pt modelId="{7CA45532-1FAF-4A69-A678-F69477EE70D0}" type="parTrans" cxnId="{98C4892F-DD01-4731-A32E-20E7F89A7818}">
      <dgm:prSet/>
      <dgm:spPr/>
      <dgm:t>
        <a:bodyPr/>
        <a:lstStyle/>
        <a:p>
          <a:endParaRPr lang="en-US"/>
        </a:p>
      </dgm:t>
    </dgm:pt>
    <dgm:pt modelId="{FA9EC01E-A767-40FC-84F4-2F51A3D93989}" type="sibTrans" cxnId="{98C4892F-DD01-4731-A32E-20E7F89A7818}">
      <dgm:prSet/>
      <dgm:spPr/>
      <dgm:t>
        <a:bodyPr/>
        <a:lstStyle/>
        <a:p>
          <a:endParaRPr lang="en-US"/>
        </a:p>
      </dgm:t>
    </dgm:pt>
    <dgm:pt modelId="{6AF4FE61-BE71-46D8-BEB7-FF73F65B17C3}">
      <dgm:prSet/>
      <dgm:spPr/>
      <dgm:t>
        <a:bodyPr/>
        <a:lstStyle/>
        <a:p>
          <a:r>
            <a:rPr lang="en-GB"/>
            <a:t>New Libraries from R</a:t>
          </a:r>
          <a:endParaRPr lang="en-US"/>
        </a:p>
      </dgm:t>
    </dgm:pt>
    <dgm:pt modelId="{57AD8D8E-A6FD-4AE3-B01E-6BB2F14E6A54}" type="parTrans" cxnId="{7ED4CE3C-A475-4CAE-AFD3-0DB0C26C5233}">
      <dgm:prSet/>
      <dgm:spPr/>
      <dgm:t>
        <a:bodyPr/>
        <a:lstStyle/>
        <a:p>
          <a:endParaRPr lang="en-US"/>
        </a:p>
      </dgm:t>
    </dgm:pt>
    <dgm:pt modelId="{313145EC-4E3D-41F7-B63B-C20EBFA99C43}" type="sibTrans" cxnId="{7ED4CE3C-A475-4CAE-AFD3-0DB0C26C5233}">
      <dgm:prSet/>
      <dgm:spPr/>
      <dgm:t>
        <a:bodyPr/>
        <a:lstStyle/>
        <a:p>
          <a:endParaRPr lang="en-US"/>
        </a:p>
      </dgm:t>
    </dgm:pt>
    <dgm:pt modelId="{69C3A0ED-95ED-410A-B136-90EEDEF05C13}" type="pres">
      <dgm:prSet presAssocID="{F7AE2355-28D8-4540-806D-C11DEE99CED0}" presName="root" presStyleCnt="0">
        <dgm:presLayoutVars>
          <dgm:dir/>
          <dgm:resizeHandles val="exact"/>
        </dgm:presLayoutVars>
      </dgm:prSet>
      <dgm:spPr/>
    </dgm:pt>
    <dgm:pt modelId="{502DAB8B-2A64-48F0-AEBF-51EB6A6730CC}" type="pres">
      <dgm:prSet presAssocID="{6B17B866-7283-4266-B3EC-F4C8373C0D0F}" presName="compNode" presStyleCnt="0"/>
      <dgm:spPr/>
    </dgm:pt>
    <dgm:pt modelId="{07D42826-ECFB-47E4-B28A-273F2D0300BD}" type="pres">
      <dgm:prSet presAssocID="{6B17B866-7283-4266-B3EC-F4C8373C0D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"/>
        </a:ext>
      </dgm:extLst>
    </dgm:pt>
    <dgm:pt modelId="{A79AE615-BF51-4021-BE93-8D5E2E9C6004}" type="pres">
      <dgm:prSet presAssocID="{6B17B866-7283-4266-B3EC-F4C8373C0D0F}" presName="spaceRect" presStyleCnt="0"/>
      <dgm:spPr/>
    </dgm:pt>
    <dgm:pt modelId="{91EA4901-F9A9-46B5-BDF3-59E05E83988C}" type="pres">
      <dgm:prSet presAssocID="{6B17B866-7283-4266-B3EC-F4C8373C0D0F}" presName="textRect" presStyleLbl="revTx" presStyleIdx="0" presStyleCnt="3">
        <dgm:presLayoutVars>
          <dgm:chMax val="1"/>
          <dgm:chPref val="1"/>
        </dgm:presLayoutVars>
      </dgm:prSet>
      <dgm:spPr/>
    </dgm:pt>
    <dgm:pt modelId="{14A6DEAF-B4DB-4E52-9B5B-93E676224892}" type="pres">
      <dgm:prSet presAssocID="{171D9719-BB70-46FD-8F12-F666201841A2}" presName="sibTrans" presStyleCnt="0"/>
      <dgm:spPr/>
    </dgm:pt>
    <dgm:pt modelId="{FDA7EB92-32F4-47CA-BB76-0DAC0C776EF9}" type="pres">
      <dgm:prSet presAssocID="{95E733E3-84BC-4879-92F0-9F4F251872BA}" presName="compNode" presStyleCnt="0"/>
      <dgm:spPr/>
    </dgm:pt>
    <dgm:pt modelId="{0F8E7536-B543-47E8-BA5A-CA11F5678491}" type="pres">
      <dgm:prSet presAssocID="{95E733E3-84BC-4879-92F0-9F4F251872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9B221B5F-0D1A-4333-ABF5-F532962653FE}" type="pres">
      <dgm:prSet presAssocID="{95E733E3-84BC-4879-92F0-9F4F251872BA}" presName="spaceRect" presStyleCnt="0"/>
      <dgm:spPr/>
    </dgm:pt>
    <dgm:pt modelId="{C9EDC815-01B3-4284-BAEF-321BE146D6ED}" type="pres">
      <dgm:prSet presAssocID="{95E733E3-84BC-4879-92F0-9F4F251872BA}" presName="textRect" presStyleLbl="revTx" presStyleIdx="1" presStyleCnt="3">
        <dgm:presLayoutVars>
          <dgm:chMax val="1"/>
          <dgm:chPref val="1"/>
        </dgm:presLayoutVars>
      </dgm:prSet>
      <dgm:spPr/>
    </dgm:pt>
    <dgm:pt modelId="{744E23DB-044A-4E1D-8444-D9656EE8FFF9}" type="pres">
      <dgm:prSet presAssocID="{FA9EC01E-A767-40FC-84F4-2F51A3D93989}" presName="sibTrans" presStyleCnt="0"/>
      <dgm:spPr/>
    </dgm:pt>
    <dgm:pt modelId="{C1F0E555-6EDA-47CD-A7B5-1C068DB6903F}" type="pres">
      <dgm:prSet presAssocID="{6AF4FE61-BE71-46D8-BEB7-FF73F65B17C3}" presName="compNode" presStyleCnt="0"/>
      <dgm:spPr/>
    </dgm:pt>
    <dgm:pt modelId="{EE1D65A1-1CAD-4913-AEA1-0E1E63992BD6}" type="pres">
      <dgm:prSet presAssocID="{6AF4FE61-BE71-46D8-BEB7-FF73F65B17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ary"/>
        </a:ext>
      </dgm:extLst>
    </dgm:pt>
    <dgm:pt modelId="{F9BE5730-2C00-4E7B-836C-BF3790AB8D17}" type="pres">
      <dgm:prSet presAssocID="{6AF4FE61-BE71-46D8-BEB7-FF73F65B17C3}" presName="spaceRect" presStyleCnt="0"/>
      <dgm:spPr/>
    </dgm:pt>
    <dgm:pt modelId="{A29B1A0F-4B63-4BD5-BDDF-3DE6F58EB18A}" type="pres">
      <dgm:prSet presAssocID="{6AF4FE61-BE71-46D8-BEB7-FF73F65B17C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A2591A-0B02-4979-9ECD-839E12AD4E26}" type="presOf" srcId="{95E733E3-84BC-4879-92F0-9F4F251872BA}" destId="{C9EDC815-01B3-4284-BAEF-321BE146D6ED}" srcOrd="0" destOrd="0" presId="urn:microsoft.com/office/officeart/2018/2/layout/IconLabelList"/>
    <dgm:cxn modelId="{98C4892F-DD01-4731-A32E-20E7F89A7818}" srcId="{F7AE2355-28D8-4540-806D-C11DEE99CED0}" destId="{95E733E3-84BC-4879-92F0-9F4F251872BA}" srcOrd="1" destOrd="0" parTransId="{7CA45532-1FAF-4A69-A678-F69477EE70D0}" sibTransId="{FA9EC01E-A767-40FC-84F4-2F51A3D93989}"/>
    <dgm:cxn modelId="{7ED4CE3C-A475-4CAE-AFD3-0DB0C26C5233}" srcId="{F7AE2355-28D8-4540-806D-C11DEE99CED0}" destId="{6AF4FE61-BE71-46D8-BEB7-FF73F65B17C3}" srcOrd="2" destOrd="0" parTransId="{57AD8D8E-A6FD-4AE3-B01E-6BB2F14E6A54}" sibTransId="{313145EC-4E3D-41F7-B63B-C20EBFA99C43}"/>
    <dgm:cxn modelId="{8CA9BF5D-0D9F-4D11-AC4A-FE9A604F4181}" srcId="{F7AE2355-28D8-4540-806D-C11DEE99CED0}" destId="{6B17B866-7283-4266-B3EC-F4C8373C0D0F}" srcOrd="0" destOrd="0" parTransId="{354D0032-2BD8-4572-81CA-DF45492476FA}" sibTransId="{171D9719-BB70-46FD-8F12-F666201841A2}"/>
    <dgm:cxn modelId="{CEF972A5-10F3-4FE2-876A-978A10CAF5B4}" type="presOf" srcId="{6B17B866-7283-4266-B3EC-F4C8373C0D0F}" destId="{91EA4901-F9A9-46B5-BDF3-59E05E83988C}" srcOrd="0" destOrd="0" presId="urn:microsoft.com/office/officeart/2018/2/layout/IconLabelList"/>
    <dgm:cxn modelId="{447EACF1-52F5-4608-8D78-3A45DE6CD5D8}" type="presOf" srcId="{6AF4FE61-BE71-46D8-BEB7-FF73F65B17C3}" destId="{A29B1A0F-4B63-4BD5-BDDF-3DE6F58EB18A}" srcOrd="0" destOrd="0" presId="urn:microsoft.com/office/officeart/2018/2/layout/IconLabelList"/>
    <dgm:cxn modelId="{AAE39FF3-47F3-4D1B-90C5-A622676A5E97}" type="presOf" srcId="{F7AE2355-28D8-4540-806D-C11DEE99CED0}" destId="{69C3A0ED-95ED-410A-B136-90EEDEF05C13}" srcOrd="0" destOrd="0" presId="urn:microsoft.com/office/officeart/2018/2/layout/IconLabelList"/>
    <dgm:cxn modelId="{C00F0FCE-E95F-4D11-A1A1-0949185ED2D0}" type="presParOf" srcId="{69C3A0ED-95ED-410A-B136-90EEDEF05C13}" destId="{502DAB8B-2A64-48F0-AEBF-51EB6A6730CC}" srcOrd="0" destOrd="0" presId="urn:microsoft.com/office/officeart/2018/2/layout/IconLabelList"/>
    <dgm:cxn modelId="{B9629415-7F94-49A0-8B9F-3EA52B0FA96C}" type="presParOf" srcId="{502DAB8B-2A64-48F0-AEBF-51EB6A6730CC}" destId="{07D42826-ECFB-47E4-B28A-273F2D0300BD}" srcOrd="0" destOrd="0" presId="urn:microsoft.com/office/officeart/2018/2/layout/IconLabelList"/>
    <dgm:cxn modelId="{C16FCADD-3AF5-462E-8020-D3A1A3AA648B}" type="presParOf" srcId="{502DAB8B-2A64-48F0-AEBF-51EB6A6730CC}" destId="{A79AE615-BF51-4021-BE93-8D5E2E9C6004}" srcOrd="1" destOrd="0" presId="urn:microsoft.com/office/officeart/2018/2/layout/IconLabelList"/>
    <dgm:cxn modelId="{7F7E6582-5E85-4548-85BB-4380E8D77E87}" type="presParOf" srcId="{502DAB8B-2A64-48F0-AEBF-51EB6A6730CC}" destId="{91EA4901-F9A9-46B5-BDF3-59E05E83988C}" srcOrd="2" destOrd="0" presId="urn:microsoft.com/office/officeart/2018/2/layout/IconLabelList"/>
    <dgm:cxn modelId="{DCCB91FB-7A2D-45AD-AAE6-7D31EEAF597B}" type="presParOf" srcId="{69C3A0ED-95ED-410A-B136-90EEDEF05C13}" destId="{14A6DEAF-B4DB-4E52-9B5B-93E676224892}" srcOrd="1" destOrd="0" presId="urn:microsoft.com/office/officeart/2018/2/layout/IconLabelList"/>
    <dgm:cxn modelId="{A2C7758C-ECB1-493A-8EC9-E41F4EFA107A}" type="presParOf" srcId="{69C3A0ED-95ED-410A-B136-90EEDEF05C13}" destId="{FDA7EB92-32F4-47CA-BB76-0DAC0C776EF9}" srcOrd="2" destOrd="0" presId="urn:microsoft.com/office/officeart/2018/2/layout/IconLabelList"/>
    <dgm:cxn modelId="{5A14CEF9-A890-4644-9431-C903179FBB53}" type="presParOf" srcId="{FDA7EB92-32F4-47CA-BB76-0DAC0C776EF9}" destId="{0F8E7536-B543-47E8-BA5A-CA11F5678491}" srcOrd="0" destOrd="0" presId="urn:microsoft.com/office/officeart/2018/2/layout/IconLabelList"/>
    <dgm:cxn modelId="{51B8C33C-5F0E-4C61-9C2D-53B23BB49D67}" type="presParOf" srcId="{FDA7EB92-32F4-47CA-BB76-0DAC0C776EF9}" destId="{9B221B5F-0D1A-4333-ABF5-F532962653FE}" srcOrd="1" destOrd="0" presId="urn:microsoft.com/office/officeart/2018/2/layout/IconLabelList"/>
    <dgm:cxn modelId="{6D0E277C-09B8-4C41-9047-2F567543701D}" type="presParOf" srcId="{FDA7EB92-32F4-47CA-BB76-0DAC0C776EF9}" destId="{C9EDC815-01B3-4284-BAEF-321BE146D6ED}" srcOrd="2" destOrd="0" presId="urn:microsoft.com/office/officeart/2018/2/layout/IconLabelList"/>
    <dgm:cxn modelId="{2638195B-4579-4967-8AF5-A02718763ED7}" type="presParOf" srcId="{69C3A0ED-95ED-410A-B136-90EEDEF05C13}" destId="{744E23DB-044A-4E1D-8444-D9656EE8FFF9}" srcOrd="3" destOrd="0" presId="urn:microsoft.com/office/officeart/2018/2/layout/IconLabelList"/>
    <dgm:cxn modelId="{2E5D3A82-6260-4BA1-86D4-4089153BFBE0}" type="presParOf" srcId="{69C3A0ED-95ED-410A-B136-90EEDEF05C13}" destId="{C1F0E555-6EDA-47CD-A7B5-1C068DB6903F}" srcOrd="4" destOrd="0" presId="urn:microsoft.com/office/officeart/2018/2/layout/IconLabelList"/>
    <dgm:cxn modelId="{42A9B83E-E20D-48E5-BF46-5F6886A96B01}" type="presParOf" srcId="{C1F0E555-6EDA-47CD-A7B5-1C068DB6903F}" destId="{EE1D65A1-1CAD-4913-AEA1-0E1E63992BD6}" srcOrd="0" destOrd="0" presId="urn:microsoft.com/office/officeart/2018/2/layout/IconLabelList"/>
    <dgm:cxn modelId="{E5002DE4-364D-4DA8-B6CA-241F895385FD}" type="presParOf" srcId="{C1F0E555-6EDA-47CD-A7B5-1C068DB6903F}" destId="{F9BE5730-2C00-4E7B-836C-BF3790AB8D17}" srcOrd="1" destOrd="0" presId="urn:microsoft.com/office/officeart/2018/2/layout/IconLabelList"/>
    <dgm:cxn modelId="{4ED55AAF-9289-46BD-91CA-EF94DCDF20C0}" type="presParOf" srcId="{C1F0E555-6EDA-47CD-A7B5-1C068DB6903F}" destId="{A29B1A0F-4B63-4BD5-BDDF-3DE6F58EB1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F13A33-BD21-43ED-8E32-CCBB22A0069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C98731-3E2D-41AA-8E4C-BD08EB4B9564}">
      <dgm:prSet/>
      <dgm:spPr/>
      <dgm:t>
        <a:bodyPr/>
        <a:lstStyle/>
        <a:p>
          <a:r>
            <a:rPr lang="en-GB"/>
            <a:t>Potential to drastically decrease the time to make a model</a:t>
          </a:r>
          <a:endParaRPr lang="en-US"/>
        </a:p>
      </dgm:t>
    </dgm:pt>
    <dgm:pt modelId="{BFBDD884-5F3B-47BF-BD73-48BE6F8F0E1F}" type="parTrans" cxnId="{31817D76-94D5-4751-BBD2-5EC149755B7D}">
      <dgm:prSet/>
      <dgm:spPr/>
      <dgm:t>
        <a:bodyPr/>
        <a:lstStyle/>
        <a:p>
          <a:endParaRPr lang="en-US"/>
        </a:p>
      </dgm:t>
    </dgm:pt>
    <dgm:pt modelId="{56D81874-7CB1-4FD0-BE6A-5F8DC90A2C4D}" type="sibTrans" cxnId="{31817D76-94D5-4751-BBD2-5EC149755B7D}">
      <dgm:prSet/>
      <dgm:spPr/>
      <dgm:t>
        <a:bodyPr/>
        <a:lstStyle/>
        <a:p>
          <a:endParaRPr lang="en-US"/>
        </a:p>
      </dgm:t>
    </dgm:pt>
    <dgm:pt modelId="{FFFA08FA-1D7F-469C-9705-4D5E1F45E8F6}">
      <dgm:prSet/>
      <dgm:spPr/>
      <dgm:t>
        <a:bodyPr/>
        <a:lstStyle/>
        <a:p>
          <a:r>
            <a:rPr lang="en-GB"/>
            <a:t>Potential to drastically increase productivity</a:t>
          </a:r>
          <a:endParaRPr lang="en-US"/>
        </a:p>
      </dgm:t>
    </dgm:pt>
    <dgm:pt modelId="{D823AEF6-66B6-4EBE-9AE0-60CB3987A3F1}" type="parTrans" cxnId="{5DD84EAD-FCA3-47A9-84E3-4E657A3B77A3}">
      <dgm:prSet/>
      <dgm:spPr/>
      <dgm:t>
        <a:bodyPr/>
        <a:lstStyle/>
        <a:p>
          <a:endParaRPr lang="en-US"/>
        </a:p>
      </dgm:t>
    </dgm:pt>
    <dgm:pt modelId="{2AA460C7-6025-481E-BF27-929EC76608F6}" type="sibTrans" cxnId="{5DD84EAD-FCA3-47A9-84E3-4E657A3B77A3}">
      <dgm:prSet/>
      <dgm:spPr/>
      <dgm:t>
        <a:bodyPr/>
        <a:lstStyle/>
        <a:p>
          <a:endParaRPr lang="en-US"/>
        </a:p>
      </dgm:t>
    </dgm:pt>
    <dgm:pt modelId="{ACF5E3FD-A4FE-48AC-AA1A-EEFB9891EDF2}">
      <dgm:prSet/>
      <dgm:spPr/>
      <dgm:t>
        <a:bodyPr/>
        <a:lstStyle/>
        <a:p>
          <a:r>
            <a:rPr lang="en-GB" dirty="0"/>
            <a:t>Anything produced can’t be claimed as our own</a:t>
          </a:r>
          <a:endParaRPr lang="en-US" dirty="0"/>
        </a:p>
      </dgm:t>
    </dgm:pt>
    <dgm:pt modelId="{88501BE1-BE6F-4CD7-B3BD-3F932D588032}" type="parTrans" cxnId="{F5A581D1-1140-469B-ADD9-1467A9C91B9A}">
      <dgm:prSet/>
      <dgm:spPr/>
      <dgm:t>
        <a:bodyPr/>
        <a:lstStyle/>
        <a:p>
          <a:endParaRPr lang="en-US"/>
        </a:p>
      </dgm:t>
    </dgm:pt>
    <dgm:pt modelId="{F51A8B14-9C88-445A-B2C4-F4B8678C07E5}" type="sibTrans" cxnId="{F5A581D1-1140-469B-ADD9-1467A9C91B9A}">
      <dgm:prSet/>
      <dgm:spPr/>
      <dgm:t>
        <a:bodyPr/>
        <a:lstStyle/>
        <a:p>
          <a:endParaRPr lang="en-US"/>
        </a:p>
      </dgm:t>
    </dgm:pt>
    <dgm:pt modelId="{EEF8FEA2-EE04-49DC-BCC9-6BFFE15E242E}">
      <dgm:prSet/>
      <dgm:spPr/>
      <dgm:t>
        <a:bodyPr/>
        <a:lstStyle/>
        <a:p>
          <a:r>
            <a:rPr lang="en-GB" dirty="0"/>
            <a:t>If the code is not understood well, it will be costly to maintain</a:t>
          </a:r>
          <a:endParaRPr lang="en-US" dirty="0"/>
        </a:p>
      </dgm:t>
    </dgm:pt>
    <dgm:pt modelId="{CEB707FD-CEB9-4663-8E27-0852A6E96732}" type="parTrans" cxnId="{6EDA8511-0108-436E-8CBD-F63105360464}">
      <dgm:prSet/>
      <dgm:spPr/>
      <dgm:t>
        <a:bodyPr/>
        <a:lstStyle/>
        <a:p>
          <a:endParaRPr lang="en-US"/>
        </a:p>
      </dgm:t>
    </dgm:pt>
    <dgm:pt modelId="{51342FC1-52AC-4104-9E0C-AEAA3E57A86D}" type="sibTrans" cxnId="{6EDA8511-0108-436E-8CBD-F63105360464}">
      <dgm:prSet/>
      <dgm:spPr/>
      <dgm:t>
        <a:bodyPr/>
        <a:lstStyle/>
        <a:p>
          <a:endParaRPr lang="en-US"/>
        </a:p>
      </dgm:t>
    </dgm:pt>
    <dgm:pt modelId="{E2E65E21-677D-465D-B6D5-4907F0316177}" type="pres">
      <dgm:prSet presAssocID="{28F13A33-BD21-43ED-8E32-CCBB22A00690}" presName="linear" presStyleCnt="0">
        <dgm:presLayoutVars>
          <dgm:animLvl val="lvl"/>
          <dgm:resizeHandles val="exact"/>
        </dgm:presLayoutVars>
      </dgm:prSet>
      <dgm:spPr/>
    </dgm:pt>
    <dgm:pt modelId="{D1AB919D-3904-4C7F-881A-FEFF6860F18A}" type="pres">
      <dgm:prSet presAssocID="{E6C98731-3E2D-41AA-8E4C-BD08EB4B956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7BAF23F-5159-4F2C-8F6C-CC681E88F029}" type="pres">
      <dgm:prSet presAssocID="{56D81874-7CB1-4FD0-BE6A-5F8DC90A2C4D}" presName="spacer" presStyleCnt="0"/>
      <dgm:spPr/>
    </dgm:pt>
    <dgm:pt modelId="{467F7087-32CE-4FD3-9036-F8D23321A53D}" type="pres">
      <dgm:prSet presAssocID="{FFFA08FA-1D7F-469C-9705-4D5E1F45E8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1968FC-0303-49BF-A35E-65EC5BBE9476}" type="pres">
      <dgm:prSet presAssocID="{2AA460C7-6025-481E-BF27-929EC76608F6}" presName="spacer" presStyleCnt="0"/>
      <dgm:spPr/>
    </dgm:pt>
    <dgm:pt modelId="{DD05B9E8-4FEE-4826-BFD6-0349A5554AD2}" type="pres">
      <dgm:prSet presAssocID="{ACF5E3FD-A4FE-48AC-AA1A-EEFB9891EDF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2DCCE4C-76E8-41D5-9DAE-003366ED041E}" type="pres">
      <dgm:prSet presAssocID="{F51A8B14-9C88-445A-B2C4-F4B8678C07E5}" presName="spacer" presStyleCnt="0"/>
      <dgm:spPr/>
    </dgm:pt>
    <dgm:pt modelId="{6E2EB998-BC6F-43EC-9381-3D241DF56BFC}" type="pres">
      <dgm:prSet presAssocID="{EEF8FEA2-EE04-49DC-BCC9-6BFFE15E242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CC9DE0D-E524-4548-A411-BA593E99C9C7}" type="presOf" srcId="{FFFA08FA-1D7F-469C-9705-4D5E1F45E8F6}" destId="{467F7087-32CE-4FD3-9036-F8D23321A53D}" srcOrd="0" destOrd="0" presId="urn:microsoft.com/office/officeart/2005/8/layout/vList2"/>
    <dgm:cxn modelId="{6EDA8511-0108-436E-8CBD-F63105360464}" srcId="{28F13A33-BD21-43ED-8E32-CCBB22A00690}" destId="{EEF8FEA2-EE04-49DC-BCC9-6BFFE15E242E}" srcOrd="3" destOrd="0" parTransId="{CEB707FD-CEB9-4663-8E27-0852A6E96732}" sibTransId="{51342FC1-52AC-4104-9E0C-AEAA3E57A86D}"/>
    <dgm:cxn modelId="{706FF233-FA1E-419B-AC35-926DFA206815}" type="presOf" srcId="{E6C98731-3E2D-41AA-8E4C-BD08EB4B9564}" destId="{D1AB919D-3904-4C7F-881A-FEFF6860F18A}" srcOrd="0" destOrd="0" presId="urn:microsoft.com/office/officeart/2005/8/layout/vList2"/>
    <dgm:cxn modelId="{C84B8052-4FE1-4A03-B65B-2B6902E2B4C3}" type="presOf" srcId="{EEF8FEA2-EE04-49DC-BCC9-6BFFE15E242E}" destId="{6E2EB998-BC6F-43EC-9381-3D241DF56BFC}" srcOrd="0" destOrd="0" presId="urn:microsoft.com/office/officeart/2005/8/layout/vList2"/>
    <dgm:cxn modelId="{31817D76-94D5-4751-BBD2-5EC149755B7D}" srcId="{28F13A33-BD21-43ED-8E32-CCBB22A00690}" destId="{E6C98731-3E2D-41AA-8E4C-BD08EB4B9564}" srcOrd="0" destOrd="0" parTransId="{BFBDD884-5F3B-47BF-BD73-48BE6F8F0E1F}" sibTransId="{56D81874-7CB1-4FD0-BE6A-5F8DC90A2C4D}"/>
    <dgm:cxn modelId="{7F1DCE79-A3DC-4CC4-8CD0-0EBC568A087F}" type="presOf" srcId="{ACF5E3FD-A4FE-48AC-AA1A-EEFB9891EDF2}" destId="{DD05B9E8-4FEE-4826-BFD6-0349A5554AD2}" srcOrd="0" destOrd="0" presId="urn:microsoft.com/office/officeart/2005/8/layout/vList2"/>
    <dgm:cxn modelId="{25D038A7-C135-451A-BF07-DFC90144A52B}" type="presOf" srcId="{28F13A33-BD21-43ED-8E32-CCBB22A00690}" destId="{E2E65E21-677D-465D-B6D5-4907F0316177}" srcOrd="0" destOrd="0" presId="urn:microsoft.com/office/officeart/2005/8/layout/vList2"/>
    <dgm:cxn modelId="{5DD84EAD-FCA3-47A9-84E3-4E657A3B77A3}" srcId="{28F13A33-BD21-43ED-8E32-CCBB22A00690}" destId="{FFFA08FA-1D7F-469C-9705-4D5E1F45E8F6}" srcOrd="1" destOrd="0" parTransId="{D823AEF6-66B6-4EBE-9AE0-60CB3987A3F1}" sibTransId="{2AA460C7-6025-481E-BF27-929EC76608F6}"/>
    <dgm:cxn modelId="{F5A581D1-1140-469B-ADD9-1467A9C91B9A}" srcId="{28F13A33-BD21-43ED-8E32-CCBB22A00690}" destId="{ACF5E3FD-A4FE-48AC-AA1A-EEFB9891EDF2}" srcOrd="2" destOrd="0" parTransId="{88501BE1-BE6F-4CD7-B3BD-3F932D588032}" sibTransId="{F51A8B14-9C88-445A-B2C4-F4B8678C07E5}"/>
    <dgm:cxn modelId="{FB66737B-CC81-467A-8CA4-1ABD2D519E45}" type="presParOf" srcId="{E2E65E21-677D-465D-B6D5-4907F0316177}" destId="{D1AB919D-3904-4C7F-881A-FEFF6860F18A}" srcOrd="0" destOrd="0" presId="urn:microsoft.com/office/officeart/2005/8/layout/vList2"/>
    <dgm:cxn modelId="{A60AC819-B638-476B-A8FD-21C3BD9F7AAA}" type="presParOf" srcId="{E2E65E21-677D-465D-B6D5-4907F0316177}" destId="{97BAF23F-5159-4F2C-8F6C-CC681E88F029}" srcOrd="1" destOrd="0" presId="urn:microsoft.com/office/officeart/2005/8/layout/vList2"/>
    <dgm:cxn modelId="{2A111867-3CE4-4918-9FC4-E79CF33CDFF6}" type="presParOf" srcId="{E2E65E21-677D-465D-B6D5-4907F0316177}" destId="{467F7087-32CE-4FD3-9036-F8D23321A53D}" srcOrd="2" destOrd="0" presId="urn:microsoft.com/office/officeart/2005/8/layout/vList2"/>
    <dgm:cxn modelId="{87BD485C-AC42-4AC0-9DD6-1D4BEEE67621}" type="presParOf" srcId="{E2E65E21-677D-465D-B6D5-4907F0316177}" destId="{F81968FC-0303-49BF-A35E-65EC5BBE9476}" srcOrd="3" destOrd="0" presId="urn:microsoft.com/office/officeart/2005/8/layout/vList2"/>
    <dgm:cxn modelId="{800B2A6C-D28C-45B6-8ECA-7C789CCBA726}" type="presParOf" srcId="{E2E65E21-677D-465D-B6D5-4907F0316177}" destId="{DD05B9E8-4FEE-4826-BFD6-0349A5554AD2}" srcOrd="4" destOrd="0" presId="urn:microsoft.com/office/officeart/2005/8/layout/vList2"/>
    <dgm:cxn modelId="{CE58869F-38B8-4B61-B79E-65E640DF3AFC}" type="presParOf" srcId="{E2E65E21-677D-465D-B6D5-4907F0316177}" destId="{D2DCCE4C-76E8-41D5-9DAE-003366ED041E}" srcOrd="5" destOrd="0" presId="urn:microsoft.com/office/officeart/2005/8/layout/vList2"/>
    <dgm:cxn modelId="{96D6B209-E515-4D8E-98A4-A7F7201E13A1}" type="presParOf" srcId="{E2E65E21-677D-465D-B6D5-4907F0316177}" destId="{6E2EB998-BC6F-43EC-9381-3D241DF56B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2772AE-9294-4313-8D3B-7D4045E9491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5C0FD-244D-472F-A1B9-02BC98B20FCC}">
      <dgm:prSet/>
      <dgm:spPr/>
      <dgm:t>
        <a:bodyPr/>
        <a:lstStyle/>
        <a:p>
          <a:r>
            <a:rPr lang="en-GB" dirty="0"/>
            <a:t>Support Vector Machines Dataset: </a:t>
          </a:r>
          <a:r>
            <a:rPr lang="en-GB" dirty="0">
              <a:hlinkClick xmlns:r="http://schemas.openxmlformats.org/officeDocument/2006/relationships" r:id="rId1"/>
            </a:rPr>
            <a:t>https://www.transtats.bts.gov/Homepage.asp</a:t>
          </a:r>
          <a:endParaRPr lang="en-US" dirty="0"/>
        </a:p>
      </dgm:t>
    </dgm:pt>
    <dgm:pt modelId="{A1500B65-F95C-451A-9047-836BF9E7DC6C}" type="parTrans" cxnId="{73837314-75E2-46D5-8A86-532C464409B2}">
      <dgm:prSet/>
      <dgm:spPr/>
      <dgm:t>
        <a:bodyPr/>
        <a:lstStyle/>
        <a:p>
          <a:endParaRPr lang="en-US"/>
        </a:p>
      </dgm:t>
    </dgm:pt>
    <dgm:pt modelId="{2A1016DB-3CE7-4B71-8AF2-AED1367611CE}" type="sibTrans" cxnId="{73837314-75E2-46D5-8A86-532C464409B2}">
      <dgm:prSet/>
      <dgm:spPr/>
      <dgm:t>
        <a:bodyPr/>
        <a:lstStyle/>
        <a:p>
          <a:endParaRPr lang="en-US"/>
        </a:p>
      </dgm:t>
    </dgm:pt>
    <dgm:pt modelId="{8E04B1E9-3D14-4D43-BDF3-CA02C5D5490E}">
      <dgm:prSet/>
      <dgm:spPr/>
      <dgm:t>
        <a:bodyPr/>
        <a:lstStyle/>
        <a:p>
          <a:r>
            <a:rPr lang="en-GB" dirty="0"/>
            <a:t>Flight Delay Article: </a:t>
          </a:r>
          <a:r>
            <a:rPr lang="en-GB" dirty="0">
              <a:hlinkClick xmlns:r="http://schemas.openxmlformats.org/officeDocument/2006/relationships" r:id="rId2"/>
            </a:rPr>
            <a:t>https://www.travelandtourworld.com/</a:t>
          </a:r>
          <a:endParaRPr lang="en-US" dirty="0"/>
        </a:p>
      </dgm:t>
    </dgm:pt>
    <dgm:pt modelId="{B1812C61-88D4-4D8E-8FD1-20EF25C45D82}" type="parTrans" cxnId="{9DC41C98-9DC0-4F87-BED5-57B8DD7CBD15}">
      <dgm:prSet/>
      <dgm:spPr/>
      <dgm:t>
        <a:bodyPr/>
        <a:lstStyle/>
        <a:p>
          <a:endParaRPr lang="en-US"/>
        </a:p>
      </dgm:t>
    </dgm:pt>
    <dgm:pt modelId="{0BB19DB2-F697-4E6C-BBC6-2A60847300B3}" type="sibTrans" cxnId="{9DC41C98-9DC0-4F87-BED5-57B8DD7CBD15}">
      <dgm:prSet/>
      <dgm:spPr/>
      <dgm:t>
        <a:bodyPr/>
        <a:lstStyle/>
        <a:p>
          <a:endParaRPr lang="en-US"/>
        </a:p>
      </dgm:t>
    </dgm:pt>
    <dgm:pt modelId="{7163F3EB-CF6B-40C6-9800-F0BBA6BFAAF6}">
      <dgm:prSet/>
      <dgm:spPr/>
      <dgm:t>
        <a:bodyPr/>
        <a:lstStyle/>
        <a:p>
          <a:r>
            <a:rPr lang="en-GB" b="0" i="0" dirty="0"/>
            <a:t>Lecturer </a:t>
          </a:r>
          <a:r>
            <a:rPr lang="en-GB" b="0" i="0" dirty="0" err="1"/>
            <a:t>Dr.</a:t>
          </a:r>
          <a:r>
            <a:rPr lang="en-GB" b="0" i="0" dirty="0"/>
            <a:t> Greg Doyle's notes</a:t>
          </a:r>
          <a:endParaRPr lang="en-US" dirty="0"/>
        </a:p>
      </dgm:t>
    </dgm:pt>
    <dgm:pt modelId="{3DF0F64E-378F-4FB9-9F3D-ADF6D05A5F76}" type="parTrans" cxnId="{42573BEF-5D19-446C-AC50-3E83A43CC4DA}">
      <dgm:prSet/>
      <dgm:spPr/>
      <dgm:t>
        <a:bodyPr/>
        <a:lstStyle/>
        <a:p>
          <a:endParaRPr lang="en-US"/>
        </a:p>
      </dgm:t>
    </dgm:pt>
    <dgm:pt modelId="{0A5202D6-5205-4302-9701-2A4BCBE35293}" type="sibTrans" cxnId="{42573BEF-5D19-446C-AC50-3E83A43CC4DA}">
      <dgm:prSet/>
      <dgm:spPr/>
      <dgm:t>
        <a:bodyPr/>
        <a:lstStyle/>
        <a:p>
          <a:endParaRPr lang="en-US"/>
        </a:p>
      </dgm:t>
    </dgm:pt>
    <dgm:pt modelId="{8755530F-F9EC-474B-B203-138FA137966D}">
      <dgm:prSet/>
      <dgm:spPr/>
      <dgm:t>
        <a:bodyPr/>
        <a:lstStyle/>
        <a:p>
          <a:r>
            <a:rPr lang="en-GB" b="0" i="0" dirty="0"/>
            <a:t>Jake </a:t>
          </a:r>
          <a:r>
            <a:rPr lang="en-GB" b="0" i="0" dirty="0" err="1"/>
            <a:t>Vanderplas</a:t>
          </a:r>
          <a:r>
            <a:rPr lang="en-GB" dirty="0"/>
            <a:t>: </a:t>
          </a:r>
          <a:r>
            <a:rPr lang="en-GB" dirty="0">
              <a:hlinkClick xmlns:r="http://schemas.openxmlformats.org/officeDocument/2006/relationships" r:id="rId3"/>
            </a:rPr>
            <a:t>https://github.com/jakevdp/PythonDataScienceHandbook</a:t>
          </a:r>
          <a:endParaRPr lang="en-US" dirty="0"/>
        </a:p>
      </dgm:t>
    </dgm:pt>
    <dgm:pt modelId="{5D2A8444-E026-40AE-A03A-113380E621D3}" type="parTrans" cxnId="{C03FC157-74AA-4F68-8C86-B52EF34700AB}">
      <dgm:prSet/>
      <dgm:spPr/>
      <dgm:t>
        <a:bodyPr/>
        <a:lstStyle/>
        <a:p>
          <a:endParaRPr lang="en-US"/>
        </a:p>
      </dgm:t>
    </dgm:pt>
    <dgm:pt modelId="{FDB55F70-6603-4CA7-B280-9F802FA2CB8E}" type="sibTrans" cxnId="{C03FC157-74AA-4F68-8C86-B52EF34700AB}">
      <dgm:prSet/>
      <dgm:spPr/>
      <dgm:t>
        <a:bodyPr/>
        <a:lstStyle/>
        <a:p>
          <a:endParaRPr lang="en-US"/>
        </a:p>
      </dgm:t>
    </dgm:pt>
    <dgm:pt modelId="{CF3E0C8F-121A-4503-AB0E-6BB2C96421E5}">
      <dgm:prSet/>
      <dgm:spPr/>
      <dgm:t>
        <a:bodyPr/>
        <a:lstStyle/>
        <a:p>
          <a:r>
            <a:rPr lang="en-GB" dirty="0"/>
            <a:t>ChatGPT: </a:t>
          </a:r>
          <a:r>
            <a:rPr lang="en-GB" dirty="0">
              <a:hlinkClick xmlns:r="http://schemas.openxmlformats.org/officeDocument/2006/relationships" r:id="rId4"/>
            </a:rPr>
            <a:t>https://chatgpt.com/</a:t>
          </a:r>
          <a:endParaRPr lang="en-US" dirty="0"/>
        </a:p>
      </dgm:t>
    </dgm:pt>
    <dgm:pt modelId="{348B9A55-B7CF-4AA6-BD4B-A49729B7B691}" type="parTrans" cxnId="{BBE267A2-EDED-4611-B598-C9B83893AB98}">
      <dgm:prSet/>
      <dgm:spPr/>
      <dgm:t>
        <a:bodyPr/>
        <a:lstStyle/>
        <a:p>
          <a:endParaRPr lang="en-US"/>
        </a:p>
      </dgm:t>
    </dgm:pt>
    <dgm:pt modelId="{E7FFB303-5B83-4E9E-988F-BFDE76F60485}" type="sibTrans" cxnId="{BBE267A2-EDED-4611-B598-C9B83893AB98}">
      <dgm:prSet/>
      <dgm:spPr/>
      <dgm:t>
        <a:bodyPr/>
        <a:lstStyle/>
        <a:p>
          <a:endParaRPr lang="en-US"/>
        </a:p>
      </dgm:t>
    </dgm:pt>
    <dgm:pt modelId="{9FA9FD06-D521-4402-B660-03EADF7F19B1}">
      <dgm:prSet/>
      <dgm:spPr/>
      <dgm:t>
        <a:bodyPr/>
        <a:lstStyle/>
        <a:p>
          <a:r>
            <a:rPr lang="en-GB" dirty="0" err="1"/>
            <a:t>DeepSeek</a:t>
          </a:r>
          <a:r>
            <a:rPr lang="en-GB" dirty="0"/>
            <a:t>: </a:t>
          </a:r>
          <a:r>
            <a:rPr lang="en-GB" dirty="0">
              <a:hlinkClick xmlns:r="http://schemas.openxmlformats.org/officeDocument/2006/relationships" r:id="rId5"/>
            </a:rPr>
            <a:t>https://www.deepseek.com/</a:t>
          </a:r>
          <a:endParaRPr lang="en-US" dirty="0"/>
        </a:p>
      </dgm:t>
    </dgm:pt>
    <dgm:pt modelId="{63DD4D77-B4FA-4DBB-99AE-CE79C186505F}" type="parTrans" cxnId="{63A5999D-DB29-48C2-A74E-C474346832CA}">
      <dgm:prSet/>
      <dgm:spPr/>
      <dgm:t>
        <a:bodyPr/>
        <a:lstStyle/>
        <a:p>
          <a:endParaRPr lang="en-US"/>
        </a:p>
      </dgm:t>
    </dgm:pt>
    <dgm:pt modelId="{29523147-D54D-423A-A285-4298F92886BA}" type="sibTrans" cxnId="{63A5999D-DB29-48C2-A74E-C474346832CA}">
      <dgm:prSet/>
      <dgm:spPr/>
      <dgm:t>
        <a:bodyPr/>
        <a:lstStyle/>
        <a:p>
          <a:endParaRPr lang="en-US"/>
        </a:p>
      </dgm:t>
    </dgm:pt>
    <dgm:pt modelId="{18181D53-A9C8-40DA-ADA5-BF3B98997E32}" type="pres">
      <dgm:prSet presAssocID="{0A2772AE-9294-4313-8D3B-7D4045E9491B}" presName="vert0" presStyleCnt="0">
        <dgm:presLayoutVars>
          <dgm:dir/>
          <dgm:animOne val="branch"/>
          <dgm:animLvl val="lvl"/>
        </dgm:presLayoutVars>
      </dgm:prSet>
      <dgm:spPr/>
    </dgm:pt>
    <dgm:pt modelId="{F576D237-D86B-4E74-9A5E-2341DAEC9A8D}" type="pres">
      <dgm:prSet presAssocID="{7C75C0FD-244D-472F-A1B9-02BC98B20FCC}" presName="thickLine" presStyleLbl="alignNode1" presStyleIdx="0" presStyleCnt="6"/>
      <dgm:spPr/>
    </dgm:pt>
    <dgm:pt modelId="{7D2B3E94-D73E-44F2-9C3B-E347D574E238}" type="pres">
      <dgm:prSet presAssocID="{7C75C0FD-244D-472F-A1B9-02BC98B20FCC}" presName="horz1" presStyleCnt="0"/>
      <dgm:spPr/>
    </dgm:pt>
    <dgm:pt modelId="{1EA44391-E4F4-4B52-9752-7D24B77006DD}" type="pres">
      <dgm:prSet presAssocID="{7C75C0FD-244D-472F-A1B9-02BC98B20FCC}" presName="tx1" presStyleLbl="revTx" presStyleIdx="0" presStyleCnt="6"/>
      <dgm:spPr/>
    </dgm:pt>
    <dgm:pt modelId="{6321F83D-D8EF-41B7-B9B4-9894E56EEE4E}" type="pres">
      <dgm:prSet presAssocID="{7C75C0FD-244D-472F-A1B9-02BC98B20FCC}" presName="vert1" presStyleCnt="0"/>
      <dgm:spPr/>
    </dgm:pt>
    <dgm:pt modelId="{42899E16-BFFB-4249-98C9-AD97C212253C}" type="pres">
      <dgm:prSet presAssocID="{8E04B1E9-3D14-4D43-BDF3-CA02C5D5490E}" presName="thickLine" presStyleLbl="alignNode1" presStyleIdx="1" presStyleCnt="6"/>
      <dgm:spPr/>
    </dgm:pt>
    <dgm:pt modelId="{3B887DF0-0356-4118-AE90-2C7BEFF72596}" type="pres">
      <dgm:prSet presAssocID="{8E04B1E9-3D14-4D43-BDF3-CA02C5D5490E}" presName="horz1" presStyleCnt="0"/>
      <dgm:spPr/>
    </dgm:pt>
    <dgm:pt modelId="{B8A61DF9-02A2-48A6-A1FA-B7A4F984EEEB}" type="pres">
      <dgm:prSet presAssocID="{8E04B1E9-3D14-4D43-BDF3-CA02C5D5490E}" presName="tx1" presStyleLbl="revTx" presStyleIdx="1" presStyleCnt="6"/>
      <dgm:spPr/>
    </dgm:pt>
    <dgm:pt modelId="{0D69A0D2-3510-440C-ADEE-0B111285C4B8}" type="pres">
      <dgm:prSet presAssocID="{8E04B1E9-3D14-4D43-BDF3-CA02C5D5490E}" presName="vert1" presStyleCnt="0"/>
      <dgm:spPr/>
    </dgm:pt>
    <dgm:pt modelId="{C2DDD462-9DC5-4C03-83B5-D1B04BB614BB}" type="pres">
      <dgm:prSet presAssocID="{7163F3EB-CF6B-40C6-9800-F0BBA6BFAAF6}" presName="thickLine" presStyleLbl="alignNode1" presStyleIdx="2" presStyleCnt="6"/>
      <dgm:spPr/>
    </dgm:pt>
    <dgm:pt modelId="{4E10D2ED-EBB5-4D51-AF67-6D1B74B50C56}" type="pres">
      <dgm:prSet presAssocID="{7163F3EB-CF6B-40C6-9800-F0BBA6BFAAF6}" presName="horz1" presStyleCnt="0"/>
      <dgm:spPr/>
    </dgm:pt>
    <dgm:pt modelId="{CBFCDBC2-A2DE-402A-B255-66D444A90B4D}" type="pres">
      <dgm:prSet presAssocID="{7163F3EB-CF6B-40C6-9800-F0BBA6BFAAF6}" presName="tx1" presStyleLbl="revTx" presStyleIdx="2" presStyleCnt="6"/>
      <dgm:spPr/>
    </dgm:pt>
    <dgm:pt modelId="{7A9C2675-E4F7-4CFB-9DCC-DDE5D9E6649B}" type="pres">
      <dgm:prSet presAssocID="{7163F3EB-CF6B-40C6-9800-F0BBA6BFAAF6}" presName="vert1" presStyleCnt="0"/>
      <dgm:spPr/>
    </dgm:pt>
    <dgm:pt modelId="{7CC9958B-6A51-4381-9F64-369C1C669D33}" type="pres">
      <dgm:prSet presAssocID="{8755530F-F9EC-474B-B203-138FA137966D}" presName="thickLine" presStyleLbl="alignNode1" presStyleIdx="3" presStyleCnt="6"/>
      <dgm:spPr/>
    </dgm:pt>
    <dgm:pt modelId="{9F61B0B1-B25B-497B-B60D-8CFCC785ED58}" type="pres">
      <dgm:prSet presAssocID="{8755530F-F9EC-474B-B203-138FA137966D}" presName="horz1" presStyleCnt="0"/>
      <dgm:spPr/>
    </dgm:pt>
    <dgm:pt modelId="{B191F5D6-5B9B-4287-AD44-F7F56FEBF56F}" type="pres">
      <dgm:prSet presAssocID="{8755530F-F9EC-474B-B203-138FA137966D}" presName="tx1" presStyleLbl="revTx" presStyleIdx="3" presStyleCnt="6"/>
      <dgm:spPr/>
    </dgm:pt>
    <dgm:pt modelId="{DE433610-4199-4657-A8B6-F96E28A8CEEB}" type="pres">
      <dgm:prSet presAssocID="{8755530F-F9EC-474B-B203-138FA137966D}" presName="vert1" presStyleCnt="0"/>
      <dgm:spPr/>
    </dgm:pt>
    <dgm:pt modelId="{4DFCB8B9-E5D4-4E57-BF7A-7C21BEFB5D8D}" type="pres">
      <dgm:prSet presAssocID="{CF3E0C8F-121A-4503-AB0E-6BB2C96421E5}" presName="thickLine" presStyleLbl="alignNode1" presStyleIdx="4" presStyleCnt="6"/>
      <dgm:spPr/>
    </dgm:pt>
    <dgm:pt modelId="{F4A60F5E-8E64-4EBE-AF69-9AD247E77166}" type="pres">
      <dgm:prSet presAssocID="{CF3E0C8F-121A-4503-AB0E-6BB2C96421E5}" presName="horz1" presStyleCnt="0"/>
      <dgm:spPr/>
    </dgm:pt>
    <dgm:pt modelId="{484EBC66-1835-4BFA-8DA0-0E9AB7FDAE82}" type="pres">
      <dgm:prSet presAssocID="{CF3E0C8F-121A-4503-AB0E-6BB2C96421E5}" presName="tx1" presStyleLbl="revTx" presStyleIdx="4" presStyleCnt="6"/>
      <dgm:spPr/>
    </dgm:pt>
    <dgm:pt modelId="{5B68CD3F-2677-4CF6-9984-6BE6D1F32678}" type="pres">
      <dgm:prSet presAssocID="{CF3E0C8F-121A-4503-AB0E-6BB2C96421E5}" presName="vert1" presStyleCnt="0"/>
      <dgm:spPr/>
    </dgm:pt>
    <dgm:pt modelId="{1BCB4C99-9E9F-4916-BE8D-528DB97EA466}" type="pres">
      <dgm:prSet presAssocID="{9FA9FD06-D521-4402-B660-03EADF7F19B1}" presName="thickLine" presStyleLbl="alignNode1" presStyleIdx="5" presStyleCnt="6"/>
      <dgm:spPr/>
    </dgm:pt>
    <dgm:pt modelId="{56FF8900-9D4A-4301-BBA5-DFADB18B57DF}" type="pres">
      <dgm:prSet presAssocID="{9FA9FD06-D521-4402-B660-03EADF7F19B1}" presName="horz1" presStyleCnt="0"/>
      <dgm:spPr/>
    </dgm:pt>
    <dgm:pt modelId="{2E2B7F4E-D9EC-4184-9D45-5B25235123ED}" type="pres">
      <dgm:prSet presAssocID="{9FA9FD06-D521-4402-B660-03EADF7F19B1}" presName="tx1" presStyleLbl="revTx" presStyleIdx="5" presStyleCnt="6"/>
      <dgm:spPr/>
    </dgm:pt>
    <dgm:pt modelId="{EEA39460-4AB9-4A81-BC68-C7F6421DF01A}" type="pres">
      <dgm:prSet presAssocID="{9FA9FD06-D521-4402-B660-03EADF7F19B1}" presName="vert1" presStyleCnt="0"/>
      <dgm:spPr/>
    </dgm:pt>
  </dgm:ptLst>
  <dgm:cxnLst>
    <dgm:cxn modelId="{73837314-75E2-46D5-8A86-532C464409B2}" srcId="{0A2772AE-9294-4313-8D3B-7D4045E9491B}" destId="{7C75C0FD-244D-472F-A1B9-02BC98B20FCC}" srcOrd="0" destOrd="0" parTransId="{A1500B65-F95C-451A-9047-836BF9E7DC6C}" sibTransId="{2A1016DB-3CE7-4B71-8AF2-AED1367611CE}"/>
    <dgm:cxn modelId="{3A2BB53B-8512-4365-B8E1-A59ECAC1B124}" type="presOf" srcId="{9FA9FD06-D521-4402-B660-03EADF7F19B1}" destId="{2E2B7F4E-D9EC-4184-9D45-5B25235123ED}" srcOrd="0" destOrd="0" presId="urn:microsoft.com/office/officeart/2008/layout/LinedList"/>
    <dgm:cxn modelId="{0029E64C-FC14-42B6-AC58-D749F74326FA}" type="presOf" srcId="{7C75C0FD-244D-472F-A1B9-02BC98B20FCC}" destId="{1EA44391-E4F4-4B52-9752-7D24B77006DD}" srcOrd="0" destOrd="0" presId="urn:microsoft.com/office/officeart/2008/layout/LinedList"/>
    <dgm:cxn modelId="{636BB375-05F8-46BD-B16E-B4FA6B003041}" type="presOf" srcId="{8E04B1E9-3D14-4D43-BDF3-CA02C5D5490E}" destId="{B8A61DF9-02A2-48A6-A1FA-B7A4F984EEEB}" srcOrd="0" destOrd="0" presId="urn:microsoft.com/office/officeart/2008/layout/LinedList"/>
    <dgm:cxn modelId="{C03FC157-74AA-4F68-8C86-B52EF34700AB}" srcId="{0A2772AE-9294-4313-8D3B-7D4045E9491B}" destId="{8755530F-F9EC-474B-B203-138FA137966D}" srcOrd="3" destOrd="0" parTransId="{5D2A8444-E026-40AE-A03A-113380E621D3}" sibTransId="{FDB55F70-6603-4CA7-B280-9F802FA2CB8E}"/>
    <dgm:cxn modelId="{9DC41C98-9DC0-4F87-BED5-57B8DD7CBD15}" srcId="{0A2772AE-9294-4313-8D3B-7D4045E9491B}" destId="{8E04B1E9-3D14-4D43-BDF3-CA02C5D5490E}" srcOrd="1" destOrd="0" parTransId="{B1812C61-88D4-4D8E-8FD1-20EF25C45D82}" sibTransId="{0BB19DB2-F697-4E6C-BBC6-2A60847300B3}"/>
    <dgm:cxn modelId="{63A5999D-DB29-48C2-A74E-C474346832CA}" srcId="{0A2772AE-9294-4313-8D3B-7D4045E9491B}" destId="{9FA9FD06-D521-4402-B660-03EADF7F19B1}" srcOrd="5" destOrd="0" parTransId="{63DD4D77-B4FA-4DBB-99AE-CE79C186505F}" sibTransId="{29523147-D54D-423A-A285-4298F92886BA}"/>
    <dgm:cxn modelId="{BBE267A2-EDED-4611-B598-C9B83893AB98}" srcId="{0A2772AE-9294-4313-8D3B-7D4045E9491B}" destId="{CF3E0C8F-121A-4503-AB0E-6BB2C96421E5}" srcOrd="4" destOrd="0" parTransId="{348B9A55-B7CF-4AA6-BD4B-A49729B7B691}" sibTransId="{E7FFB303-5B83-4E9E-988F-BFDE76F60485}"/>
    <dgm:cxn modelId="{9223F3D7-D227-4185-87A1-6E029474543C}" type="presOf" srcId="{0A2772AE-9294-4313-8D3B-7D4045E9491B}" destId="{18181D53-A9C8-40DA-ADA5-BF3B98997E32}" srcOrd="0" destOrd="0" presId="urn:microsoft.com/office/officeart/2008/layout/LinedList"/>
    <dgm:cxn modelId="{179A6CDA-F8E2-4FD5-9948-68EA99317DA1}" type="presOf" srcId="{CF3E0C8F-121A-4503-AB0E-6BB2C96421E5}" destId="{484EBC66-1835-4BFA-8DA0-0E9AB7FDAE82}" srcOrd="0" destOrd="0" presId="urn:microsoft.com/office/officeart/2008/layout/LinedList"/>
    <dgm:cxn modelId="{18D5D6DC-F7DA-44BE-B506-27EBF2EE4ABB}" type="presOf" srcId="{7163F3EB-CF6B-40C6-9800-F0BBA6BFAAF6}" destId="{CBFCDBC2-A2DE-402A-B255-66D444A90B4D}" srcOrd="0" destOrd="0" presId="urn:microsoft.com/office/officeart/2008/layout/LinedList"/>
    <dgm:cxn modelId="{42573BEF-5D19-446C-AC50-3E83A43CC4DA}" srcId="{0A2772AE-9294-4313-8D3B-7D4045E9491B}" destId="{7163F3EB-CF6B-40C6-9800-F0BBA6BFAAF6}" srcOrd="2" destOrd="0" parTransId="{3DF0F64E-378F-4FB9-9F3D-ADF6D05A5F76}" sibTransId="{0A5202D6-5205-4302-9701-2A4BCBE35293}"/>
    <dgm:cxn modelId="{BF52FBFF-23D8-4BD7-9416-F95DEC123891}" type="presOf" srcId="{8755530F-F9EC-474B-B203-138FA137966D}" destId="{B191F5D6-5B9B-4287-AD44-F7F56FEBF56F}" srcOrd="0" destOrd="0" presId="urn:microsoft.com/office/officeart/2008/layout/LinedList"/>
    <dgm:cxn modelId="{A1C59B2F-23ED-4D96-8E61-5AD18E257F1B}" type="presParOf" srcId="{18181D53-A9C8-40DA-ADA5-BF3B98997E32}" destId="{F576D237-D86B-4E74-9A5E-2341DAEC9A8D}" srcOrd="0" destOrd="0" presId="urn:microsoft.com/office/officeart/2008/layout/LinedList"/>
    <dgm:cxn modelId="{293EAA75-252B-4BE0-B4D8-B8D60B9FBF35}" type="presParOf" srcId="{18181D53-A9C8-40DA-ADA5-BF3B98997E32}" destId="{7D2B3E94-D73E-44F2-9C3B-E347D574E238}" srcOrd="1" destOrd="0" presId="urn:microsoft.com/office/officeart/2008/layout/LinedList"/>
    <dgm:cxn modelId="{A78DB03D-FF4F-4F39-BC59-7D8AFC56F254}" type="presParOf" srcId="{7D2B3E94-D73E-44F2-9C3B-E347D574E238}" destId="{1EA44391-E4F4-4B52-9752-7D24B77006DD}" srcOrd="0" destOrd="0" presId="urn:microsoft.com/office/officeart/2008/layout/LinedList"/>
    <dgm:cxn modelId="{FFA17C30-AC3D-4606-8F7A-27621DF7CC99}" type="presParOf" srcId="{7D2B3E94-D73E-44F2-9C3B-E347D574E238}" destId="{6321F83D-D8EF-41B7-B9B4-9894E56EEE4E}" srcOrd="1" destOrd="0" presId="urn:microsoft.com/office/officeart/2008/layout/LinedList"/>
    <dgm:cxn modelId="{092CB830-CE6C-44F5-9775-4E2075A898A4}" type="presParOf" srcId="{18181D53-A9C8-40DA-ADA5-BF3B98997E32}" destId="{42899E16-BFFB-4249-98C9-AD97C212253C}" srcOrd="2" destOrd="0" presId="urn:microsoft.com/office/officeart/2008/layout/LinedList"/>
    <dgm:cxn modelId="{396C437D-D809-474C-83B1-23A3F35907F2}" type="presParOf" srcId="{18181D53-A9C8-40DA-ADA5-BF3B98997E32}" destId="{3B887DF0-0356-4118-AE90-2C7BEFF72596}" srcOrd="3" destOrd="0" presId="urn:microsoft.com/office/officeart/2008/layout/LinedList"/>
    <dgm:cxn modelId="{2472C7A4-D0EA-4B93-9427-B68B88D4786F}" type="presParOf" srcId="{3B887DF0-0356-4118-AE90-2C7BEFF72596}" destId="{B8A61DF9-02A2-48A6-A1FA-B7A4F984EEEB}" srcOrd="0" destOrd="0" presId="urn:microsoft.com/office/officeart/2008/layout/LinedList"/>
    <dgm:cxn modelId="{11FAF5CF-614F-4579-BEE4-B392110A1AEF}" type="presParOf" srcId="{3B887DF0-0356-4118-AE90-2C7BEFF72596}" destId="{0D69A0D2-3510-440C-ADEE-0B111285C4B8}" srcOrd="1" destOrd="0" presId="urn:microsoft.com/office/officeart/2008/layout/LinedList"/>
    <dgm:cxn modelId="{405368F1-1E66-40A3-869E-CCD164960462}" type="presParOf" srcId="{18181D53-A9C8-40DA-ADA5-BF3B98997E32}" destId="{C2DDD462-9DC5-4C03-83B5-D1B04BB614BB}" srcOrd="4" destOrd="0" presId="urn:microsoft.com/office/officeart/2008/layout/LinedList"/>
    <dgm:cxn modelId="{63607889-7811-4C2A-86EC-A8B92B16CE68}" type="presParOf" srcId="{18181D53-A9C8-40DA-ADA5-BF3B98997E32}" destId="{4E10D2ED-EBB5-4D51-AF67-6D1B74B50C56}" srcOrd="5" destOrd="0" presId="urn:microsoft.com/office/officeart/2008/layout/LinedList"/>
    <dgm:cxn modelId="{4F45F58F-4326-4F4E-BEC5-83DA8564E7E5}" type="presParOf" srcId="{4E10D2ED-EBB5-4D51-AF67-6D1B74B50C56}" destId="{CBFCDBC2-A2DE-402A-B255-66D444A90B4D}" srcOrd="0" destOrd="0" presId="urn:microsoft.com/office/officeart/2008/layout/LinedList"/>
    <dgm:cxn modelId="{ECA39B9F-13DA-4606-93A6-B22F5E830267}" type="presParOf" srcId="{4E10D2ED-EBB5-4D51-AF67-6D1B74B50C56}" destId="{7A9C2675-E4F7-4CFB-9DCC-DDE5D9E6649B}" srcOrd="1" destOrd="0" presId="urn:microsoft.com/office/officeart/2008/layout/LinedList"/>
    <dgm:cxn modelId="{870A638F-0D34-47C6-B298-710DFBAB7476}" type="presParOf" srcId="{18181D53-A9C8-40DA-ADA5-BF3B98997E32}" destId="{7CC9958B-6A51-4381-9F64-369C1C669D33}" srcOrd="6" destOrd="0" presId="urn:microsoft.com/office/officeart/2008/layout/LinedList"/>
    <dgm:cxn modelId="{370D6CA6-317F-424D-BD71-68331AA75D0C}" type="presParOf" srcId="{18181D53-A9C8-40DA-ADA5-BF3B98997E32}" destId="{9F61B0B1-B25B-497B-B60D-8CFCC785ED58}" srcOrd="7" destOrd="0" presId="urn:microsoft.com/office/officeart/2008/layout/LinedList"/>
    <dgm:cxn modelId="{8730F493-480C-4AA2-9173-83EFCB11BDF1}" type="presParOf" srcId="{9F61B0B1-B25B-497B-B60D-8CFCC785ED58}" destId="{B191F5D6-5B9B-4287-AD44-F7F56FEBF56F}" srcOrd="0" destOrd="0" presId="urn:microsoft.com/office/officeart/2008/layout/LinedList"/>
    <dgm:cxn modelId="{2C7F5FB2-0896-4E98-A3F2-14C03FCBF843}" type="presParOf" srcId="{9F61B0B1-B25B-497B-B60D-8CFCC785ED58}" destId="{DE433610-4199-4657-A8B6-F96E28A8CEEB}" srcOrd="1" destOrd="0" presId="urn:microsoft.com/office/officeart/2008/layout/LinedList"/>
    <dgm:cxn modelId="{CDA73F05-75E3-4153-B7B7-21F438BC088F}" type="presParOf" srcId="{18181D53-A9C8-40DA-ADA5-BF3B98997E32}" destId="{4DFCB8B9-E5D4-4E57-BF7A-7C21BEFB5D8D}" srcOrd="8" destOrd="0" presId="urn:microsoft.com/office/officeart/2008/layout/LinedList"/>
    <dgm:cxn modelId="{6FDE500B-EA4E-4B40-902C-AF5DA2BB2A68}" type="presParOf" srcId="{18181D53-A9C8-40DA-ADA5-BF3B98997E32}" destId="{F4A60F5E-8E64-4EBE-AF69-9AD247E77166}" srcOrd="9" destOrd="0" presId="urn:microsoft.com/office/officeart/2008/layout/LinedList"/>
    <dgm:cxn modelId="{0F708209-7246-4A11-A8BC-95D98A5A1B2A}" type="presParOf" srcId="{F4A60F5E-8E64-4EBE-AF69-9AD247E77166}" destId="{484EBC66-1835-4BFA-8DA0-0E9AB7FDAE82}" srcOrd="0" destOrd="0" presId="urn:microsoft.com/office/officeart/2008/layout/LinedList"/>
    <dgm:cxn modelId="{B8FF794B-C78E-4919-AEAB-81587EBA805D}" type="presParOf" srcId="{F4A60F5E-8E64-4EBE-AF69-9AD247E77166}" destId="{5B68CD3F-2677-4CF6-9984-6BE6D1F32678}" srcOrd="1" destOrd="0" presId="urn:microsoft.com/office/officeart/2008/layout/LinedList"/>
    <dgm:cxn modelId="{8A7A8161-63AD-41A0-9772-E8A849A83E89}" type="presParOf" srcId="{18181D53-A9C8-40DA-ADA5-BF3B98997E32}" destId="{1BCB4C99-9E9F-4916-BE8D-528DB97EA466}" srcOrd="10" destOrd="0" presId="urn:microsoft.com/office/officeart/2008/layout/LinedList"/>
    <dgm:cxn modelId="{D19573AA-9CE7-4F24-94A6-74A92B54EC6E}" type="presParOf" srcId="{18181D53-A9C8-40DA-ADA5-BF3B98997E32}" destId="{56FF8900-9D4A-4301-BBA5-DFADB18B57DF}" srcOrd="11" destOrd="0" presId="urn:microsoft.com/office/officeart/2008/layout/LinedList"/>
    <dgm:cxn modelId="{36513533-BE50-4EC9-9CB0-58D3DC3D0131}" type="presParOf" srcId="{56FF8900-9D4A-4301-BBA5-DFADB18B57DF}" destId="{2E2B7F4E-D9EC-4184-9D45-5B25235123ED}" srcOrd="0" destOrd="0" presId="urn:microsoft.com/office/officeart/2008/layout/LinedList"/>
    <dgm:cxn modelId="{D3149B69-9FFB-4D57-92FE-AD89854AF0AE}" type="presParOf" srcId="{56FF8900-9D4A-4301-BBA5-DFADB18B57DF}" destId="{EEA39460-4AB9-4A81-BC68-C7F6421DF0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42826-ECFB-47E4-B28A-273F2D0300BD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A4901-F9A9-46B5-BDF3-59E05E83988C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Using R code</a:t>
          </a:r>
          <a:endParaRPr lang="en-US" sz="2800" kern="1200"/>
        </a:p>
      </dsp:txBody>
      <dsp:txXfrm>
        <a:off x="59990" y="2654049"/>
        <a:ext cx="3226223" cy="720000"/>
      </dsp:txXfrm>
    </dsp:sp>
    <dsp:sp modelId="{0F8E7536-B543-47E8-BA5A-CA11F5678491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DC815-01B3-4284-BAEF-321BE146D6ED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Using RStudio</a:t>
          </a:r>
          <a:endParaRPr lang="en-US" sz="2800" kern="1200"/>
        </a:p>
      </dsp:txBody>
      <dsp:txXfrm>
        <a:off x="3850802" y="2654049"/>
        <a:ext cx="3226223" cy="720000"/>
      </dsp:txXfrm>
    </dsp:sp>
    <dsp:sp modelId="{EE1D65A1-1CAD-4913-AEA1-0E1E63992BD6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B1A0F-4B63-4BD5-BDDF-3DE6F58EB18A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New Libraries from R</a:t>
          </a:r>
          <a:endParaRPr lang="en-US" sz="28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B919D-3904-4C7F-881A-FEFF6860F18A}">
      <dsp:nvSpPr>
        <dsp:cNvPr id="0" name=""/>
        <dsp:cNvSpPr/>
      </dsp:nvSpPr>
      <dsp:spPr>
        <a:xfrm>
          <a:off x="0" y="4279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Potential to drastically decrease the time to make a model</a:t>
          </a:r>
          <a:endParaRPr lang="en-US" sz="3200" kern="1200"/>
        </a:p>
      </dsp:txBody>
      <dsp:txXfrm>
        <a:off x="62141" y="104940"/>
        <a:ext cx="6542551" cy="1148678"/>
      </dsp:txXfrm>
    </dsp:sp>
    <dsp:sp modelId="{467F7087-32CE-4FD3-9036-F8D23321A53D}">
      <dsp:nvSpPr>
        <dsp:cNvPr id="0" name=""/>
        <dsp:cNvSpPr/>
      </dsp:nvSpPr>
      <dsp:spPr>
        <a:xfrm>
          <a:off x="0" y="140791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Potential to drastically increase productivity</a:t>
          </a:r>
          <a:endParaRPr lang="en-US" sz="3200" kern="1200"/>
        </a:p>
      </dsp:txBody>
      <dsp:txXfrm>
        <a:off x="62141" y="1470060"/>
        <a:ext cx="6542551" cy="1148678"/>
      </dsp:txXfrm>
    </dsp:sp>
    <dsp:sp modelId="{DD05B9E8-4FEE-4826-BFD6-0349A5554AD2}">
      <dsp:nvSpPr>
        <dsp:cNvPr id="0" name=""/>
        <dsp:cNvSpPr/>
      </dsp:nvSpPr>
      <dsp:spPr>
        <a:xfrm>
          <a:off x="0" y="277304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Anything produced can’t be claimed as our own</a:t>
          </a:r>
          <a:endParaRPr lang="en-US" sz="3200" kern="1200" dirty="0"/>
        </a:p>
      </dsp:txBody>
      <dsp:txXfrm>
        <a:off x="62141" y="2835181"/>
        <a:ext cx="6542551" cy="1148678"/>
      </dsp:txXfrm>
    </dsp:sp>
    <dsp:sp modelId="{6E2EB998-BC6F-43EC-9381-3D241DF56BFC}">
      <dsp:nvSpPr>
        <dsp:cNvPr id="0" name=""/>
        <dsp:cNvSpPr/>
      </dsp:nvSpPr>
      <dsp:spPr>
        <a:xfrm>
          <a:off x="0" y="413816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If the code is not understood well, it will be costly to maintain</a:t>
          </a:r>
          <a:endParaRPr lang="en-US" sz="3200" kern="1200" dirty="0"/>
        </a:p>
      </dsp:txBody>
      <dsp:txXfrm>
        <a:off x="62141" y="4200301"/>
        <a:ext cx="6542551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6D237-D86B-4E74-9A5E-2341DAEC9A8D}">
      <dsp:nvSpPr>
        <dsp:cNvPr id="0" name=""/>
        <dsp:cNvSpPr/>
      </dsp:nvSpPr>
      <dsp:spPr>
        <a:xfrm>
          <a:off x="0" y="146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44391-E4F4-4B52-9752-7D24B77006DD}">
      <dsp:nvSpPr>
        <dsp:cNvPr id="0" name=""/>
        <dsp:cNvSpPr/>
      </dsp:nvSpPr>
      <dsp:spPr>
        <a:xfrm>
          <a:off x="0" y="1468"/>
          <a:ext cx="10515600" cy="50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Support Vector Machines Dataset: </a:t>
          </a:r>
          <a:r>
            <a:rPr lang="en-GB" sz="2300" kern="1200" dirty="0">
              <a:hlinkClick xmlns:r="http://schemas.openxmlformats.org/officeDocument/2006/relationships" r:id="rId1"/>
            </a:rPr>
            <a:t>https://www.transtats.bts.gov/Homepage.asp</a:t>
          </a:r>
          <a:endParaRPr lang="en-US" sz="2300" kern="1200" dirty="0"/>
        </a:p>
      </dsp:txBody>
      <dsp:txXfrm>
        <a:off x="0" y="1468"/>
        <a:ext cx="10515600" cy="500684"/>
      </dsp:txXfrm>
    </dsp:sp>
    <dsp:sp modelId="{42899E16-BFFB-4249-98C9-AD97C212253C}">
      <dsp:nvSpPr>
        <dsp:cNvPr id="0" name=""/>
        <dsp:cNvSpPr/>
      </dsp:nvSpPr>
      <dsp:spPr>
        <a:xfrm>
          <a:off x="0" y="50215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61DF9-02A2-48A6-A1FA-B7A4F984EEEB}">
      <dsp:nvSpPr>
        <dsp:cNvPr id="0" name=""/>
        <dsp:cNvSpPr/>
      </dsp:nvSpPr>
      <dsp:spPr>
        <a:xfrm>
          <a:off x="0" y="502152"/>
          <a:ext cx="10515600" cy="50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Flight Delay Article: </a:t>
          </a:r>
          <a:r>
            <a:rPr lang="en-GB" sz="2300" kern="1200" dirty="0">
              <a:hlinkClick xmlns:r="http://schemas.openxmlformats.org/officeDocument/2006/relationships" r:id="rId2"/>
            </a:rPr>
            <a:t>https://www.travelandtourworld.com/</a:t>
          </a:r>
          <a:endParaRPr lang="en-US" sz="2300" kern="1200" dirty="0"/>
        </a:p>
      </dsp:txBody>
      <dsp:txXfrm>
        <a:off x="0" y="502152"/>
        <a:ext cx="10515600" cy="500684"/>
      </dsp:txXfrm>
    </dsp:sp>
    <dsp:sp modelId="{C2DDD462-9DC5-4C03-83B5-D1B04BB614BB}">
      <dsp:nvSpPr>
        <dsp:cNvPr id="0" name=""/>
        <dsp:cNvSpPr/>
      </dsp:nvSpPr>
      <dsp:spPr>
        <a:xfrm>
          <a:off x="0" y="100283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CDBC2-A2DE-402A-B255-66D444A90B4D}">
      <dsp:nvSpPr>
        <dsp:cNvPr id="0" name=""/>
        <dsp:cNvSpPr/>
      </dsp:nvSpPr>
      <dsp:spPr>
        <a:xfrm>
          <a:off x="0" y="1002837"/>
          <a:ext cx="10515600" cy="50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 dirty="0"/>
            <a:t>Lecturer </a:t>
          </a:r>
          <a:r>
            <a:rPr lang="en-GB" sz="2300" b="0" i="0" kern="1200" dirty="0" err="1"/>
            <a:t>Dr.</a:t>
          </a:r>
          <a:r>
            <a:rPr lang="en-GB" sz="2300" b="0" i="0" kern="1200" dirty="0"/>
            <a:t> Greg Doyle's notes</a:t>
          </a:r>
          <a:endParaRPr lang="en-US" sz="2300" kern="1200" dirty="0"/>
        </a:p>
      </dsp:txBody>
      <dsp:txXfrm>
        <a:off x="0" y="1002837"/>
        <a:ext cx="10515600" cy="500684"/>
      </dsp:txXfrm>
    </dsp:sp>
    <dsp:sp modelId="{7CC9958B-6A51-4381-9F64-369C1C669D33}">
      <dsp:nvSpPr>
        <dsp:cNvPr id="0" name=""/>
        <dsp:cNvSpPr/>
      </dsp:nvSpPr>
      <dsp:spPr>
        <a:xfrm>
          <a:off x="0" y="150352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1F5D6-5B9B-4287-AD44-F7F56FEBF56F}">
      <dsp:nvSpPr>
        <dsp:cNvPr id="0" name=""/>
        <dsp:cNvSpPr/>
      </dsp:nvSpPr>
      <dsp:spPr>
        <a:xfrm>
          <a:off x="0" y="1503521"/>
          <a:ext cx="10515600" cy="50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 dirty="0"/>
            <a:t>Jake </a:t>
          </a:r>
          <a:r>
            <a:rPr lang="en-GB" sz="2300" b="0" i="0" kern="1200" dirty="0" err="1"/>
            <a:t>Vanderplas</a:t>
          </a:r>
          <a:r>
            <a:rPr lang="en-GB" sz="2300" kern="1200" dirty="0"/>
            <a:t>: </a:t>
          </a:r>
          <a:r>
            <a:rPr lang="en-GB" sz="2300" kern="1200" dirty="0">
              <a:hlinkClick xmlns:r="http://schemas.openxmlformats.org/officeDocument/2006/relationships" r:id="rId3"/>
            </a:rPr>
            <a:t>https://github.com/jakevdp/PythonDataScienceHandbook</a:t>
          </a:r>
          <a:endParaRPr lang="en-US" sz="2300" kern="1200" dirty="0"/>
        </a:p>
      </dsp:txBody>
      <dsp:txXfrm>
        <a:off x="0" y="1503521"/>
        <a:ext cx="10515600" cy="500684"/>
      </dsp:txXfrm>
    </dsp:sp>
    <dsp:sp modelId="{4DFCB8B9-E5D4-4E57-BF7A-7C21BEFB5D8D}">
      <dsp:nvSpPr>
        <dsp:cNvPr id="0" name=""/>
        <dsp:cNvSpPr/>
      </dsp:nvSpPr>
      <dsp:spPr>
        <a:xfrm>
          <a:off x="0" y="200420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EBC66-1835-4BFA-8DA0-0E9AB7FDAE82}">
      <dsp:nvSpPr>
        <dsp:cNvPr id="0" name=""/>
        <dsp:cNvSpPr/>
      </dsp:nvSpPr>
      <dsp:spPr>
        <a:xfrm>
          <a:off x="0" y="2004205"/>
          <a:ext cx="10515600" cy="50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ChatGPT: </a:t>
          </a:r>
          <a:r>
            <a:rPr lang="en-GB" sz="2300" kern="1200" dirty="0">
              <a:hlinkClick xmlns:r="http://schemas.openxmlformats.org/officeDocument/2006/relationships" r:id="rId4"/>
            </a:rPr>
            <a:t>https://chatgpt.com/</a:t>
          </a:r>
          <a:endParaRPr lang="en-US" sz="2300" kern="1200" dirty="0"/>
        </a:p>
      </dsp:txBody>
      <dsp:txXfrm>
        <a:off x="0" y="2004205"/>
        <a:ext cx="10515600" cy="500684"/>
      </dsp:txXfrm>
    </dsp:sp>
    <dsp:sp modelId="{1BCB4C99-9E9F-4916-BE8D-528DB97EA466}">
      <dsp:nvSpPr>
        <dsp:cNvPr id="0" name=""/>
        <dsp:cNvSpPr/>
      </dsp:nvSpPr>
      <dsp:spPr>
        <a:xfrm>
          <a:off x="0" y="250489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B7F4E-D9EC-4184-9D45-5B25235123ED}">
      <dsp:nvSpPr>
        <dsp:cNvPr id="0" name=""/>
        <dsp:cNvSpPr/>
      </dsp:nvSpPr>
      <dsp:spPr>
        <a:xfrm>
          <a:off x="0" y="2504890"/>
          <a:ext cx="10515600" cy="50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DeepSeek</a:t>
          </a:r>
          <a:r>
            <a:rPr lang="en-GB" sz="2300" kern="1200" dirty="0"/>
            <a:t>: </a:t>
          </a:r>
          <a:r>
            <a:rPr lang="en-GB" sz="2300" kern="1200" dirty="0">
              <a:hlinkClick xmlns:r="http://schemas.openxmlformats.org/officeDocument/2006/relationships" r:id="rId5"/>
            </a:rPr>
            <a:t>https://www.deepseek.com/</a:t>
          </a:r>
          <a:endParaRPr lang="en-US" sz="2300" kern="1200" dirty="0"/>
        </a:p>
      </dsp:txBody>
      <dsp:txXfrm>
        <a:off x="0" y="2504890"/>
        <a:ext cx="10515600" cy="50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0:48:26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0 543 24575,'1'-6'0,"1"-1"0,-1 1 0,1 0 0,1 0 0,-1 0 0,1 1 0,0-1 0,0 0 0,0 1 0,1 0 0,0 0 0,0 0 0,0 0 0,8-6 0,5-8 0,26-27 0,3 2 0,1 1 0,2 3 0,2 2 0,63-36 0,-99 65 0,0-1 0,-1-1 0,0 0 0,-1 0 0,0-2 0,-1 1 0,0-2 0,11-16 0,-3 6 0,-20 24 0,1 0 0,-1-1 0,0 1 0,1 0 0,-1-1 0,0 1 0,1 0 0,-1-1 0,1 1 0,-1 0 0,1 0 0,-1 0 0,1 0 0,-1-1 0,1 1 0,-1 0 0,1 0 0,-1 0 0,1 0 0,-1 0 0,1 0 0,-1 0 0,1 0 0,-1 0 0,1 1 0,-1-1 0,1 0 0,-1 0 0,1 0 0,-1 0 0,0 1 0,1-1 0,-1 0 0,1 1 0,-1-1 0,1 0 0,-1 1 0,0-1 0,1 0 0,-1 1 0,0-1 0,0 0 0,1 1 0,-1-1 0,0 1 0,0-1 0,1 1 0,-1-1 0,0 1 0,0-1 0,0 1 0,0-1 0,0 1 0,0-1 0,0 1 0,0-1 0,0 1 0,3 15 0,0 1 0,-1-1 0,-1 0 0,-1 1 0,0-1 0,-1 0 0,-3 17 0,-2-2 0,-1 0 0,-18 52 0,-27 43 0,-12 36 0,52-128 0,3 0 0,-11 69 0,15-36 9,5 89 0,2-63-1392,-2-69-5443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2:20:03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24575,'1051'0'0,"-1047"0"0,1 0 0,-1 0 0,0 0 0,0 1 0,0 0 0,1 0 0,-1 0 0,0 0 0,0 0 0,0 1 0,4 2 0,-7-3 0,0 0 0,0 0 0,1 1 0,-1-1 0,0 0 0,0 0 0,0 1 0,-1-1 0,1 1 0,0-1 0,0 1 0,-1-1 0,1 1 0,-1 0 0,0-1 0,1 1 0,-1 0 0,0-1 0,0 1 0,0 0 0,0-1 0,0 1 0,0 0 0,-1-1 0,1 1 0,0 0 0,-1-1 0,1 1 0,-1-1 0,-1 3 0,-12 28 0,-1-1 0,-2-1 0,0-1 0,-3 0 0,-24 28 0,-81 89 0,-190 169 0,290-292 0,-140 117 0,82-73 0,59-46 0,1 0 0,1 2 0,1 0 0,-27 40 0,41-49-46,0 0 0,1 0 0,-6 17 0,5-11-1135,1-3-5645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2:20:04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24575,'35'-2'0,"53"-9"0,-19 1 0,5 2 0,298-19 0,8 29-1365,-354-2-5461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2:20:06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916 54 24575,'-16'2'0,"1"1"0,0 0 0,0 0 0,0 2 0,0 0 0,0 1 0,1 0 0,-22 14 0,-10 3 0,-3-3 0,-36 18 0,77-34 0,0 1 0,1 0 0,-1 0 0,1 1 0,0 0 0,0 0 0,-9 12 0,12-12 0,0 1 0,1 0 0,0 0 0,0 0 0,1 0 0,-1 0 0,2 1 0,-1-1 0,1 1 0,0-1 0,0 1 0,1-1 0,0 1 0,2 10 0,-1-8 0,0 0 0,1 0 0,0 0 0,1 0 0,0 0 0,1-1 0,0 1 0,0-1 0,1 0 0,6 10 0,2-7 0,-1 0 0,2 0 0,-1-1 0,2-1 0,-1-1 0,1 0 0,31 14 0,-9-4 0,48 21 0,1-5 0,129 37 0,-17-7 0,-196-64 0,1-1 0,0 1 0,-1 0 0,1 0 0,-1 1 0,1-1 0,-1 0 0,1 1 0,-1 0 0,0-1 0,0 1 0,0 0 0,0 0 0,0 0 0,0 0 0,0 1 0,-1-1 0,1 0 0,-1 1 0,0-1 0,0 1 0,0 0 0,0-1 0,1 6 0,-2-4 0,0 1 0,0-1 0,-1 1 0,0-1 0,0 1 0,0-1 0,0 0 0,-1 0 0,0 0 0,0 0 0,0 0 0,0 0 0,0 0 0,-7 6 0,0 2 0,-2-1 0,0 0 0,0 0 0,-1-1 0,0-1 0,0 0 0,-23 11 0,-102 42 0,81-39 0,11-6 0,0-3 0,0-1 0,-1-2 0,-1-2 0,-62 4 0,-238-8 0,240-7 0,86 2 0,-61-3 0,74 2 0,-1 0 0,1-1 0,0 0 0,0 0 0,1-1 0,-1 0 0,-10-5 0,14 5 0,1 1 0,0-1 0,1 0 0,-1 0 0,0 0 0,1 0 0,0 0 0,-1-1 0,1 1 0,1-1 0,-1 0 0,0 1 0,1-1 0,0 0 0,0 0 0,0 0 0,0 0 0,1 0 0,-1 0 0,1 0 0,0 0 0,1-7 0,0 0 0,0 0 0,1 0 0,0 0 0,1 0 0,0 1 0,1-1 0,5-11 0,1 5 0,1 0 0,0 1 0,2 1 0,0 0 0,0 0 0,1 2 0,1-1 0,0 2 0,1 0 0,0 1 0,1 1 0,0 0 0,37-14 0,-28 12 0,42-24 0,-20 8 0,-28 20 0,0 0 0,1 1 0,0 1 0,25-4 0,34-10 0,-26 3 0,-24 9 0,-1-1 0,0-1 0,0-2 0,51-29 0,-43 16 0,-18 13 0,0 0 0,0-2 0,21-20 0,-31 24 0,0 0 0,-1 0 0,0-1 0,0 0 0,-1 0 0,-1-1 0,0 0 0,0 0 0,-1 0 0,-1-1 0,0 1 0,-1-1 0,0 0 0,-1 0 0,-1-1 0,1-17 0,-1 13 0,-1 0 0,0 1 0,-2-1 0,-3-18 0,4 31 0,0 0 0,-1 0 0,0 0 0,0 0 0,0 0 0,0 1 0,-1-1 0,0 1 0,1-1 0,-2 1 0,1 0 0,0 0 0,-1 1 0,0-1 0,0 1 0,0 0 0,0 0 0,-8-4 0,-1 0-341,0 1 0,-1 1-1,-18-5 1,8 5-6485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2:20:12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1247 231 24575,'0'-3'0,"-1"1"0,1 0 0,-1-1 0,0 1 0,0 0 0,0 0 0,0-1 0,0 1 0,0 0 0,0 0 0,-1 0 0,1 1 0,-1-1 0,0 0 0,1 0 0,-1 1 0,0-1 0,0 1 0,0 0 0,-2-2 0,-45-21 0,-40-12 0,-1 4 0,-147-30 0,138 46 0,-1 5 0,-1 4 0,-182 11 0,268-4 0,-1 2 0,1 0 0,0 1 0,0 0 0,-22 9 0,33-11 0,1 1 0,-1-1 0,1 1 0,0 0 0,0 0 0,0 0 0,0 1 0,0-1 0,0 1 0,1 0 0,-1-1 0,1 1 0,0 0 0,0 0 0,0 1 0,0-1 0,0 0 0,1 1 0,-1-1 0,1 1 0,0-1 0,0 1 0,0 0 0,1 0 0,-1-1 0,1 1 0,1 7 0,0 5 0,1-1 0,1 1 0,0-1 0,1 0 0,1 0 0,1 0 0,0 0 0,0-1 0,2 0 0,0 0 0,0-1 0,1 0 0,1-1 0,0 0 0,23 21 0,-6-10 0,2 0 0,0-2 0,2 0 0,0-3 0,59 27 0,-64-34 0,0-1 0,1-1 0,0-2 0,1 0 0,-1-2 0,1-1 0,45 1 0,-37-5 0,57-7 0,-78 5 0,1-2 0,0 0 0,-1 0 0,1-2 0,27-13 0,4-6 0,102-59 0,-142 80 0,-1 0 0,0-1 0,0 0 0,0 0 0,-1 0 0,0-1 0,0 0 0,8-11 0,-13 16 0,1-1 0,0 1 0,-1 0 0,1-1 0,0 1 0,0 0 0,0 0 0,0 0 0,0 0 0,0 0 0,0 0 0,1 0 0,-1 0 0,0 0 0,0 0 0,1 0 0,-1 1 0,1-1 0,-1 1 0,0-1 0,1 1 0,-1-1 0,4 1 0,-3 0 0,-1 1 0,1-1 0,-1 1 0,1 0 0,0 0 0,-1-1 0,1 1 0,-1 0 0,0 0 0,1 1 0,-1-1 0,0 0 0,0 0 0,1 1 0,-1-1 0,0 0 0,1 3 0,3 5 0,-1-1 0,1 2 0,-1-1 0,-1 0 0,5 20 0,0 36 0,-3 0 0,-3 0 0,-6 70 0,0-11 0,2-84 40,-2 0-1,-19 75 0,14-77-410,2 0 1,1 1-1,-1 43 0,8-58-6455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2:20:13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24575,'0'1012'-1365,"0"-985"-5461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2:20:15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65 515 24575,'-2'0'0,"-1"0"0,1 1 0,0-1 0,-1 1 0,1 0 0,0-1 0,0 1 0,-1 0 0,1 0 0,0 1 0,0-1 0,0 0 0,0 1 0,1-1 0,-1 1 0,0 0 0,1-1 0,-1 1 0,1 0 0,-1 0 0,1 0 0,0 0 0,0 0 0,0 0 0,0 1 0,0-1 0,0 0 0,1 0 0,-1 1 0,0 2 0,-2 11 0,1 0 0,0 0 0,1 23 0,1-24 0,0-7 0,3 258 0,-2-261 0,0 0 0,0 0 0,1 0 0,0 0 0,0 0 0,1-1 0,-1 1 0,1-1 0,0 0 0,0 1 0,0-1 0,1 0 0,0-1 0,-1 1 0,1-1 0,0 0 0,1 1 0,-1-2 0,1 1 0,7 3 0,6 3 0,1-1 0,0-1 0,38 9 0,-29-10 0,0-2 0,0 0 0,0-2 0,0-1 0,0-2 0,0 0 0,39-8 0,-58 8 0,0-1 0,-1-1 0,1 1 0,0-1 0,-1-1 0,0 1 0,0-1 0,0-1 0,0 1 0,-1-2 0,0 1 0,0-1 0,0 0 0,0 0 0,-1-1 0,0 1 0,-1-2 0,0 1 0,0 0 0,0-1 0,-1 0 0,0 0 0,0-1 0,-1 1 0,0-1 0,-1 1 0,0-1 0,0 0 0,0-11 0,2-62 0,-8-103 0,0 41 0,4 95 0,-6-120 0,4 146 0,-2 1 0,-1 0 0,0 0 0,-2 0 0,-14-32 0,19 48 0,-2-1 0,1 1 0,-1 0 0,0 0 0,0 0 0,0 1 0,-1-1 0,-10-9 0,11 12 0,-1 0 0,0 1 0,0-1 0,0 1 0,0 0 0,0 0 0,0 0 0,0 1 0,-1 0 0,1 0 0,-1 0 0,-7 0 0,-14 0 0,0 1 0,-51 6 0,64-4 0,0 1 0,0 1 0,0 0 0,1 1 0,0 0 0,0 1 0,-16 10 0,-125 99 0,150-112 0,0 0 0,0 0 0,1 0 0,0 1 0,0 0 0,0 0 0,0 0 0,0 0 0,1 0 0,-1 0 0,1 0 0,0 1 0,1 0 0,-1-1 0,1 1 0,0 0 0,0-1 0,-1 8 0,1 11 0,0 0 0,4 40 0,0-21 0,-2 100-1365,-1-118-5461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1:04:27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 24575,'2'0'0,"1"0"0,-1 0 0,1 1 0,-1-1 0,0 1 0,1 0 0,-1 0 0,0 0 0,0 0 0,0 0 0,1 0 0,-1 1 0,0-1 0,-1 1 0,1-1 0,0 1 0,0 0 0,-1-1 0,1 1 0,-1 0 0,1 0 0,-1 0 0,0 1 0,0-1 0,0 0 0,0 0 0,0 1 0,-1-1 0,1 0 0,-1 1 0,1 3 0,2 10 0,-1 1 0,-1 0 0,-1 26 0,-1-22 0,-4 200 0,1-168 0,-3 0 0,-15 60 0,7-57 0,3 1 0,3 0 0,-5 111 0,16 202-1365,-2-338-5461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1:04:28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24575,'5'0'0,"6"0"0,12 0 0,15 5 0,21 6 0,9 2 0,14 3 0,11-1 0,4-3 0,-4 1 0,-4-2 0,-8-2 0,-12-3 0,-14-3 0,-15-1-8191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1:04:29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342 1 24575,'-5'0'0,"-6"0"0,-6 0 0,-5 0 0,-4 5 0,-2 6 0,-1 6 0,0 0 0,-1 2 0,6 3 0,1-3 0,1 1 0,3 1 0,0-3 0,4 1 0,4 2 0,-1-4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1:04:33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 62 24575,'8'-1'0,"1"0"0,-1-1 0,0 0 0,-1 0 0,1-1 0,0 0 0,12-7 0,28-9 0,-28 14 0,1 0 0,0 2 0,29-2 0,-43 5 0,0-1 0,-1 2 0,1-1 0,-1 1 0,0 0 0,1 0 0,-1 1 0,0 0 0,1 0 0,-1 1 0,0-1 0,-1 1 0,1 0 0,0 1 0,5 4 0,26 29 0,53 70 0,-78-92 0,-2 1 0,0 1 0,0 0 0,-2 0 0,0 1 0,-1 0 0,-1 0 0,0 1 0,-2 0 0,3 20 0,-1 22 0,-2 113 0,-5-127 0,0-32 0,0 0 0,-1 0 0,0-1 0,-1 1 0,-1 0 0,-1-1 0,0 0 0,0 0 0,-2 0 0,-11 19 0,-7 4 0,-1-1 0,-38 38 0,58-67 0,-50 57 0,-3-3 0,-105 86 0,132-122 0,17-12 0,-1-1 0,0 0 0,-1-1 0,0-1 0,-1-1 0,-26 10 0,-80 33 0,121-48 0,12-2 0,13 0 0,173-2 0,179 9 0,12 9-1365,-363-19-5461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0:48:27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88 24575,'26'-3'0,"1"-1"0,51-15 0,-4 0 0,22 2 0,0 5 0,163-2 0,-77 16-1365,-150-2-5461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1:04:35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61 24575,'4'-1'0,"-1"0"0,0 0 0,0 0 0,0 0 0,1-1 0,-1 1 0,0-1 0,-1 0 0,1 0 0,3-3 0,17-9 0,-7 8 0,1 0 0,-1 2 0,1 0 0,0 1 0,31-2 0,91 6 0,-72 0 0,-29 0 0,70 10 0,-92-8 0,-1 0 0,1 1 0,-1 1 0,0 1 0,0 0 0,-1 1 0,17 10 0,-3 1 0,-13-10 0,-1 1 0,0 0 0,0 1 0,-1 1 0,-1 0 0,0 0 0,18 22 0,-28-29 0,1 0 0,-1 0 0,0 0 0,0 0 0,0 0 0,-1 1 0,0-1 0,1 1 0,-1-1 0,-1 1 0,1-1 0,-1 1 0,0 0 0,0-1 0,0 1 0,-1-1 0,1 1 0,-1 0 0,0-1 0,0 1 0,-1-1 0,0 0 0,1 0 0,-5 8 0,-4 2 0,-1 0 0,0 0 0,-1-1 0,0 0 0,-17 12 0,-6 7 0,30-27 0,-17 18 0,-2-1 0,-33 25 0,48-41 0,-1 0 0,0-1 0,0 0 0,0 0 0,0-1 0,-1 0 0,1-1 0,-1-1 0,0 1 0,-15 0 0,-8-3 0,28-1 0,0 0 0,0 1 0,0 0 0,0 0 0,0 1 0,0 0 0,-1 0 0,2 0 0,-10 3 0,15-3 0,0-1 0,-1 0 0,1 1 0,-1-1 0,1 0 0,0 1 0,-1-1 0,1 0 0,0 1 0,-1-1 0,1 0 0,0 1 0,-1-1 0,1 1 0,0-1 0,0 1 0,0-1 0,-1 1 0,1-1 0,0 1 0,0-1 0,0 1 0,0-1 0,0 1 0,0-1 0,0 1 0,0-1 0,0 1 0,0-1 0,0 1 0,0-1 0,1 1 0,-1-1 0,0 1 0,0-1 0,0 1 0,1-1 0,-1 0 0,0 1 0,1-1 0,-1 1 0,0-1 0,1 0 0,-1 1 0,0-1 0,1 0 0,0 1 0,25 19 0,-19-15 0,13 8 0,1 0 0,28 12 0,-36-20 0,0 1 0,0 1 0,0 0 0,-1 1 0,0 0 0,0 1 0,-1 0 0,-1 1 0,17 19 0,25 33 0,-34-41 0,-5-6 0,0 0 0,-1 1 0,-1 0 0,15 28 0,-24-39 0,0-1 0,0 1 0,0-1 0,-1 1 0,0 0 0,0-1 0,0 1 0,0 0 0,-1 0 0,0 0 0,0 0 0,0 0 0,0-1 0,-1 1 0,0 0 0,0 0 0,0-1 0,-1 1 0,1 0 0,-1-1 0,0 1 0,-1-1 0,1 0 0,-6 8 0,1-4 0,-1 0 0,0-1 0,-1 0 0,1 0 0,-1-1 0,-1 0 0,-18 9 0,-78 27 0,48-21 0,13-6 0,0-3 0,-1-1 0,0-3 0,-66 5 0,-121-8-295,182-6-775,27 1-5756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1:04:37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24575,'1'4'0,"0"-1"0,0 1 0,0-1 0,0 1 0,0-1 0,1 1 0,2 3 0,7 20 0,25 235 0,-23-180 0,-8-55 0,5 54 0,-10-68 0,-1-5 0,2-1 0,-1 1 0,1 0 0,0-1 0,0 1 0,4 10 0,-4-16 0,0 1 0,1-1 0,-1 0 0,1 0 0,-1 0 0,1 0 0,0 0 0,0 0 0,0 0 0,0-1 0,0 1 0,0-1 0,0 1 0,0-1 0,1 0 0,-1 0 0,0 0 0,1 0 0,-1 0 0,1 0 0,0-1 0,-1 1 0,4-1 0,42 5 0,1-3 0,81-6 0,-28 0 0,11 5 0,92-3 0,-192 0-136,0-1-1,0 0 1,-1 0-1,1-2 1,-1 1-1,0-1 1,0-1-1,-1 0 0,18-13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1:04:38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24575,'17'728'0,"-10"-609"-53,15 173-1259,-17-252-5514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2:19:38.9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24575,'-2'92'0,"4"101"0,-1-181 0,1 1 0,0 0 0,0 0 0,10 24 0,-12-34 0,1-1 0,1 1 0,-1 0 0,0-1 0,1 1 0,-1-1 0,1 1 0,0-1 0,-1 0 0,1 0 0,0 0 0,0 0 0,1 0 0,-1 0 0,0-1 0,1 1 0,-1-1 0,1 1 0,-1-1 0,1 0 0,0 0 0,0 0 0,-1-1 0,1 1 0,0-1 0,0 1 0,0-1 0,3 0 0,87-12 0,-72 8 0,0 0 0,0 2 0,1 1 0,-1 0 0,34 4 0,-37 1 0,1 1 0,-1 0 0,0 1 0,0 2 0,-1-1 0,0 2 0,29 19 0,-18-8 0,0 2 0,-1 1 0,32 34 0,-52-49 0,-1 1 0,0-1 0,0 1 0,-1 0 0,0 1 0,0-1 0,-1 1 0,0 0 0,-1 0 0,4 19 0,-6-22 0,0 0 0,0 1 0,-1-1 0,1 0 0,-2 1 0,1-1 0,-1 0 0,0 1 0,-1-1 0,1 0 0,-2 0 0,1 0 0,-1 0 0,0 0 0,0 0 0,-5 7 0,4-10 0,1-1 0,-1 1 0,0-1 0,0 0 0,-1 0 0,1 0 0,0 0 0,-1-1 0,0 1 0,0-1 0,1 0 0,-1-1 0,-7 2 0,-12 2 0,-36 3 0,48-6 0,-279 5 0,201-8 0,13-4-1365,46-1-5461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2:19:39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24575,'0'2'0,"0"-1"0,1 0 0,0 0 0,-1 1 0,1-1 0,-1 0 0,1 0 0,0 0 0,0 0 0,0 0 0,0 0 0,0 0 0,0 0 0,0 0 0,0 0 0,0-1 0,0 1 0,0 0 0,0-1 0,1 1 0,-1-1 0,0 1 0,1-1 0,-1 0 0,0 1 0,1-1 0,1 0 0,44 6 0,-42-6 0,332 3 0,-174-5 0,-10 2-1365,-126 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2:19:42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742 1 24575,'-11'0'0,"1"1"0,-1 0 0,1 1 0,-1 0 0,1 0 0,0 1 0,0 1 0,-17 8 0,0 3 0,-42 31 0,-1 2 0,44-32 0,0 1 0,2 1 0,0 1 0,1 1 0,1 2 0,0 0 0,2 1 0,1 1 0,1 0 0,1 2 0,1 0 0,1 1 0,2 1 0,0 0 0,2 0 0,1 1 0,2 1 0,1-1 0,1 2 0,-3 38 0,9 213 0,4-146 0,-5-127 0,2 1 0,-1-1 0,1 1 0,1-1 0,0 0 0,0 1 0,6 13 0,-6-18 0,0-1 0,1 0 0,0 0 0,0 0 0,0 0 0,0-1 0,0 1 0,1-1 0,-1 0 0,1 0 0,0 0 0,0 0 0,0-1 0,1 0 0,-1 0 0,9 3 0,1 0 0,1-1 0,0-1 0,0-1 0,0 0 0,22 0 0,76-7 0,-103 4 0,1-1 0,-1 0 0,1 0 0,-1-1 0,0 0 0,0-1 0,0 0 0,-1 0 0,1-1 0,-1-1 0,0 1 0,14-13 0,-16 12 0,-2-1 0,1 1 0,-1-1 0,0 1 0,0-2 0,-1 1 0,1 0 0,-2-1 0,1 0 0,-1 0 0,0 0 0,-1 0 0,0 0 0,0-1 0,-1 1 0,0-11 0,0 6 0,-1 1 0,0 0 0,-1-1 0,0 1 0,-1 0 0,0 0 0,-1 0 0,-6-16 0,6 21 0,0 1 0,-1 0 0,1 0 0,-1 1 0,0-1 0,-1 1 0,1 0 0,-1 0 0,0 0 0,-1 0 0,1 1 0,-1 0 0,1 0 0,-1 1 0,0 0 0,-10-4 0,-175-56 0,159 57-15,-1 2 0,0 1 0,1 1-1,-60 5 1,19-1-1274,35-1-5537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2:19:43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24575,'770'0'0,"-766"-1"0,0 1 0,0 0 0,0 0 0,1 1 0,-1-1 0,0 1 0,0 0 0,0 0 0,-1 0 0,1 1 0,0-1 0,0 1 0,-1 0 0,1 0 0,-1 0 0,1 0 0,-1 1 0,0 0 0,0-1 0,0 1 0,0 0 0,-1 1 0,1-1 0,-1 0 0,0 1 0,0-1 0,0 1 0,0 0 0,0-1 0,-1 1 0,0 0 0,0 0 0,0 0 0,0 0 0,0 5 0,2 30 0,-1 0 0,-6 77 0,1-104 0,1-1 0,-2 1 0,1-1 0,-2 0 0,1 0 0,-2 0 0,-12 19 0,-14 33 0,19-36 0,-1 0 0,-1-1 0,-21 26 0,-21 39 0,40-62 0,-1 5 0,0 0 0,2 1 0,-11 37 0,20-50 0,0 0 0,-2-1 0,-1 0 0,0 0 0,-2-1 0,0 0 0,-17 20 0,15-26-1365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2:19:44.5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24575,'264'14'0,"12"1"0,-94-16-1365,-143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2:19:51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28 24575,'0'-1'0,"1"0"0,-1 0 0,0 0 0,1 0 0,-1 0 0,1 0 0,0 0 0,-1 0 0,1 0 0,0 0 0,-1 0 0,1 0 0,0 0 0,0 1 0,0-1 0,0 0 0,0 1 0,0-1 0,0 1 0,0-1 0,0 1 0,0-1 0,0 1 0,0 0 0,0 0 0,0-1 0,0 1 0,2 0 0,38-5 0,-35 5 0,14-2 0,-1 2 0,0 0 0,0 1 0,1 1 0,-1 0 0,0 2 0,-1 0 0,1 1 0,-1 1 0,34 16 0,-33-12 0,-7-5 0,0 0 0,0 1 0,-1 1 0,0 0 0,0 0 0,-1 1 0,1 0 0,-2 1 0,1 0 0,8 13 0,0 3 0,-1 2 0,-1 1 0,-2 0 0,-1 0 0,-1 2 0,-1-1 0,-2 1 0,-1 1 0,-1 0 0,-2 0 0,-1 0 0,-2 1 0,-2 53 0,-1-75 0,-1 1 0,0-1 0,-1 1 0,0-1 0,0 0 0,-1 0 0,-1 0 0,0-1 0,0 0 0,-1 0 0,0 0 0,0 0 0,-1-1 0,0 0 0,-10 8 0,-13 10 0,-2-2 0,-62 37 0,12-8 0,-165 106 0,232-151 0,0-1 0,-29 10 0,40-16 0,77 0 0,362-4-20,-269 3-1325,-142 0-5481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2:19:53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90 24575,'0'-1'0,"1"-1"0,-1 1 0,0 0 0,1 0 0,-1 0 0,1 0 0,0 0 0,-1-1 0,1 1 0,0 0 0,0 0 0,0 1 0,-1-1 0,1 0 0,0 0 0,0 0 0,2-1 0,23-13 0,-20 12 0,12-6 0,-1 1 0,1 1 0,1 1 0,-1 0 0,1 1 0,0 2 0,36-4 0,143 7 0,-116 2 0,-42-2 0,-1 2 0,1 1 0,48 11 0,-76-11 0,-1 0 0,0 1 0,0 0 0,0 0 0,0 1 0,-1 1 0,1 0 0,-2 0 0,1 1 0,-1 0 0,0 1 0,0 0 0,-1 0 0,0 1 0,10 15 0,-13-16 0,-1 1 0,0 0 0,-1 1 0,0-1 0,-1 1 0,0-1 0,0 1 0,-1 0 0,0 0 0,-1-1 0,0 1 0,0 0 0,-1 0 0,0 0 0,-1-1 0,-4 15 0,2-18 0,1-1 0,-1 1 0,1-1 0,-2 0 0,1 0 0,-1 0 0,1 0 0,-1-1 0,0 0 0,-7 4 0,-6 4 0,-35 16 0,-62 18 0,115-46 0,-1 0 0,1 0 0,-1 0 0,1 0 0,-1 0 0,1 0 0,-1 0 0,1 0 0,-1 1 0,1-1 0,-1 0 0,1 0 0,-1 1 0,1-1 0,-1 0 0,1 1 0,0-1 0,-1 0 0,1 1 0,0-1 0,-1 1 0,1-1 0,0 0 0,0 1 0,-1-1 0,1 1 0,0-1 0,0 1 0,0-1 0,-1 1 0,1-1 0,0 1 0,0-1 0,0 1 0,0-1 0,0 1 0,0-1 0,0 1 0,0-1 0,0 1 0,0-1 0,1 1 0,-1-1 0,0 1 0,0-1 0,0 1 0,1-1 0,-1 1 0,0-1 0,0 0 0,1 1 0,-1-1 0,0 1 0,1-1 0,0 1 0,30 18 0,-17-12 0,-5-1 0,13 7 0,0 1 0,-1 2 0,27 24 0,-42-34 0,-1 1 0,1-1 0,-1 1 0,0 0 0,-1 1 0,0-1 0,0 1 0,0 0 0,-1 0 0,0 0 0,-1 0 0,0 0 0,0 1 0,1 11 0,-1 2 0,-1 0 0,-1 1 0,-1-1 0,-4 26 0,4-40 0,-1 1 0,-1-1 0,1 0 0,-1 0 0,-1 0 0,1-1 0,-1 1 0,-1-1 0,1 0 0,-1 0 0,0 0 0,-1 0 0,-12 11 0,-6 2 0,-8 8 0,-64 42 0,84-62 0,-1-2 0,1 1 0,-1-2 0,0 0 0,-1 0 0,1-1 0,-1-1 0,0 0 0,-20 1 0,-5-3-341,0-3 0,0-1-1,-63-13 1,74 11-6485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2:19:54.5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24575,'3'0'0,"-1"0"0,1 1 0,0-1 0,-1 1 0,1-1 0,-1 1 0,1 0 0,-1 0 0,1 0 0,-1 1 0,0-1 0,0 0 0,1 1 0,-1 0 0,0-1 0,0 1 0,0 0 0,-1 0 0,1 0 0,0 0 0,-1 0 0,1 1 0,1 3 0,2 5 0,0 1 0,-1-1 0,6 23 0,-9-27 0,11 47 0,-2 0 0,5 102 0,-15 115 0,-3-159 0,3-43 0,-11 72 0,10-140 0,1 1 0,0-1 0,0 0 0,-1 0 0,1 1 0,0-1 0,0 0 0,0 1 0,1-1 0,-1 0 0,0 0 0,0 1 0,1-1 0,-1 0 0,1 0 0,-1 0 0,1 0 0,-1 1 0,1-1 0,0 0 0,0 0 0,-1 0 0,1 0 0,0 0 0,0-1 0,0 1 0,2 1 0,-1-1 0,1 0 0,0 0 0,-1 0 0,1-1 0,0 1 0,0-1 0,0 1 0,-1-1 0,1 0 0,0 0 0,0-1 0,3 0 0,9-2 0,-1 0 0,1-2 0,22-9 0,238-110 0,-156 62 0,-101 53-1365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2:19:55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 24575,'0'775'0,"-14"-615"0,1-26 0,12 88 23,1-128-1411,0-71-5438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2:19:59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0 24575,'-1'14'0,"0"0"0,-1 0 0,-8 26 0,2-4 0,-24 200 0,28-202 0,2-21 0,0-1 0,-1 0 0,-6 16 0,-2 6 0,10-32 0,1-1 0,0 1 0,-1-1 0,1 0 0,0 1 0,0-1 0,0 1 0,0 0 0,0-1 0,0 1 0,1-1 0,-1 0 0,0 1 0,1-1 0,-1 1 0,1-1 0,-1 1 0,1-1 0,0 0 0,0 1 0,1 1 0,0-2 0,0 1 0,0 0 0,0-1 0,0 1 0,1-1 0,-1 0 0,0 1 0,1-1 0,-1 0 0,1-1 0,3 2 0,9 1 0,0-2 0,0 1 0,25-3 0,-22 1 0,136-3 0,59 2 0,-206 1 0,0 2 0,-1-1 0,1 1 0,0 0 0,-1 0 0,0 1 0,0 0 0,0 0 0,0 0 0,0 1 0,0 0 0,-1 0 0,0 0 0,0 1 0,0 0 0,0 0 0,-1 0 0,0 0 0,5 9 0,6 9 0,-2 1 0,-1 1 0,13 35 0,-16-38 0,-3-10 0,-2 0 0,0-1 0,0 1 0,3 18 0,-7-28 0,1 1 0,-1 0 0,0 0 0,0 0 0,0 0 0,-1-1 0,1 1 0,-1 0 0,1 0 0,-1-1 0,0 1 0,0 0 0,0-1 0,0 1 0,-1-1 0,1 1 0,-1-1 0,1 1 0,-1-1 0,0 0 0,0 0 0,0 0 0,0 0 0,-4 2 0,-44 26 0,-2-2 0,-1-2 0,-68 23 0,93-38 0,-4 2 0,-106 37 0,122-46 0,-1 0 0,1-1 0,-1 0 0,0-2 0,0 0 0,-25-2 0,19-3-1365,6-4-5461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2:20:00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24575,'75'-4'0,"123"-21"0,18-2 0,-179 25-341,0-2 0,0-1-1,68-20 1,-77 16-6485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22:20:02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566 1 24575,'-4'1'0,"-1"0"0,1 0 0,-1 0 0,1 1 0,0-1 0,0 1 0,-7 4 0,-3 2 0,-24 10 0,1 2 0,1 1 0,1 2 0,0 2 0,2 1 0,1 2 0,2 0 0,0 2 0,2 2 0,1 1 0,2 0 0,1 2 0,-20 40 0,36-55 0,0 0 0,1 1 0,1 0 0,1 0 0,-3 27 0,-4 110 0,10-134 0,2 0 0,0 1 0,2-1 0,6 33 0,-6-48 0,1-1 0,0 1 0,0-1 0,1 1 0,0-1 0,1 0 0,-1 0 0,1-1 0,1 0 0,0 1 0,0-2 0,0 1 0,1-1 0,13 10 0,-9-8 0,1-2 0,0 1 0,0-1 0,1-1 0,0-1 0,22 6 0,86 11 0,-65-13 0,29 10 0,-52-10 0,1-1 0,58 3 0,-88-10 0,0 0 0,1 0 0,-1 0 0,0-1 0,0 0 0,0 0 0,0 0 0,0 0 0,0-1 0,0 1 0,0-1 0,0 0 0,0 0 0,-1 0 0,1-1 0,4-4 0,-4 2 0,0 1 0,0-1 0,0 0 0,-1 0 0,0-1 0,0 1 0,-1-1 0,0 1 0,1-1 0,1-9 0,-1-5 0,0 0 0,-1 0 0,-1 0 0,-1 0 0,-4-39 0,3 51 0,-1 0 0,1 1 0,-1-1 0,0 0 0,-1 1 0,0 0 0,0 0 0,0 0 0,-1 0 0,-7-10 0,7 12 0,0 1 0,0 0 0,0 0 0,0 0 0,-1 1 0,1 0 0,-1-1 0,0 2 0,0-1 0,0 0 0,-1 1 0,1 0 0,0 0 0,-1 1 0,-6-2 0,11 3 0,-65-12 0,1 3 0,-83-1 0,-49 11-1365,173-1-5461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CF980-36E5-46BF-A02A-756B7FE0A69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FF374-010C-4816-AA2D-4F7FC83D9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02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FF374-010C-4816-AA2D-4F7FC83D95B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06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44E6-9428-880A-140A-F79B0C7EC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8819-857C-960F-2552-30CE8D93C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05D26-EE3A-3FB8-0741-9B941EC0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B3EA-B30C-4CE3-B538-BC7F603EE92A}" type="datetime1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7ED2D-309E-9BF6-9589-A249A70F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27347-12AD-51A0-B72F-2E0CBA72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1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8B4E-4E98-C1FE-4599-D70EA23A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2E941-7416-011D-7D52-738BA5200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E3869-FC18-13C7-EC0F-C2A6C4F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F4FF-43EB-43ED-BF8E-EF1421EE1B33}" type="datetime1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19928-93D3-CE75-ED57-E9567393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6562-3281-5A06-0088-F90D195F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08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42D67-E7A0-E0DD-AEAE-C90C535FB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89942-EDD5-3FB2-C968-AA9D126C3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5E1A-D522-878C-AD0C-4EFF28A7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5ABF-7BF5-4383-BD15-C04E1EF89981}" type="datetime1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90BD-688D-85CE-265A-E6012468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995D-D951-0164-4313-0E1D49A6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51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DCE0-064C-C12F-4A7A-D6099E17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0EFB-BF4C-2CF4-3AA1-A9E1CA82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CAEA3-B2FA-F165-073C-DEC97266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B88-2E63-470B-B5AE-ED8F04DEB571}" type="datetime1">
              <a:rPr lang="en-GB" smtClean="0"/>
              <a:t>03/04/2025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3021-A65C-A0C9-D4AB-1A4979C4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1CAD9-5277-73CF-3615-CDE4E335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9DC44A4-4954-4CC0-AE95-AFC3F00E72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46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6034-7CC5-B5F2-225D-83C76641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5BBCE-C2E7-8FAA-D4B2-62D1B7F94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7865-6630-BF13-45CD-885DDF19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58C-F5C9-425F-A937-DAD336474D19}" type="datetime1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C52F-98E7-CF6E-6FDD-EEE2E3AD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7CC3-AD80-A3A2-3888-E08A18DC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44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B50C-BEAC-8EDD-8349-302FA7B7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AD87-97EA-10A6-3651-6EACF4985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94807-7AE2-5421-036F-2E0D3FF1E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8943B-FBB4-3909-D74C-A135459F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3361-B348-4CBC-9D98-FFEC573232E9}" type="datetime1">
              <a:rPr lang="en-GB" smtClean="0"/>
              <a:t>03/04/2025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21D6A-2620-015C-A0F3-611C3586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9909B-7AF6-0E64-BB0E-6DC1E02E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19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E377-1B26-55C3-B392-8957FD2B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7A15-0F85-3DAB-F29D-CCBDFDCCE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CCBC3-964F-F023-3311-B41A04A9E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16663-375B-D2C5-42FD-6B72446AD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390E2-9ECF-7E05-E0BD-B6FE43EEA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E4AA-DC29-D064-1638-952F0DF3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1356-F7A0-4DDA-9B79-8677F0203A36}" type="datetime1">
              <a:rPr lang="en-GB" smtClean="0"/>
              <a:t>03/04/2025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896B3-2206-EA28-ABE8-E3727B9B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17466-261A-37F8-889C-10373141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9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5F6C-2D5B-4032-DB6D-BD2C0A44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6E6B2-5C4F-E545-98B1-D19844EB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D8A4-DB30-4644-BD53-95B03F580EBF}" type="datetime1">
              <a:rPr lang="en-GB" smtClean="0"/>
              <a:t>03/04/2025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D5F3-E8FD-260E-0573-6FF70101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B1B0F-898A-6ADF-292A-025C28D0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8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C79C7-3576-BB4B-CA79-A1022C35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0D1A-1D8E-4DCC-9397-026B2065BFC1}" type="datetime1">
              <a:rPr lang="en-GB" smtClean="0"/>
              <a:t>03/04/2025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C625A-4A58-6310-FF7B-5F63EA92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263A9-68FD-FE85-9A95-F1A5E025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03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D2D-73BD-ED9F-B0EC-AEE3788B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300F-A688-D7B5-E42E-D4175B02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84A03-A7F7-DDDA-164E-033E1D339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AEB49-DE7D-9683-3448-E24A0FEB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C71C-4D63-45B1-B210-A6E88395339E}" type="datetime1">
              <a:rPr lang="en-GB" smtClean="0"/>
              <a:t>03/04/2025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B91E1-A272-8E65-7594-8548787E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2E866-D0C2-5173-99FE-F1FB0989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5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1C06-1C9D-110C-9D66-198516EC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3E375-4C6B-652C-F559-9A94B7446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B7CE4-2933-4F9A-D816-3720DFB1C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A8C14-62BD-C80B-B543-66E8DE3B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0315-D938-4806-831E-5BEF87E79DEC}" type="datetime1">
              <a:rPr lang="en-GB" smtClean="0"/>
              <a:t>03/04/2025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64C8-F57C-D83D-7F48-F44484E5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74FD3-E0E9-9C15-A6BE-7F3E2F35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66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D3A4E-272B-6D5B-D573-69CC41D1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5448E-EDCC-5005-2BE1-C10A1EEB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E5DB-C379-BF04-1E4C-EBE2B0282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9EF3A-9B5C-4F8E-BE21-1A9759F13C31}" type="datetime1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997B-FD51-53F4-62D7-8BC198350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BBE7-E57E-826A-E665-EEB4B1C8C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825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DC44A4-4954-4CC0-AE95-AFC3F00E72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2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customXml" Target="../ink/ink1.xml"/><Relationship Id="rId7" Type="http://schemas.openxmlformats.org/officeDocument/2006/relationships/image" Target="../media/image17.png"/><Relationship Id="rId12" Type="http://schemas.openxmlformats.org/officeDocument/2006/relationships/customXml" Target="../ink/ink4.xml"/><Relationship Id="rId17" Type="http://schemas.openxmlformats.org/officeDocument/2006/relationships/image" Target="../media/image23.png"/><Relationship Id="rId2" Type="http://schemas.openxmlformats.org/officeDocument/2006/relationships/image" Target="../media/image14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image" Target="../media/image22.png"/><Relationship Id="rId10" Type="http://schemas.openxmlformats.org/officeDocument/2006/relationships/customXml" Target="../ink/ink3.xml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customXml" Target="../ink/ink10.xml"/><Relationship Id="rId17" Type="http://schemas.openxmlformats.org/officeDocument/2006/relationships/image" Target="../media/image33.png"/><Relationship Id="rId2" Type="http://schemas.openxmlformats.org/officeDocument/2006/relationships/image" Target="../media/image24.png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customXml" Target="../ink/ink9.xml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36.png"/><Relationship Id="rId4" Type="http://schemas.openxmlformats.org/officeDocument/2006/relationships/customXml" Target="../ink/ink13.xml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47.png"/><Relationship Id="rId18" Type="http://schemas.openxmlformats.org/officeDocument/2006/relationships/customXml" Target="../ink/ink22.xml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customXml" Target="../ink/ink19.xml"/><Relationship Id="rId17" Type="http://schemas.openxmlformats.org/officeDocument/2006/relationships/image" Target="../media/image49.png"/><Relationship Id="rId2" Type="http://schemas.openxmlformats.org/officeDocument/2006/relationships/image" Target="../media/image40.png"/><Relationship Id="rId16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10" Type="http://schemas.openxmlformats.org/officeDocument/2006/relationships/customXml" Target="../ink/ink18.xml"/><Relationship Id="rId19" Type="http://schemas.openxmlformats.org/officeDocument/2006/relationships/image" Target="../media/image50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Relationship Id="rId14" Type="http://schemas.openxmlformats.org/officeDocument/2006/relationships/customXml" Target="../ink/ink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customXml" Target="../ink/ink27.xml"/><Relationship Id="rId3" Type="http://schemas.openxmlformats.org/officeDocument/2006/relationships/image" Target="../media/image52.png"/><Relationship Id="rId7" Type="http://schemas.openxmlformats.org/officeDocument/2006/relationships/customXml" Target="../ink/ink24.xml"/><Relationship Id="rId12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customXml" Target="../ink/ink25.xml"/><Relationship Id="rId1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00276177tomas.github.io/MachineLearningPortfolio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23510-753B-CC0E-52A4-05539E346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824" y="643467"/>
            <a:ext cx="6836118" cy="3350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 spc="-50" dirty="0">
                <a:effectLst/>
              </a:rPr>
              <a:t>Software Development Year 4</a:t>
            </a:r>
            <a:br>
              <a:rPr lang="en-US" sz="3600" spc="-50" dirty="0">
                <a:effectLst/>
              </a:rPr>
            </a:br>
            <a:r>
              <a:rPr lang="en-US" sz="3600" spc="-50" dirty="0">
                <a:effectLst/>
              </a:rPr>
              <a:t>Data Science</a:t>
            </a:r>
            <a:br>
              <a:rPr lang="en-US" sz="3600" spc="-50" dirty="0">
                <a:effectLst/>
              </a:rPr>
            </a:br>
            <a:r>
              <a:rPr lang="en-US" sz="3600" dirty="0">
                <a:effectLst/>
              </a:rPr>
              <a:t> </a:t>
            </a:r>
            <a:br>
              <a:rPr lang="en-US" sz="3600" dirty="0">
                <a:effectLst/>
              </a:rPr>
            </a:br>
            <a:r>
              <a:rPr lang="en-US" sz="3600" spc="-50" dirty="0"/>
              <a:t>Presentation</a:t>
            </a:r>
            <a:br>
              <a:rPr lang="en-US" sz="3600" spc="-50" dirty="0">
                <a:effectLst/>
              </a:rPr>
            </a:br>
            <a:r>
              <a:rPr lang="en-US" sz="3600" dirty="0">
                <a:effectLst/>
              </a:rPr>
              <a:t> </a:t>
            </a:r>
            <a:br>
              <a:rPr lang="en-US" sz="3600" dirty="0">
                <a:effectLst/>
              </a:rPr>
            </a:br>
            <a:r>
              <a:rPr lang="en-US" sz="3600" spc="-50" dirty="0">
                <a:effectLst/>
              </a:rPr>
              <a:t>Project Title: Machine Learning Portfolio</a:t>
            </a:r>
            <a:endParaRPr lang="en-US" spc="-50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6EFEB-2FA7-6F40-81BC-C0539CB98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824" y="4487917"/>
            <a:ext cx="4772974" cy="168904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By Tomas Smitas</a:t>
            </a:r>
          </a:p>
          <a:p>
            <a:pPr algn="l"/>
            <a:r>
              <a:rPr lang="en-US" sz="2000" spc="-50" dirty="0">
                <a:effectLst/>
              </a:rPr>
              <a:t>Student No: C00276177</a:t>
            </a:r>
            <a:endParaRPr lang="en-US" sz="2000" spc="-50" dirty="0"/>
          </a:p>
          <a:p>
            <a:pPr algn="l"/>
            <a:r>
              <a:rPr lang="en-US" sz="2000" spc="-50" dirty="0">
                <a:effectLst/>
              </a:rPr>
              <a:t>Date: 2025</a:t>
            </a:r>
            <a:endParaRPr lang="en-US" sz="2000" spc="-50" dirty="0"/>
          </a:p>
          <a:p>
            <a:pPr algn="l"/>
            <a:r>
              <a:rPr lang="en-US" sz="2000" spc="-50" dirty="0">
                <a:effectLst/>
              </a:rPr>
              <a:t>Supervisor: Dr Greg Doyle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7ED4245C-6462-8B7E-37ED-D9F40AF94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1" y="838441"/>
            <a:ext cx="3848322" cy="21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0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E30C7-67FE-9316-8C7D-384C10815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FEB7C-FC84-A5B8-9A9B-B94423C0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Conclusions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8FE0-A4CB-E7DA-5E3A-DAA0218C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875" y="956229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R is good at visualisation</a:t>
            </a:r>
          </a:p>
          <a:p>
            <a:r>
              <a:rPr lang="en-GB" dirty="0">
                <a:solidFill>
                  <a:schemeClr val="tx2"/>
                </a:solidFill>
              </a:rPr>
              <a:t>R is poor at training the model</a:t>
            </a:r>
          </a:p>
          <a:p>
            <a:r>
              <a:rPr lang="en-GB" dirty="0">
                <a:solidFill>
                  <a:schemeClr val="tx2"/>
                </a:solidFill>
              </a:rPr>
              <a:t>R was a lot more complex than Python</a:t>
            </a:r>
          </a:p>
          <a:p>
            <a:r>
              <a:rPr lang="en-GB" dirty="0">
                <a:solidFill>
                  <a:schemeClr val="tx2"/>
                </a:solidFill>
              </a:rPr>
              <a:t>Would use R again for data visualisation</a:t>
            </a:r>
          </a:p>
          <a:p>
            <a:r>
              <a:rPr lang="en-GB" dirty="0">
                <a:solidFill>
                  <a:schemeClr val="tx2"/>
                </a:solidFill>
              </a:rPr>
              <a:t>Wouldn’t use R to train the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341DD-2007-3B5F-D29F-F7D3A4FB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9DC44A4-4954-4CC0-AE95-AFC3F00E7214}" type="slidenum">
              <a:rPr lang="en-GB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GB" sz="19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759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834EDD-ADDB-2387-33DD-29AB5572B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80819-A759-6FB2-B8F0-B73D7DF4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>
                <a:latin typeface="Ariel"/>
              </a:rPr>
              <a:t>Zero Code ChatGPT &amp; DeepSeek models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6878C-03B3-0688-3073-56491C648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GB" sz="2000"/>
              <a:t>Trying to create a fully functioning model that can make reliable predictions using a zero code approach</a:t>
            </a:r>
          </a:p>
          <a:p>
            <a:endParaRPr lang="en-GB" sz="2000"/>
          </a:p>
          <a:p>
            <a:r>
              <a:rPr lang="en-GB" sz="2000"/>
              <a:t>Prompted it to make a general Neural Network</a:t>
            </a:r>
          </a:p>
          <a:p>
            <a:endParaRPr lang="en-GB" sz="2000"/>
          </a:p>
          <a:p>
            <a:r>
              <a:rPr lang="en-GB" sz="2000"/>
              <a:t>General prompts to increase chances of a success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AFC1B9-793A-A917-78BC-9F8D5D335E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62" r="3898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D5E37-0C59-570D-A466-01F61C74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9DC44A4-4954-4CC0-AE95-AFC3F00E7214}" type="slidenum">
              <a:rPr lang="en-GB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GB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6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D4672F-CA03-4E6D-0017-550489B6A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E45E0-CDD9-2A65-94E4-81DFA482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49" y="2780203"/>
            <a:ext cx="3115265" cy="1297586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  <a:latin typeface="Ariel"/>
              </a:rPr>
              <a:t>Challenges &amp; Opportunities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53CA-4ED4-89FD-8C8C-E52B0B8A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DC44A4-4954-4CC0-AE95-AFC3F00E7214}" type="slidenum"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GB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9F7D33E-B858-5F9D-C2F5-D3BD66851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07316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27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59B175-5AED-35D7-0C9F-7E721961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BAD2F0-000C-4A7F-1FB9-C1562637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latin typeface="Ariel"/>
              </a:rPr>
              <a:t>ChatGPT Prompt Summary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521DC-8F13-96F6-0B7C-3B052050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646" y="2550930"/>
            <a:ext cx="4600354" cy="10580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3D718-25F0-EA7C-E681-384367F1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DC44A4-4954-4CC0-AE95-AFC3F00E7214}" type="slidenum"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GB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EF8AC2-6887-F2FA-97D3-3EAAAD1913D7}"/>
              </a:ext>
            </a:extLst>
          </p:cNvPr>
          <p:cNvGrpSpPr/>
          <p:nvPr/>
        </p:nvGrpSpPr>
        <p:grpSpPr>
          <a:xfrm>
            <a:off x="1625640" y="2425840"/>
            <a:ext cx="374760" cy="470520"/>
            <a:chOff x="1625640" y="2425840"/>
            <a:chExt cx="37476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105A40-9231-1F97-BBF3-845567AB8FC4}"/>
                    </a:ext>
                  </a:extLst>
                </p14:cNvPr>
                <p14:cNvContentPartPr/>
                <p14:nvPr/>
              </p14:nvContentPartPr>
              <p14:xfrm>
                <a:off x="1625640" y="2425840"/>
                <a:ext cx="215640" cy="397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105A40-9231-1F97-BBF3-845567AB8F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07640" y="2407840"/>
                  <a:ext cx="2512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ECC128-78B9-8F14-E3E0-EB7506B6A2AE}"/>
                    </a:ext>
                  </a:extLst>
                </p14:cNvPr>
                <p14:cNvContentPartPr/>
                <p14:nvPr/>
              </p14:nvContentPartPr>
              <p14:xfrm>
                <a:off x="1686480" y="2864320"/>
                <a:ext cx="313920" cy="32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ECC128-78B9-8F14-E3E0-EB7506B6A2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68840" y="2846320"/>
                  <a:ext cx="349560" cy="67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FF8CE4B-D487-5FF8-F900-21A3E5FBB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8297" y="4439722"/>
            <a:ext cx="4682925" cy="14294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0226C50-106A-7947-73AE-B50EE1AE4C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9238" y="2138026"/>
            <a:ext cx="4289737" cy="18642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2783960-012E-7256-8463-FA0838C8A5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8089" y="4373581"/>
            <a:ext cx="4072034" cy="19595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833FF62-F77F-590C-37EA-9C4059732188}"/>
                  </a:ext>
                </a:extLst>
              </p14:cNvPr>
              <p14:cNvContentPartPr/>
              <p14:nvPr/>
            </p14:nvContentPartPr>
            <p14:xfrm>
              <a:off x="6880560" y="2265640"/>
              <a:ext cx="251640" cy="407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833FF62-F77F-590C-37EA-9C40597321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62920" y="2248000"/>
                <a:ext cx="28728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63A73DA-14C9-D741-6D16-BBD7A3660D0C}"/>
                  </a:ext>
                </a:extLst>
              </p14:cNvPr>
              <p14:cNvContentPartPr/>
              <p14:nvPr/>
            </p14:nvContentPartPr>
            <p14:xfrm>
              <a:off x="1605120" y="4397560"/>
              <a:ext cx="328320" cy="409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63A73DA-14C9-D741-6D16-BBD7A3660D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87120" y="4379920"/>
                <a:ext cx="363960" cy="44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4D599975-57BF-E7DD-BC15-DD27335C9D92}"/>
              </a:ext>
            </a:extLst>
          </p:cNvPr>
          <p:cNvGrpSpPr/>
          <p:nvPr/>
        </p:nvGrpSpPr>
        <p:grpSpPr>
          <a:xfrm>
            <a:off x="6858240" y="4429600"/>
            <a:ext cx="274320" cy="527400"/>
            <a:chOff x="6858240" y="4429600"/>
            <a:chExt cx="27432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32BF16D-5922-F010-386C-66F6DAAA7810}"/>
                    </a:ext>
                  </a:extLst>
                </p14:cNvPr>
                <p14:cNvContentPartPr/>
                <p14:nvPr/>
              </p14:nvContentPartPr>
              <p14:xfrm>
                <a:off x="6858240" y="4429600"/>
                <a:ext cx="232920" cy="362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32BF16D-5922-F010-386C-66F6DAAA78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40240" y="4411960"/>
                  <a:ext cx="2685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91B5137-32F7-F1A5-154B-2024DED59E23}"/>
                    </a:ext>
                  </a:extLst>
                </p14:cNvPr>
                <p14:cNvContentPartPr/>
                <p14:nvPr/>
              </p14:nvContentPartPr>
              <p14:xfrm>
                <a:off x="7121760" y="4449760"/>
                <a:ext cx="10800" cy="507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91B5137-32F7-F1A5-154B-2024DED59E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04120" y="4432120"/>
                  <a:ext cx="46440" cy="54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035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B36434-9A9B-6627-C726-EFA5FEAB3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F12AE2-84EC-8599-D537-6690FD6F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90A8F5-BC19-F5C3-C113-1005F1546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C7ACF2-809A-024D-9FBA-E5A68A826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01D82A-3E84-048C-EC0D-B3476F23B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E1DF42-D994-1646-DD5F-15A3BADA4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88B0F8-B955-9378-A8FC-0DFD607E6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latin typeface="Ariel"/>
              </a:rPr>
              <a:t>ChatGPT Prompt Summary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B45F2-5E18-E628-3D09-341FF92F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DC44A4-4954-4CC0-AE95-AFC3F00E7214}" type="slidenum"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GB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D41B077-C9A5-925C-6B22-C568F09C3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00" y="2029640"/>
            <a:ext cx="4849290" cy="173188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1BAC66F-BF5A-5FE0-EB83-3927F589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792" y="1874535"/>
            <a:ext cx="4849290" cy="217797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4A00440-6125-F89E-92E7-E4F44A369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52" y="4586794"/>
            <a:ext cx="4699889" cy="143607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4425049-A674-4A8F-5DE3-5089079B8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792" y="4925519"/>
            <a:ext cx="4849290" cy="115842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619A54BA-045F-48C0-62E7-ECFE274B8141}"/>
              </a:ext>
            </a:extLst>
          </p:cNvPr>
          <p:cNvGrpSpPr/>
          <p:nvPr/>
        </p:nvGrpSpPr>
        <p:grpSpPr>
          <a:xfrm>
            <a:off x="1675320" y="2123440"/>
            <a:ext cx="285480" cy="408240"/>
            <a:chOff x="1675320" y="2123440"/>
            <a:chExt cx="285480" cy="40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322E6DA-3320-A39A-0AA6-9F010877C5D8}"/>
                    </a:ext>
                  </a:extLst>
                </p14:cNvPr>
                <p14:cNvContentPartPr/>
                <p14:nvPr/>
              </p14:nvContentPartPr>
              <p14:xfrm>
                <a:off x="1675320" y="2123440"/>
                <a:ext cx="262080" cy="408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322E6DA-3320-A39A-0AA6-9F010877C5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57680" y="2105440"/>
                  <a:ext cx="2977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FC79C71-72BA-20FA-E919-E240E6128E0A}"/>
                    </a:ext>
                  </a:extLst>
                </p14:cNvPr>
                <p14:cNvContentPartPr/>
                <p14:nvPr/>
              </p14:nvContentPartPr>
              <p14:xfrm>
                <a:off x="1696560" y="2127760"/>
                <a:ext cx="264240" cy="36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FC79C71-72BA-20FA-E919-E240E6128E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78920" y="2110120"/>
                  <a:ext cx="299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3671FAA-360F-2D2C-60DE-FB244272B429}"/>
                  </a:ext>
                </a:extLst>
              </p14:cNvPr>
              <p14:cNvContentPartPr/>
              <p14:nvPr/>
            </p14:nvContentPartPr>
            <p14:xfrm>
              <a:off x="6694800" y="2062240"/>
              <a:ext cx="266760" cy="416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3671FAA-360F-2D2C-60DE-FB244272B4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77160" y="2044600"/>
                <a:ext cx="302400" cy="45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D1BEDA0-8690-795B-6B90-47EEEB1D5BEE}"/>
              </a:ext>
            </a:extLst>
          </p:cNvPr>
          <p:cNvGrpSpPr/>
          <p:nvPr/>
        </p:nvGrpSpPr>
        <p:grpSpPr>
          <a:xfrm>
            <a:off x="1168080" y="4673320"/>
            <a:ext cx="427320" cy="439920"/>
            <a:chOff x="1168080" y="4673320"/>
            <a:chExt cx="427320" cy="43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7F4121-6934-2968-C1F9-4E194B725307}"/>
                    </a:ext>
                  </a:extLst>
                </p14:cNvPr>
                <p14:cNvContentPartPr/>
                <p14:nvPr/>
              </p14:nvContentPartPr>
              <p14:xfrm>
                <a:off x="1168080" y="4673320"/>
                <a:ext cx="403560" cy="439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7F4121-6934-2968-C1F9-4E194B7253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50440" y="4655680"/>
                  <a:ext cx="4392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FC265A9-5271-24E4-F397-88FC6B545CF3}"/>
                    </a:ext>
                  </a:extLst>
                </p14:cNvPr>
                <p14:cNvContentPartPr/>
                <p14:nvPr/>
              </p14:nvContentPartPr>
              <p14:xfrm>
                <a:off x="1219200" y="4916680"/>
                <a:ext cx="376200" cy="21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FC265A9-5271-24E4-F397-88FC6B545CF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1200" y="4899040"/>
                  <a:ext cx="41184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3157BD4-45A1-8737-D571-9DAC4EF6AB9A}"/>
                  </a:ext>
                </a:extLst>
              </p14:cNvPr>
              <p14:cNvContentPartPr/>
              <p14:nvPr/>
            </p14:nvContentPartPr>
            <p14:xfrm>
              <a:off x="6751680" y="4664320"/>
              <a:ext cx="482040" cy="427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3157BD4-45A1-8737-D571-9DAC4EF6AB9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33680" y="4646680"/>
                <a:ext cx="517680" cy="4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92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F89FB-1941-1266-E7DE-B1C0759A2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F07A23-3F35-1AE8-0C5F-23452A3A0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887107-20CC-E1EC-37EB-575BF6260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F039C1-4EB5-C395-7448-662160B9D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85ACEB-87AB-B1C0-1C57-63EB6CCC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51B221-5740-5714-FCA2-270FA2DCC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9BDECA-69E7-1E22-1DCE-B1B98FB7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latin typeface="Ariel"/>
              </a:rPr>
              <a:t>ChatGPT Prompt Summary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917FC-6812-1AF3-D623-04688CAF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DC44A4-4954-4CC0-AE95-AFC3F00E7214}" type="slidenum"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GB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31EAF-832C-A763-3DCB-A82AB246F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09" y="2734520"/>
            <a:ext cx="5077876" cy="296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7A393-0EAC-AA61-0318-5CF3E383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554" y="2972448"/>
            <a:ext cx="4672657" cy="2302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B6CF3D4-8D9B-A392-A0F3-2A2B4489D357}"/>
                  </a:ext>
                </a:extLst>
              </p14:cNvPr>
              <p14:cNvContentPartPr/>
              <p14:nvPr/>
            </p14:nvContentPartPr>
            <p14:xfrm>
              <a:off x="1196880" y="2091400"/>
              <a:ext cx="449280" cy="46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B6CF3D4-8D9B-A392-A0F3-2A2B4489D3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8880" y="2073760"/>
                <a:ext cx="48492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C760567-6444-511D-0ABE-91145A95E2EB}"/>
                  </a:ext>
                </a:extLst>
              </p14:cNvPr>
              <p14:cNvContentPartPr/>
              <p14:nvPr/>
            </p14:nvContentPartPr>
            <p14:xfrm>
              <a:off x="6919080" y="2753080"/>
              <a:ext cx="360" cy="374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C760567-6444-511D-0ABE-91145A95E2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1080" y="2735440"/>
                <a:ext cx="3600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BD9525-A7F5-9993-6F4D-201C3CC50B47}"/>
                  </a:ext>
                </a:extLst>
              </p14:cNvPr>
              <p14:cNvContentPartPr/>
              <p14:nvPr/>
            </p14:nvContentPartPr>
            <p14:xfrm>
              <a:off x="7200600" y="2791600"/>
              <a:ext cx="229320" cy="390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BD9525-A7F5-9993-6F4D-201C3CC50B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82960" y="2773960"/>
                <a:ext cx="264960" cy="4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06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C9B09A-4319-01A1-BB1A-7481E235F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9A0FE-AEA7-3443-78EB-625CF252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ChatGPT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A0F2B-4BBA-FFEC-547E-AAEAFCDE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38" y="1966293"/>
            <a:ext cx="8729723" cy="44521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DC60E-717E-80C0-F0D5-77D70CB9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DC44A4-4954-4CC0-AE95-AFC3F00E721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86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1B3A17-505F-2E41-D972-F3050ED0B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F95D69A-8C11-21F1-B66E-C036DA083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9B9475-031C-E1DF-E07D-73A258647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F15CEB-0729-00C2-8079-91BDBDB3B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3F59A6-9DC7-4808-9009-6E39FAB03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A10B5C-B359-9E88-9F76-D56A27BB5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294FC0-5F53-EACF-0219-505643B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GB" sz="4000" dirty="0" err="1">
                <a:solidFill>
                  <a:srgbClr val="FFFFFF"/>
                </a:solidFill>
                <a:latin typeface="Ariel"/>
              </a:rPr>
              <a:t>DeepSeek</a:t>
            </a:r>
            <a:r>
              <a:rPr lang="en-GB" sz="4000" dirty="0">
                <a:solidFill>
                  <a:srgbClr val="FFFFFF"/>
                </a:solidFill>
                <a:latin typeface="Ariel"/>
              </a:rPr>
              <a:t> Prompt Summary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B5077-277E-DCD9-E74F-B95EE262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DC44A4-4954-4CC0-AE95-AFC3F00E7214}" type="slidenum"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GB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126A0-88A2-907C-FB1F-1729F3DB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02" y="2403636"/>
            <a:ext cx="4938188" cy="1604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8FB283-527E-B815-F0AF-B36BDA0A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7197"/>
            <a:ext cx="4960429" cy="19957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BDE9F7-BD2E-955A-BDBE-E90A82FC2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02" y="4410121"/>
            <a:ext cx="4708468" cy="20455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EC09D81-0880-08D2-30D8-2670C7703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2" y="4617694"/>
            <a:ext cx="4496842" cy="156874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86D80EC-CC92-904C-F77D-10766BE2D82E}"/>
              </a:ext>
            </a:extLst>
          </p:cNvPr>
          <p:cNvGrpSpPr/>
          <p:nvPr/>
        </p:nvGrpSpPr>
        <p:grpSpPr>
          <a:xfrm>
            <a:off x="1278960" y="2194360"/>
            <a:ext cx="336600" cy="539640"/>
            <a:chOff x="1278960" y="2194360"/>
            <a:chExt cx="336600" cy="53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CA9D36C-6B61-F28F-3F91-6710F6852BD2}"/>
                    </a:ext>
                  </a:extLst>
                </p14:cNvPr>
                <p14:cNvContentPartPr/>
                <p14:nvPr/>
              </p14:nvContentPartPr>
              <p14:xfrm>
                <a:off x="1391280" y="2194360"/>
                <a:ext cx="32400" cy="485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A9D36C-6B61-F28F-3F91-6710F6852B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3280" y="2176720"/>
                  <a:ext cx="6804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C5DC2F-ABDC-8E1A-3B59-688B8BB693B7}"/>
                    </a:ext>
                  </a:extLst>
                </p14:cNvPr>
                <p14:cNvContentPartPr/>
                <p14:nvPr/>
              </p14:nvContentPartPr>
              <p14:xfrm>
                <a:off x="1290120" y="2692240"/>
                <a:ext cx="325440" cy="41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C5DC2F-ABDC-8E1A-3B59-688B8BB693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2120" y="2674240"/>
                  <a:ext cx="361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4CFDBA8-5641-89A5-A8EF-A18AC9D13956}"/>
                    </a:ext>
                  </a:extLst>
                </p14:cNvPr>
                <p14:cNvContentPartPr/>
                <p14:nvPr/>
              </p14:nvContentPartPr>
              <p14:xfrm>
                <a:off x="1278960" y="2224960"/>
                <a:ext cx="123480" cy="8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4CFDBA8-5641-89A5-A8EF-A18AC9D139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60960" y="2207320"/>
                  <a:ext cx="15912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97F49A8-9AD1-FB19-EE7C-416CF6B0938E}"/>
                  </a:ext>
                </a:extLst>
              </p14:cNvPr>
              <p14:cNvContentPartPr/>
              <p14:nvPr/>
            </p14:nvContentPartPr>
            <p14:xfrm>
              <a:off x="5936280" y="2273920"/>
              <a:ext cx="363240" cy="530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97F49A8-9AD1-FB19-EE7C-416CF6B093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18280" y="2255920"/>
                <a:ext cx="39888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9B6EE26-3298-3232-DF2C-A840F7CDCB4A}"/>
                  </a:ext>
                </a:extLst>
              </p14:cNvPr>
              <p14:cNvContentPartPr/>
              <p14:nvPr/>
            </p14:nvContentPartPr>
            <p14:xfrm>
              <a:off x="854160" y="4408000"/>
              <a:ext cx="336600" cy="459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9B6EE26-3298-3232-DF2C-A840F7CDCB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6160" y="4390000"/>
                <a:ext cx="372240" cy="49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8FF21FD-0894-812F-F60B-2EDFBB8899D0}"/>
              </a:ext>
            </a:extLst>
          </p:cNvPr>
          <p:cNvGrpSpPr/>
          <p:nvPr/>
        </p:nvGrpSpPr>
        <p:grpSpPr>
          <a:xfrm>
            <a:off x="6237960" y="4683760"/>
            <a:ext cx="336600" cy="495720"/>
            <a:chOff x="6237960" y="4683760"/>
            <a:chExt cx="336600" cy="49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ADC1C0-C79C-A407-4281-4FFD9FE3787C}"/>
                    </a:ext>
                  </a:extLst>
                </p14:cNvPr>
                <p14:cNvContentPartPr/>
                <p14:nvPr/>
              </p14:nvContentPartPr>
              <p14:xfrm>
                <a:off x="6237960" y="4683760"/>
                <a:ext cx="336600" cy="227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ADC1C0-C79C-A407-4281-4FFD9FE378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19960" y="4665760"/>
                  <a:ext cx="3722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AE7D230-B930-9B91-3BE9-BE6E7FCF73BB}"/>
                    </a:ext>
                  </a:extLst>
                </p14:cNvPr>
                <p14:cNvContentPartPr/>
                <p14:nvPr/>
              </p14:nvContentPartPr>
              <p14:xfrm>
                <a:off x="6553320" y="4754680"/>
                <a:ext cx="18720" cy="424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AE7D230-B930-9B91-3BE9-BE6E7FCF73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35320" y="4737040"/>
                  <a:ext cx="54360" cy="46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6722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2AA16F-6789-3C9D-B6A5-9D95C4E62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DE95E3-6D69-E028-2CB5-7541C944F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B52F78-0B3C-9909-5FFB-FCB62AD0F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277B02-1D87-931F-7803-325CA4B26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28B65E-1C34-00DD-5BF9-E22E2553C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CF203D-B13C-926E-AC2E-4A3D7C8C3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08B74D-0925-E274-E66B-0CC09D98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GB" sz="4000" dirty="0" err="1">
                <a:solidFill>
                  <a:srgbClr val="FFFFFF"/>
                </a:solidFill>
                <a:latin typeface="Ariel"/>
              </a:rPr>
              <a:t>DeepSeek</a:t>
            </a:r>
            <a:r>
              <a:rPr lang="en-GB" sz="4000" dirty="0">
                <a:solidFill>
                  <a:srgbClr val="FFFFFF"/>
                </a:solidFill>
                <a:latin typeface="Ariel"/>
              </a:rPr>
              <a:t> Prompt Summary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B05B2-EAE7-60F9-6683-6965A00F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DC44A4-4954-4CC0-AE95-AFC3F00E7214}" type="slidenum"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GB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FD080-8FFF-17C3-CEA6-8CBD41D1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01" y="2245359"/>
            <a:ext cx="4559213" cy="2173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B234D9-17BB-BB8B-5C33-47619E66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590" y="2476556"/>
            <a:ext cx="4748964" cy="17107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1F3E6B-145A-1010-A621-4B1C0DFB5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25" y="4781772"/>
            <a:ext cx="4559213" cy="122925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86B2CD2-9122-6BCE-3914-AA8427C71843}"/>
              </a:ext>
            </a:extLst>
          </p:cNvPr>
          <p:cNvGrpSpPr/>
          <p:nvPr/>
        </p:nvGrpSpPr>
        <p:grpSpPr>
          <a:xfrm>
            <a:off x="1320720" y="2123440"/>
            <a:ext cx="274320" cy="325800"/>
            <a:chOff x="1320720" y="2123440"/>
            <a:chExt cx="27432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E4ED7B-476C-3B7C-267A-4D6B541E500E}"/>
                    </a:ext>
                  </a:extLst>
                </p14:cNvPr>
                <p14:cNvContentPartPr/>
                <p14:nvPr/>
              </p14:nvContentPartPr>
              <p14:xfrm>
                <a:off x="1330440" y="2123440"/>
                <a:ext cx="257400" cy="325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E4ED7B-476C-3B7C-267A-4D6B541E50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12440" y="2105440"/>
                  <a:ext cx="2930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22B3A2-CBF5-CC65-7BF2-FAAF31A81FAF}"/>
                    </a:ext>
                  </a:extLst>
                </p14:cNvPr>
                <p14:cNvContentPartPr/>
                <p14:nvPr/>
              </p14:nvContentPartPr>
              <p14:xfrm>
                <a:off x="1320720" y="2153680"/>
                <a:ext cx="274320" cy="11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22B3A2-CBF5-CC65-7BF2-FAAF31A81FA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03080" y="2135680"/>
                  <a:ext cx="30996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C09A72E-229B-66E0-01D2-1BDB70864E53}"/>
                  </a:ext>
                </a:extLst>
              </p14:cNvPr>
              <p14:cNvContentPartPr/>
              <p14:nvPr/>
            </p14:nvContentPartPr>
            <p14:xfrm>
              <a:off x="6255600" y="2347000"/>
              <a:ext cx="267120" cy="459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C09A72E-229B-66E0-01D2-1BDB70864E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37960" y="2329360"/>
                <a:ext cx="302760" cy="49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DCA9FDC-EAB2-5DEC-624D-9817145BCF7A}"/>
              </a:ext>
            </a:extLst>
          </p:cNvPr>
          <p:cNvGrpSpPr/>
          <p:nvPr/>
        </p:nvGrpSpPr>
        <p:grpSpPr>
          <a:xfrm>
            <a:off x="944880" y="4764760"/>
            <a:ext cx="457200" cy="390240"/>
            <a:chOff x="944880" y="4764760"/>
            <a:chExt cx="457200" cy="3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54606E-9907-9368-4C73-DE9673966833}"/>
                    </a:ext>
                  </a:extLst>
                </p14:cNvPr>
                <p14:cNvContentPartPr/>
                <p14:nvPr/>
              </p14:nvContentPartPr>
              <p14:xfrm>
                <a:off x="944880" y="4764760"/>
                <a:ext cx="316800" cy="390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54606E-9907-9368-4C73-DE967396683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7240" y="4746760"/>
                  <a:ext cx="3524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D836B6-C447-0D46-7441-78063BF4AC13}"/>
                    </a:ext>
                  </a:extLst>
                </p14:cNvPr>
                <p14:cNvContentPartPr/>
                <p14:nvPr/>
              </p14:nvContentPartPr>
              <p14:xfrm>
                <a:off x="1127760" y="4978240"/>
                <a:ext cx="274320" cy="10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D836B6-C447-0D46-7441-78063BF4AC1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10120" y="4960600"/>
                  <a:ext cx="309960" cy="4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3470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24F4C3-DCB2-5D01-2FE6-21CE2457E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575D6-8026-3CFE-5976-79E71AAD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5B5B-B86F-E0BF-D3C7-4A2F0CA9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Can be used to drastically increase the time it takes to produce a model</a:t>
            </a:r>
          </a:p>
          <a:p>
            <a:r>
              <a:rPr lang="en-GB" dirty="0"/>
              <a:t>Hard to get a good accurate model without adjusting it multiple times</a:t>
            </a:r>
          </a:p>
          <a:p>
            <a:r>
              <a:rPr lang="en-GB" dirty="0"/>
              <a:t>Premium versions of each generative AI may help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It can be used to assist development but will not do it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8CF80-5E35-A0EA-E8A5-FE14DF11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9DC44A4-4954-4CC0-AE95-AFC3F00E7214}" type="slidenum">
              <a:rPr lang="en-GB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312890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8ACEF-28DB-6F76-C3C9-8B771E8E6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GB" sz="6600"/>
              <a:t>Deployment</a:t>
            </a:r>
          </a:p>
        </p:txBody>
      </p:sp>
      <p:pic>
        <p:nvPicPr>
          <p:cNvPr id="7" name="Picture 6" descr="A black text on a black background&#10;&#10;AI-generated content may be incorrect.">
            <a:extLst>
              <a:ext uri="{FF2B5EF4-FFF2-40B4-BE49-F238E27FC236}">
                <a16:creationId xmlns:a16="http://schemas.microsoft.com/office/drawing/2014/main" id="{47CC4CC8-CA88-2158-C02F-347375005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642557"/>
            <a:ext cx="6439588" cy="2640230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99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2DBE-D8DD-63A5-C52C-D121F115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41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Ariel"/>
              </a:rPr>
              <a:t>References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BBF9A35-99EF-ACA5-257B-265D0429A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20201"/>
              </p:ext>
            </p:extLst>
          </p:nvPr>
        </p:nvGraphicFramePr>
        <p:xfrm>
          <a:off x="838200" y="3169920"/>
          <a:ext cx="10515600" cy="300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6E4FB-7E25-CE30-CF26-5AAEC721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8410" y="6144897"/>
            <a:ext cx="2743200" cy="365125"/>
          </a:xfrm>
        </p:spPr>
        <p:txBody>
          <a:bodyPr/>
          <a:lstStyle/>
          <a:p>
            <a:fld id="{39DC44A4-4954-4CC0-AE95-AFC3F00E7214}" type="slidenum">
              <a:rPr lang="en-GB" sz="2000" smtClean="0">
                <a:solidFill>
                  <a:schemeClr val="tx1"/>
                </a:solidFill>
              </a:rPr>
              <a:t>20</a:t>
            </a:fld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6D391A-CF52-608C-E98C-AA8293E69A78}"/>
              </a:ext>
            </a:extLst>
          </p:cNvPr>
          <p:cNvSpPr txBox="1">
            <a:spLocks/>
          </p:cNvSpPr>
          <p:nvPr/>
        </p:nvSpPr>
        <p:spPr>
          <a:xfrm>
            <a:off x="838200" y="448626"/>
            <a:ext cx="10515600" cy="1586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400" dirty="0">
                <a:latin typeface="Ariel"/>
              </a:rPr>
              <a:t>Questions?</a:t>
            </a:r>
          </a:p>
          <a:p>
            <a:pPr algn="ctr"/>
            <a:r>
              <a:rPr lang="en-GB" sz="3200" dirty="0">
                <a:latin typeface="Ariel"/>
              </a:rPr>
              <a:t>Website Demo </a:t>
            </a:r>
            <a:r>
              <a:rPr lang="en-GB" sz="3200" dirty="0">
                <a:latin typeface="Ariel"/>
                <a:hlinkClick r:id="rId8"/>
              </a:rPr>
              <a:t>Link</a:t>
            </a:r>
            <a:endParaRPr lang="en-GB" sz="3200" dirty="0">
              <a:latin typeface="Ariel"/>
            </a:endParaRPr>
          </a:p>
        </p:txBody>
      </p:sp>
    </p:spTree>
    <p:extLst>
      <p:ext uri="{BB962C8B-B14F-4D97-AF65-F5344CB8AC3E}">
        <p14:creationId xmlns:p14="http://schemas.microsoft.com/office/powerpoint/2010/main" val="182470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56F72-D2BF-182C-4255-367279F5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C3EBC-04BD-BE9E-5144-9C924301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851169"/>
            <a:ext cx="6780700" cy="51533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D4CC5-CB04-F48B-AA03-54E01382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DC44A4-4954-4CC0-AE95-AFC3F00E7214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580DB-E93F-BBF9-5032-F3F572F8A4D5}"/>
              </a:ext>
            </a:extLst>
          </p:cNvPr>
          <p:cNvSpPr/>
          <p:nvPr/>
        </p:nvSpPr>
        <p:spPr>
          <a:xfrm>
            <a:off x="5287094" y="2677889"/>
            <a:ext cx="5761144" cy="512916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DE1479-BDD6-70FE-E886-92940459BA28}"/>
              </a:ext>
            </a:extLst>
          </p:cNvPr>
          <p:cNvSpPr/>
          <p:nvPr/>
        </p:nvSpPr>
        <p:spPr>
          <a:xfrm>
            <a:off x="5287094" y="4575987"/>
            <a:ext cx="5761144" cy="989768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15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176C1-B93B-D7AE-68AD-D9B9DE02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latin typeface="Ariel"/>
              </a:rPr>
              <a:t>Support Vector Machines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1103-C98B-B30E-CFAF-153EC3067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Used to predict if a flight will be delayed by more than 15 minutes</a:t>
            </a:r>
          </a:p>
          <a:p>
            <a:r>
              <a:rPr lang="en-GB" dirty="0"/>
              <a:t>Nycflights13 dataset from </a:t>
            </a:r>
            <a:r>
              <a:rPr lang="en-GB" dirty="0" err="1"/>
              <a:t>Bueuro</a:t>
            </a:r>
            <a:r>
              <a:rPr lang="en-GB" dirty="0"/>
              <a:t> of Transport Statistics</a:t>
            </a:r>
          </a:p>
          <a:p>
            <a:r>
              <a:rPr lang="en-GB" dirty="0"/>
              <a:t>Dataset size: 336,776 rows</a:t>
            </a:r>
          </a:p>
          <a:p>
            <a:r>
              <a:rPr lang="en-GB" dirty="0"/>
              <a:t>Data consists of columns like departure time, arrival time, distance and the target value delay time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95616-7C64-9CD9-7AFC-1E7154B6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9DC44A4-4954-4CC0-AE95-AFC3F00E7214}" type="slidenum">
              <a:rPr lang="en-GB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326899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198038-02C3-F847-82A3-0F8B1A5A4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70C14-7FAD-1DEB-83A5-3C41DACA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latin typeface="Ariel"/>
              </a:rPr>
              <a:t>Challenges &amp; Opportunities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18B93-5B41-1C42-32FA-D2238FE7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DC44A4-4954-4CC0-AE95-AFC3F00E7214}" type="slidenum"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GB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5160405-0DC5-5D84-61C8-BB0F7A8ED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3976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66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1A549C-AC96-D6A8-63CD-CA770095D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427CB8-4FCE-42E3-C704-F8D49889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2"/>
                </a:solidFill>
              </a:rPr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8274-16FB-A4D5-4D6F-F12D72C4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1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GB" sz="18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The programming language used to build and implement the flight delay prediction model. R’s statistical capabilities are leveraged to preprocess and analyse flight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e1071</a:t>
            </a:r>
            <a:r>
              <a:rPr lang="en-GB" sz="18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Provides the Support Vector Machines (SVM) implementation for training and predicting flight delays. This library is critical for building and evaluating the SVM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dplyr</a:t>
            </a:r>
            <a:r>
              <a:rPr lang="en-GB" sz="18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Used for data manipulation and preprocessing, allowing for efficient cleaning, filtering, and feature selection of the flight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ggplot2</a:t>
            </a:r>
            <a:r>
              <a:rPr lang="en-GB" sz="18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Used for visualising the flight dataset, allowing for effective exploration of relationships between variables, such as delays, departure times, and other flight-related features, to better understand the data and assist in model evaluation.</a:t>
            </a:r>
          </a:p>
          <a:p>
            <a:endParaRPr lang="en-GB" sz="180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651E7-25C0-5ECD-9644-96C740FC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9DC44A4-4954-4CC0-AE95-AFC3F00E7214}" type="slidenum">
              <a:rPr lang="en-GB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222225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B9EBD-6001-6B18-2FE3-7BE5A66F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6E8D-162F-FF42-7B66-FB4925DC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visualisation/ Data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EC65E-D4C6-48CD-FB53-DE8D63B17AEB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Shortages of air traffic control personnel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Poor visibility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76C4F9-6FBA-1F81-5DAA-ED85D4DDC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742" y="1256970"/>
            <a:ext cx="7506058" cy="45411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9AB78-8B29-CD97-13F4-7006D57C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DC44A4-4954-4CC0-AE95-AFC3F00E7214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38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5F0AEE-89C2-D299-7123-104471A27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990C3F-322A-E1E0-9C1B-25CAE037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C5D5F-EA3E-6FEE-9F9E-4BA8275F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348" y="5099566"/>
            <a:ext cx="6481746" cy="11997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split into 70% training and 30% for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1735A-21BF-09BA-D3D2-364328F7A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65" y="2777440"/>
            <a:ext cx="10208470" cy="8677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BC544-C33F-22C0-4718-0C674DFA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DC44A4-4954-4CC0-AE95-AFC3F00E7214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8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55FA5-816A-1115-3C1F-B0FC3DE32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BD076-B6EC-C0F5-42C2-32D51081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0E1062-4CCF-E832-4C8C-4C89BDD89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98050"/>
            <a:ext cx="7225748" cy="44618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1E24B-6E04-9E4E-E81C-D5840BC1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DC44A4-4954-4CC0-AE95-AFC3F00E721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6C71E-ADDE-764E-00D2-9B13CF3CE1E1}"/>
              </a:ext>
            </a:extLst>
          </p:cNvPr>
          <p:cNvSpPr txBox="1"/>
          <p:nvPr/>
        </p:nvSpPr>
        <p:spPr>
          <a:xfrm>
            <a:off x="4739148" y="5704976"/>
            <a:ext cx="178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Accuracy: 93%~</a:t>
            </a:r>
          </a:p>
        </p:txBody>
      </p:sp>
    </p:spTree>
    <p:extLst>
      <p:ext uri="{BB962C8B-B14F-4D97-AF65-F5344CB8AC3E}">
        <p14:creationId xmlns:p14="http://schemas.microsoft.com/office/powerpoint/2010/main" val="151526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7493</TotalTime>
  <Words>526</Words>
  <Application>Microsoft Office PowerPoint</Application>
  <PresentationFormat>Widescreen</PresentationFormat>
  <Paragraphs>85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Ariel</vt:lpstr>
      <vt:lpstr>Office Theme</vt:lpstr>
      <vt:lpstr>Software Development Year 4 Data Science   Presentation   Project Title: Machine Learning Portfolio</vt:lpstr>
      <vt:lpstr>Deployment</vt:lpstr>
      <vt:lpstr>Menu</vt:lpstr>
      <vt:lpstr>Support Vector Machines</vt:lpstr>
      <vt:lpstr>Challenges &amp; Opportunities</vt:lpstr>
      <vt:lpstr>Tools &amp; Technologies</vt:lpstr>
      <vt:lpstr>Data visualisation/ Data insights</vt:lpstr>
      <vt:lpstr>Training the Model</vt:lpstr>
      <vt:lpstr>Model Evaluation</vt:lpstr>
      <vt:lpstr>Conclusions</vt:lpstr>
      <vt:lpstr>Zero Code ChatGPT &amp; DeepSeek models</vt:lpstr>
      <vt:lpstr>Challenges &amp; Opportunities</vt:lpstr>
      <vt:lpstr>ChatGPT Prompt Summary</vt:lpstr>
      <vt:lpstr>ChatGPT Prompt Summary</vt:lpstr>
      <vt:lpstr>ChatGPT Prompt Summary</vt:lpstr>
      <vt:lpstr>ChatGPT Evaluation</vt:lpstr>
      <vt:lpstr>DeepSeek Prompt Summary</vt:lpstr>
      <vt:lpstr>DeepSeek Prompt Summary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C00276177) Tomas Smitas</dc:creator>
  <cp:lastModifiedBy>(Student  C00276177) Tomas Smitas</cp:lastModifiedBy>
  <cp:revision>25</cp:revision>
  <dcterms:created xsi:type="dcterms:W3CDTF">2024-10-22T17:22:45Z</dcterms:created>
  <dcterms:modified xsi:type="dcterms:W3CDTF">2025-04-03T23:54:03Z</dcterms:modified>
</cp:coreProperties>
</file>