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4" r:id="rId4"/>
    <p:sldId id="267" r:id="rId5"/>
    <p:sldId id="276" r:id="rId6"/>
    <p:sldId id="268" r:id="rId7"/>
    <p:sldId id="274" r:id="rId8"/>
    <p:sldId id="275" r:id="rId9"/>
    <p:sldId id="269" r:id="rId10"/>
    <p:sldId id="277" r:id="rId11"/>
    <p:sldId id="270" r:id="rId12"/>
    <p:sldId id="272" r:id="rId13"/>
    <p:sldId id="273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://www.netwatchsystem.com/" TargetMode="External"/><Relationship Id="rId5" Type="http://schemas.openxmlformats.org/officeDocument/2006/relationships/hyperlink" Target="http://www.frisbyhomes.com/" TargetMode="External"/><Relationship Id="rId4" Type="http://schemas.openxmlformats.org/officeDocument/2006/relationships/hyperlink" Target="http://www.synaedge.com/en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scout.com/" TargetMode="External"/><Relationship Id="rId2" Type="http://schemas.openxmlformats.org/officeDocument/2006/relationships/hyperlink" Target="http://www.canva.com/" TargetMode="External"/><Relationship Id="rId1" Type="http://schemas.openxmlformats.org/officeDocument/2006/relationships/hyperlink" Target="http://www.netwatchsystem.com/" TargetMode="External"/><Relationship Id="rId5" Type="http://schemas.openxmlformats.org/officeDocument/2006/relationships/hyperlink" Target="http://www.frisbyhomes.com/" TargetMode="External"/><Relationship Id="rId4" Type="http://schemas.openxmlformats.org/officeDocument/2006/relationships/hyperlink" Target="http://www.synaedge.com/e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E7B8C9-63B8-4489-BDDA-578022CE1F6C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09C037-F285-4CD6-A3E9-0DE01045F983}">
      <dgm:prSet/>
      <dgm:spPr/>
      <dgm:t>
        <a:bodyPr/>
        <a:lstStyle/>
        <a:p>
          <a:r>
            <a:rPr lang="en-GB" dirty="0"/>
            <a:t>JavaScript</a:t>
          </a:r>
          <a:endParaRPr lang="en-US" dirty="0"/>
        </a:p>
      </dgm:t>
    </dgm:pt>
    <dgm:pt modelId="{D74C8047-BA9F-41F2-91C9-EB88C54AD031}" type="parTrans" cxnId="{84A18E6E-913D-4DC5-B657-9BB81957E7CD}">
      <dgm:prSet/>
      <dgm:spPr/>
      <dgm:t>
        <a:bodyPr/>
        <a:lstStyle/>
        <a:p>
          <a:endParaRPr lang="en-US"/>
        </a:p>
      </dgm:t>
    </dgm:pt>
    <dgm:pt modelId="{C5470CAE-AC3F-48E1-8F3F-02D255479308}" type="sibTrans" cxnId="{84A18E6E-913D-4DC5-B657-9BB81957E7CD}">
      <dgm:prSet/>
      <dgm:spPr/>
      <dgm:t>
        <a:bodyPr/>
        <a:lstStyle/>
        <a:p>
          <a:endParaRPr lang="en-US"/>
        </a:p>
      </dgm:t>
    </dgm:pt>
    <dgm:pt modelId="{BE3849AF-F87A-4C1C-A6D9-90DC46B301FF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34E476B9-56EB-463E-AD55-134D0E8E5D77}" type="parTrans" cxnId="{C43B7043-14AB-4244-8068-DD144C3964C0}">
      <dgm:prSet/>
      <dgm:spPr/>
      <dgm:t>
        <a:bodyPr/>
        <a:lstStyle/>
        <a:p>
          <a:endParaRPr lang="en-US"/>
        </a:p>
      </dgm:t>
    </dgm:pt>
    <dgm:pt modelId="{A9AAFC11-4A77-406B-9D40-862FBDDC3851}" type="sibTrans" cxnId="{C43B7043-14AB-4244-8068-DD144C3964C0}">
      <dgm:prSet/>
      <dgm:spPr/>
      <dgm:t>
        <a:bodyPr/>
        <a:lstStyle/>
        <a:p>
          <a:endParaRPr lang="en-US"/>
        </a:p>
      </dgm:t>
    </dgm:pt>
    <dgm:pt modelId="{7DFBBEAB-DECD-4990-9525-B44726E18D66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F0FB0E1D-DE42-438E-A5A2-EB6D9F3F4970}" type="parTrans" cxnId="{55AAFD36-1BC7-444E-B88A-CA9B2760AB6A}">
      <dgm:prSet/>
      <dgm:spPr/>
      <dgm:t>
        <a:bodyPr/>
        <a:lstStyle/>
        <a:p>
          <a:endParaRPr lang="en-US"/>
        </a:p>
      </dgm:t>
    </dgm:pt>
    <dgm:pt modelId="{506660D5-822C-4C0A-A233-FC55447CD8FA}" type="sibTrans" cxnId="{55AAFD36-1BC7-444E-B88A-CA9B2760AB6A}">
      <dgm:prSet/>
      <dgm:spPr/>
      <dgm:t>
        <a:bodyPr/>
        <a:lstStyle/>
        <a:p>
          <a:endParaRPr lang="en-US"/>
        </a:p>
      </dgm:t>
    </dgm:pt>
    <dgm:pt modelId="{970E334D-F586-433A-BD1E-1D2A5EFF1572}">
      <dgm:prSet/>
      <dgm:spPr/>
      <dgm:t>
        <a:bodyPr/>
        <a:lstStyle/>
        <a:p>
          <a:r>
            <a:rPr lang="en-GB" dirty="0"/>
            <a:t>React</a:t>
          </a:r>
          <a:endParaRPr lang="en-US" dirty="0"/>
        </a:p>
      </dgm:t>
    </dgm:pt>
    <dgm:pt modelId="{13FBFE7E-1FDD-41E6-BAB5-113D78F58FC6}" type="parTrans" cxnId="{00D038FE-DB96-4CBE-A8C5-DAD67564839E}">
      <dgm:prSet/>
      <dgm:spPr/>
      <dgm:t>
        <a:bodyPr/>
        <a:lstStyle/>
        <a:p>
          <a:endParaRPr lang="en-US"/>
        </a:p>
      </dgm:t>
    </dgm:pt>
    <dgm:pt modelId="{159E8C39-B70B-49F5-9D22-3ACEAA04AC89}" type="sibTrans" cxnId="{00D038FE-DB96-4CBE-A8C5-DAD67564839E}">
      <dgm:prSet/>
      <dgm:spPr/>
      <dgm:t>
        <a:bodyPr/>
        <a:lstStyle/>
        <a:p>
          <a:endParaRPr lang="en-US"/>
        </a:p>
      </dgm:t>
    </dgm:pt>
    <dgm:pt modelId="{78628DBA-56B8-4D36-91CA-17D49932BFF3}" type="pres">
      <dgm:prSet presAssocID="{6AE7B8C9-63B8-4489-BDDA-578022CE1F6C}" presName="compositeShape" presStyleCnt="0">
        <dgm:presLayoutVars>
          <dgm:chMax val="7"/>
          <dgm:dir/>
          <dgm:resizeHandles val="exact"/>
        </dgm:presLayoutVars>
      </dgm:prSet>
      <dgm:spPr/>
    </dgm:pt>
    <dgm:pt modelId="{DC6C9A77-EF07-4885-AD9C-FE5FFB9AE458}" type="pres">
      <dgm:prSet presAssocID="{6AE7B8C9-63B8-4489-BDDA-578022CE1F6C}" presName="wedge1" presStyleLbl="node1" presStyleIdx="0" presStyleCnt="4"/>
      <dgm:spPr/>
    </dgm:pt>
    <dgm:pt modelId="{175BF7B9-B5F3-4234-8B1A-28D38AFD1A25}" type="pres">
      <dgm:prSet presAssocID="{6AE7B8C9-63B8-4489-BDDA-578022CE1F6C}" presName="dummy1a" presStyleCnt="0"/>
      <dgm:spPr/>
    </dgm:pt>
    <dgm:pt modelId="{3D0DF57F-B128-483F-B4DA-733F0E8B30B4}" type="pres">
      <dgm:prSet presAssocID="{6AE7B8C9-63B8-4489-BDDA-578022CE1F6C}" presName="dummy1b" presStyleCnt="0"/>
      <dgm:spPr/>
    </dgm:pt>
    <dgm:pt modelId="{7AA7A5DE-4A40-4122-A27B-0EA5033E0703}" type="pres">
      <dgm:prSet presAssocID="{6AE7B8C9-63B8-4489-BDDA-578022CE1F6C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A49C4C-4E72-4335-AEA1-DE609D81E4D4}" type="pres">
      <dgm:prSet presAssocID="{6AE7B8C9-63B8-4489-BDDA-578022CE1F6C}" presName="wedge2" presStyleLbl="node1" presStyleIdx="1" presStyleCnt="4"/>
      <dgm:spPr/>
    </dgm:pt>
    <dgm:pt modelId="{F38A1F48-DDB4-4F3A-9E9B-4D5E5D943F0B}" type="pres">
      <dgm:prSet presAssocID="{6AE7B8C9-63B8-4489-BDDA-578022CE1F6C}" presName="dummy2a" presStyleCnt="0"/>
      <dgm:spPr/>
    </dgm:pt>
    <dgm:pt modelId="{3EFF9175-E23F-427E-842F-169BAAAF7653}" type="pres">
      <dgm:prSet presAssocID="{6AE7B8C9-63B8-4489-BDDA-578022CE1F6C}" presName="dummy2b" presStyleCnt="0"/>
      <dgm:spPr/>
    </dgm:pt>
    <dgm:pt modelId="{D3ACFB98-639F-4513-84DE-74A4EC7DA3C3}" type="pres">
      <dgm:prSet presAssocID="{6AE7B8C9-63B8-4489-BDDA-578022CE1F6C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16D28B-2DF8-41CC-9EAA-4AC2C654C8C6}" type="pres">
      <dgm:prSet presAssocID="{6AE7B8C9-63B8-4489-BDDA-578022CE1F6C}" presName="wedge3" presStyleLbl="node1" presStyleIdx="2" presStyleCnt="4"/>
      <dgm:spPr/>
    </dgm:pt>
    <dgm:pt modelId="{DA4E5D98-1881-46BA-B440-0A3835BA81D7}" type="pres">
      <dgm:prSet presAssocID="{6AE7B8C9-63B8-4489-BDDA-578022CE1F6C}" presName="dummy3a" presStyleCnt="0"/>
      <dgm:spPr/>
    </dgm:pt>
    <dgm:pt modelId="{C4672106-5E45-4604-87FC-F6E78B0E358C}" type="pres">
      <dgm:prSet presAssocID="{6AE7B8C9-63B8-4489-BDDA-578022CE1F6C}" presName="dummy3b" presStyleCnt="0"/>
      <dgm:spPr/>
    </dgm:pt>
    <dgm:pt modelId="{38B6AF45-0F63-47D7-A6E0-DA024CB0D47F}" type="pres">
      <dgm:prSet presAssocID="{6AE7B8C9-63B8-4489-BDDA-578022CE1F6C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857F95-7D25-412B-863C-69F6B3897ECB}" type="pres">
      <dgm:prSet presAssocID="{6AE7B8C9-63B8-4489-BDDA-578022CE1F6C}" presName="wedge4" presStyleLbl="node1" presStyleIdx="3" presStyleCnt="4"/>
      <dgm:spPr/>
    </dgm:pt>
    <dgm:pt modelId="{96370F79-6D49-48EA-9653-8A49C6D343A5}" type="pres">
      <dgm:prSet presAssocID="{6AE7B8C9-63B8-4489-BDDA-578022CE1F6C}" presName="dummy4a" presStyleCnt="0"/>
      <dgm:spPr/>
    </dgm:pt>
    <dgm:pt modelId="{6D4CC419-AEA3-4337-A814-0163E4B80610}" type="pres">
      <dgm:prSet presAssocID="{6AE7B8C9-63B8-4489-BDDA-578022CE1F6C}" presName="dummy4b" presStyleCnt="0"/>
      <dgm:spPr/>
    </dgm:pt>
    <dgm:pt modelId="{9370A3C8-FA12-4779-B3BA-22429104BE06}" type="pres">
      <dgm:prSet presAssocID="{6AE7B8C9-63B8-4489-BDDA-578022CE1F6C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AD62FB4-71A6-43F5-BF13-DD3650A7AC1A}" type="pres">
      <dgm:prSet presAssocID="{C5470CAE-AC3F-48E1-8F3F-02D255479308}" presName="arrowWedge1" presStyleLbl="fgSibTrans2D1" presStyleIdx="0" presStyleCnt="4"/>
      <dgm:spPr/>
    </dgm:pt>
    <dgm:pt modelId="{2480392A-09C3-4245-89B1-6E7773DE4679}" type="pres">
      <dgm:prSet presAssocID="{A9AAFC11-4A77-406B-9D40-862FBDDC3851}" presName="arrowWedge2" presStyleLbl="fgSibTrans2D1" presStyleIdx="1" presStyleCnt="4"/>
      <dgm:spPr/>
    </dgm:pt>
    <dgm:pt modelId="{2EC0F12F-AD4A-441D-92D8-CED88B837AD0}" type="pres">
      <dgm:prSet presAssocID="{506660D5-822C-4C0A-A233-FC55447CD8FA}" presName="arrowWedge3" presStyleLbl="fgSibTrans2D1" presStyleIdx="2" presStyleCnt="4"/>
      <dgm:spPr/>
    </dgm:pt>
    <dgm:pt modelId="{9556176A-6E7C-4C1B-B87C-39B850424CC4}" type="pres">
      <dgm:prSet presAssocID="{159E8C39-B70B-49F5-9D22-3ACEAA04AC89}" presName="arrowWedge4" presStyleLbl="fgSibTrans2D1" presStyleIdx="3" presStyleCnt="4"/>
      <dgm:spPr/>
    </dgm:pt>
  </dgm:ptLst>
  <dgm:cxnLst>
    <dgm:cxn modelId="{425B7200-3931-469A-B209-9D827C08B64D}" type="presOf" srcId="{6AE7B8C9-63B8-4489-BDDA-578022CE1F6C}" destId="{78628DBA-56B8-4D36-91CA-17D49932BFF3}" srcOrd="0" destOrd="0" presId="urn:microsoft.com/office/officeart/2005/8/layout/cycle8"/>
    <dgm:cxn modelId="{66A16205-1C43-47D7-A756-C4D11315831B}" type="presOf" srcId="{BE3849AF-F87A-4C1C-A6D9-90DC46B301FF}" destId="{74A49C4C-4E72-4335-AEA1-DE609D81E4D4}" srcOrd="0" destOrd="0" presId="urn:microsoft.com/office/officeart/2005/8/layout/cycle8"/>
    <dgm:cxn modelId="{897FBD34-822B-492F-9178-CF83A29145BF}" type="presOf" srcId="{7DFBBEAB-DECD-4990-9525-B44726E18D66}" destId="{38B6AF45-0F63-47D7-A6E0-DA024CB0D47F}" srcOrd="1" destOrd="0" presId="urn:microsoft.com/office/officeart/2005/8/layout/cycle8"/>
    <dgm:cxn modelId="{55AAFD36-1BC7-444E-B88A-CA9B2760AB6A}" srcId="{6AE7B8C9-63B8-4489-BDDA-578022CE1F6C}" destId="{7DFBBEAB-DECD-4990-9525-B44726E18D66}" srcOrd="2" destOrd="0" parTransId="{F0FB0E1D-DE42-438E-A5A2-EB6D9F3F4970}" sibTransId="{506660D5-822C-4C0A-A233-FC55447CD8FA}"/>
    <dgm:cxn modelId="{7A823A61-6C16-468D-B9EC-FAAFC29799AF}" type="presOf" srcId="{970E334D-F586-433A-BD1E-1D2A5EFF1572}" destId="{FC857F95-7D25-412B-863C-69F6B3897ECB}" srcOrd="0" destOrd="0" presId="urn:microsoft.com/office/officeart/2005/8/layout/cycle8"/>
    <dgm:cxn modelId="{C43B7043-14AB-4244-8068-DD144C3964C0}" srcId="{6AE7B8C9-63B8-4489-BDDA-578022CE1F6C}" destId="{BE3849AF-F87A-4C1C-A6D9-90DC46B301FF}" srcOrd="1" destOrd="0" parTransId="{34E476B9-56EB-463E-AD55-134D0E8E5D77}" sibTransId="{A9AAFC11-4A77-406B-9D40-862FBDDC3851}"/>
    <dgm:cxn modelId="{84A18E6E-913D-4DC5-B657-9BB81957E7CD}" srcId="{6AE7B8C9-63B8-4489-BDDA-578022CE1F6C}" destId="{9109C037-F285-4CD6-A3E9-0DE01045F983}" srcOrd="0" destOrd="0" parTransId="{D74C8047-BA9F-41F2-91C9-EB88C54AD031}" sibTransId="{C5470CAE-AC3F-48E1-8F3F-02D255479308}"/>
    <dgm:cxn modelId="{0719328E-47F2-4D05-B4B3-B89BD1C6C7B1}" type="presOf" srcId="{9109C037-F285-4CD6-A3E9-0DE01045F983}" destId="{7AA7A5DE-4A40-4122-A27B-0EA5033E0703}" srcOrd="1" destOrd="0" presId="urn:microsoft.com/office/officeart/2005/8/layout/cycle8"/>
    <dgm:cxn modelId="{7747D597-A1FE-4762-A8A9-EE4CBED6F47A}" type="presOf" srcId="{9109C037-F285-4CD6-A3E9-0DE01045F983}" destId="{DC6C9A77-EF07-4885-AD9C-FE5FFB9AE458}" srcOrd="0" destOrd="0" presId="urn:microsoft.com/office/officeart/2005/8/layout/cycle8"/>
    <dgm:cxn modelId="{E0F552B6-AB53-40D3-B1EA-048533CF1450}" type="presOf" srcId="{970E334D-F586-433A-BD1E-1D2A5EFF1572}" destId="{9370A3C8-FA12-4779-B3BA-22429104BE06}" srcOrd="1" destOrd="0" presId="urn:microsoft.com/office/officeart/2005/8/layout/cycle8"/>
    <dgm:cxn modelId="{B2F769DE-47A0-481C-97E2-C4BF2DF35653}" type="presOf" srcId="{BE3849AF-F87A-4C1C-A6D9-90DC46B301FF}" destId="{D3ACFB98-639F-4513-84DE-74A4EC7DA3C3}" srcOrd="1" destOrd="0" presId="urn:microsoft.com/office/officeart/2005/8/layout/cycle8"/>
    <dgm:cxn modelId="{1F6964E3-F4A6-402E-B3AD-71E4C20BFA05}" type="presOf" srcId="{7DFBBEAB-DECD-4990-9525-B44726E18D66}" destId="{4416D28B-2DF8-41CC-9EAA-4AC2C654C8C6}" srcOrd="0" destOrd="0" presId="urn:microsoft.com/office/officeart/2005/8/layout/cycle8"/>
    <dgm:cxn modelId="{00D038FE-DB96-4CBE-A8C5-DAD67564839E}" srcId="{6AE7B8C9-63B8-4489-BDDA-578022CE1F6C}" destId="{970E334D-F586-433A-BD1E-1D2A5EFF1572}" srcOrd="3" destOrd="0" parTransId="{13FBFE7E-1FDD-41E6-BAB5-113D78F58FC6}" sibTransId="{159E8C39-B70B-49F5-9D22-3ACEAA04AC89}"/>
    <dgm:cxn modelId="{CD9E13DE-92CF-40E9-AF21-7FE1C9FA62A6}" type="presParOf" srcId="{78628DBA-56B8-4D36-91CA-17D49932BFF3}" destId="{DC6C9A77-EF07-4885-AD9C-FE5FFB9AE458}" srcOrd="0" destOrd="0" presId="urn:microsoft.com/office/officeart/2005/8/layout/cycle8"/>
    <dgm:cxn modelId="{D747ED14-B5B6-4417-8355-7D6FC8CD9100}" type="presParOf" srcId="{78628DBA-56B8-4D36-91CA-17D49932BFF3}" destId="{175BF7B9-B5F3-4234-8B1A-28D38AFD1A25}" srcOrd="1" destOrd="0" presId="urn:microsoft.com/office/officeart/2005/8/layout/cycle8"/>
    <dgm:cxn modelId="{68DFDB3F-F4E1-4EFB-AD99-80412EAD75E8}" type="presParOf" srcId="{78628DBA-56B8-4D36-91CA-17D49932BFF3}" destId="{3D0DF57F-B128-483F-B4DA-733F0E8B30B4}" srcOrd="2" destOrd="0" presId="urn:microsoft.com/office/officeart/2005/8/layout/cycle8"/>
    <dgm:cxn modelId="{B2232305-2DC0-4C46-8893-655A0BC83C3D}" type="presParOf" srcId="{78628DBA-56B8-4D36-91CA-17D49932BFF3}" destId="{7AA7A5DE-4A40-4122-A27B-0EA5033E0703}" srcOrd="3" destOrd="0" presId="urn:microsoft.com/office/officeart/2005/8/layout/cycle8"/>
    <dgm:cxn modelId="{60A2B8A7-F119-48FA-A89F-0B1156FC8522}" type="presParOf" srcId="{78628DBA-56B8-4D36-91CA-17D49932BFF3}" destId="{74A49C4C-4E72-4335-AEA1-DE609D81E4D4}" srcOrd="4" destOrd="0" presId="urn:microsoft.com/office/officeart/2005/8/layout/cycle8"/>
    <dgm:cxn modelId="{6AC559E6-E5C1-4A17-8CF1-25C498492A39}" type="presParOf" srcId="{78628DBA-56B8-4D36-91CA-17D49932BFF3}" destId="{F38A1F48-DDB4-4F3A-9E9B-4D5E5D943F0B}" srcOrd="5" destOrd="0" presId="urn:microsoft.com/office/officeart/2005/8/layout/cycle8"/>
    <dgm:cxn modelId="{718967A0-DB9D-4157-8D8F-2D2AA82FBD56}" type="presParOf" srcId="{78628DBA-56B8-4D36-91CA-17D49932BFF3}" destId="{3EFF9175-E23F-427E-842F-169BAAAF7653}" srcOrd="6" destOrd="0" presId="urn:microsoft.com/office/officeart/2005/8/layout/cycle8"/>
    <dgm:cxn modelId="{8F58187A-9A56-4D71-8CE8-239E7E40AE40}" type="presParOf" srcId="{78628DBA-56B8-4D36-91CA-17D49932BFF3}" destId="{D3ACFB98-639F-4513-84DE-74A4EC7DA3C3}" srcOrd="7" destOrd="0" presId="urn:microsoft.com/office/officeart/2005/8/layout/cycle8"/>
    <dgm:cxn modelId="{929BD6AD-2878-4FDE-806A-2167BA377405}" type="presParOf" srcId="{78628DBA-56B8-4D36-91CA-17D49932BFF3}" destId="{4416D28B-2DF8-41CC-9EAA-4AC2C654C8C6}" srcOrd="8" destOrd="0" presId="urn:microsoft.com/office/officeart/2005/8/layout/cycle8"/>
    <dgm:cxn modelId="{3DB08C7C-9E2F-4172-8DF9-4F3BF6175A1B}" type="presParOf" srcId="{78628DBA-56B8-4D36-91CA-17D49932BFF3}" destId="{DA4E5D98-1881-46BA-B440-0A3835BA81D7}" srcOrd="9" destOrd="0" presId="urn:microsoft.com/office/officeart/2005/8/layout/cycle8"/>
    <dgm:cxn modelId="{668FA2BF-4353-40F5-AFDE-711AF904152D}" type="presParOf" srcId="{78628DBA-56B8-4D36-91CA-17D49932BFF3}" destId="{C4672106-5E45-4604-87FC-F6E78B0E358C}" srcOrd="10" destOrd="0" presId="urn:microsoft.com/office/officeart/2005/8/layout/cycle8"/>
    <dgm:cxn modelId="{D8F30878-7CAD-47C1-9CCC-9C88B692BF4D}" type="presParOf" srcId="{78628DBA-56B8-4D36-91CA-17D49932BFF3}" destId="{38B6AF45-0F63-47D7-A6E0-DA024CB0D47F}" srcOrd="11" destOrd="0" presId="urn:microsoft.com/office/officeart/2005/8/layout/cycle8"/>
    <dgm:cxn modelId="{36CF03AF-58AC-4A0E-AFC5-D825B4A7647C}" type="presParOf" srcId="{78628DBA-56B8-4D36-91CA-17D49932BFF3}" destId="{FC857F95-7D25-412B-863C-69F6B3897ECB}" srcOrd="12" destOrd="0" presId="urn:microsoft.com/office/officeart/2005/8/layout/cycle8"/>
    <dgm:cxn modelId="{64DBD99A-251F-45CC-B608-E2DB2C610724}" type="presParOf" srcId="{78628DBA-56B8-4D36-91CA-17D49932BFF3}" destId="{96370F79-6D49-48EA-9653-8A49C6D343A5}" srcOrd="13" destOrd="0" presId="urn:microsoft.com/office/officeart/2005/8/layout/cycle8"/>
    <dgm:cxn modelId="{3262A719-D065-4F52-AD49-1197EF28CBAF}" type="presParOf" srcId="{78628DBA-56B8-4D36-91CA-17D49932BFF3}" destId="{6D4CC419-AEA3-4337-A814-0163E4B80610}" srcOrd="14" destOrd="0" presId="urn:microsoft.com/office/officeart/2005/8/layout/cycle8"/>
    <dgm:cxn modelId="{29FEA02C-3FED-4666-8FD7-E253734935EA}" type="presParOf" srcId="{78628DBA-56B8-4D36-91CA-17D49932BFF3}" destId="{9370A3C8-FA12-4779-B3BA-22429104BE06}" srcOrd="15" destOrd="0" presId="urn:microsoft.com/office/officeart/2005/8/layout/cycle8"/>
    <dgm:cxn modelId="{D9F95FB9-6FAD-4542-BA55-603C35216215}" type="presParOf" srcId="{78628DBA-56B8-4D36-91CA-17D49932BFF3}" destId="{7AD62FB4-71A6-43F5-BF13-DD3650A7AC1A}" srcOrd="16" destOrd="0" presId="urn:microsoft.com/office/officeart/2005/8/layout/cycle8"/>
    <dgm:cxn modelId="{C2D7DE24-1F00-43C3-B9F4-88B469B9B276}" type="presParOf" srcId="{78628DBA-56B8-4D36-91CA-17D49932BFF3}" destId="{2480392A-09C3-4245-89B1-6E7773DE4679}" srcOrd="17" destOrd="0" presId="urn:microsoft.com/office/officeart/2005/8/layout/cycle8"/>
    <dgm:cxn modelId="{662147DB-CD07-465C-B2A8-AF37C7D120E9}" type="presParOf" srcId="{78628DBA-56B8-4D36-91CA-17D49932BFF3}" destId="{2EC0F12F-AD4A-441D-92D8-CED88B837AD0}" srcOrd="18" destOrd="0" presId="urn:microsoft.com/office/officeart/2005/8/layout/cycle8"/>
    <dgm:cxn modelId="{3AC1742C-7593-4E12-8A5B-940CD385A02B}" type="presParOf" srcId="{78628DBA-56B8-4D36-91CA-17D49932BFF3}" destId="{9556176A-6E7C-4C1B-B87C-39B850424CC4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95465-5521-4778-B64F-30A2870A34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A908F-B8C8-4BB6-AFFD-54CE01478BF8}">
      <dgm:prSet/>
      <dgm:spPr/>
      <dgm:t>
        <a:bodyPr/>
        <a:lstStyle/>
        <a:p>
          <a:r>
            <a:rPr lang="en-GB" dirty="0"/>
            <a:t>Dataset: </a:t>
          </a:r>
          <a:r>
            <a:rPr lang="en-GB" dirty="0" err="1"/>
            <a:t>DataWorld</a:t>
          </a:r>
          <a:r>
            <a:rPr lang="en-GB" dirty="0"/>
            <a:t> containing previous behaviours and performance</a:t>
          </a:r>
          <a:endParaRPr lang="en-US" dirty="0"/>
        </a:p>
      </dgm:t>
    </dgm:pt>
    <dgm:pt modelId="{C856360A-2B8B-4948-9FDA-3572DC217575}" type="parTrans" cxnId="{AEEBF452-427F-478E-81F3-051CBBC83477}">
      <dgm:prSet/>
      <dgm:spPr/>
      <dgm:t>
        <a:bodyPr/>
        <a:lstStyle/>
        <a:p>
          <a:endParaRPr lang="en-US"/>
        </a:p>
      </dgm:t>
    </dgm:pt>
    <dgm:pt modelId="{2FDCCE6E-5E65-42B8-907C-F78A9F08C453}" type="sibTrans" cxnId="{AEEBF452-427F-478E-81F3-051CBBC83477}">
      <dgm:prSet/>
      <dgm:spPr/>
      <dgm:t>
        <a:bodyPr/>
        <a:lstStyle/>
        <a:p>
          <a:endParaRPr lang="en-US"/>
        </a:p>
      </dgm:t>
    </dgm:pt>
    <dgm:pt modelId="{1D7A4F38-2684-4E83-95EA-B95DA2E79450}">
      <dgm:prSet/>
      <dgm:spPr/>
      <dgm:t>
        <a:bodyPr/>
        <a:lstStyle/>
        <a:p>
          <a:r>
            <a:rPr lang="en-GB" dirty="0"/>
            <a:t>Target: Final year grade prediction</a:t>
          </a:r>
          <a:endParaRPr lang="en-US" dirty="0"/>
        </a:p>
      </dgm:t>
    </dgm:pt>
    <dgm:pt modelId="{0CD0B891-5AB4-45E5-8254-ED124894EB8C}" type="parTrans" cxnId="{2C381237-ED07-40E2-A281-959EA6D2371D}">
      <dgm:prSet/>
      <dgm:spPr/>
      <dgm:t>
        <a:bodyPr/>
        <a:lstStyle/>
        <a:p>
          <a:endParaRPr lang="en-US"/>
        </a:p>
      </dgm:t>
    </dgm:pt>
    <dgm:pt modelId="{B0C60E58-7AED-4D02-AC23-48AC2EFDD4A7}" type="sibTrans" cxnId="{2C381237-ED07-40E2-A281-959EA6D2371D}">
      <dgm:prSet/>
      <dgm:spPr/>
      <dgm:t>
        <a:bodyPr/>
        <a:lstStyle/>
        <a:p>
          <a:endParaRPr lang="en-US"/>
        </a:p>
      </dgm:t>
    </dgm:pt>
    <dgm:pt modelId="{3CCF43E0-ADB5-4097-8042-C68D6DFA25C3}">
      <dgm:prSet/>
      <dgm:spPr/>
      <dgm:t>
        <a:bodyPr/>
        <a:lstStyle/>
        <a:p>
          <a:r>
            <a:rPr lang="en-GB" dirty="0"/>
            <a:t>Objective: Determine which behaviours have the biggest impact on student results</a:t>
          </a:r>
          <a:endParaRPr lang="en-US" dirty="0"/>
        </a:p>
      </dgm:t>
    </dgm:pt>
    <dgm:pt modelId="{1756EC37-DAAC-4638-A6C1-01FB992EABCB}" type="parTrans" cxnId="{9227C327-F67F-4EA3-A3E0-BC143B315C36}">
      <dgm:prSet/>
      <dgm:spPr/>
      <dgm:t>
        <a:bodyPr/>
        <a:lstStyle/>
        <a:p>
          <a:endParaRPr lang="en-US"/>
        </a:p>
      </dgm:t>
    </dgm:pt>
    <dgm:pt modelId="{FF66C26F-0ED3-48BA-834E-D03C5795561E}" type="sibTrans" cxnId="{9227C327-F67F-4EA3-A3E0-BC143B315C36}">
      <dgm:prSet/>
      <dgm:spPr/>
      <dgm:t>
        <a:bodyPr/>
        <a:lstStyle/>
        <a:p>
          <a:endParaRPr lang="en-US"/>
        </a:p>
      </dgm:t>
    </dgm:pt>
    <dgm:pt modelId="{E0524AE1-8CBD-4C29-A2FF-76FD1F7E1BC8}">
      <dgm:prSet/>
      <dgm:spPr/>
      <dgm:t>
        <a:bodyPr/>
        <a:lstStyle/>
        <a:p>
          <a:r>
            <a:rPr lang="en-GB" dirty="0"/>
            <a:t>Users: Student &amp; Educators</a:t>
          </a:r>
          <a:endParaRPr lang="en-US" dirty="0"/>
        </a:p>
      </dgm:t>
    </dgm:pt>
    <dgm:pt modelId="{32D4B82B-61F9-4B2B-9AAE-C63FA9AE72C0}" type="parTrans" cxnId="{CE2B9B0C-ACC1-4E0A-8131-F9F756CE304B}">
      <dgm:prSet/>
      <dgm:spPr/>
      <dgm:t>
        <a:bodyPr/>
        <a:lstStyle/>
        <a:p>
          <a:endParaRPr lang="en-US"/>
        </a:p>
      </dgm:t>
    </dgm:pt>
    <dgm:pt modelId="{FBE5E479-D54E-4993-86BA-211E95CB8C6C}" type="sibTrans" cxnId="{CE2B9B0C-ACC1-4E0A-8131-F9F756CE304B}">
      <dgm:prSet/>
      <dgm:spPr/>
      <dgm:t>
        <a:bodyPr/>
        <a:lstStyle/>
        <a:p>
          <a:endParaRPr lang="en-US"/>
        </a:p>
      </dgm:t>
    </dgm:pt>
    <dgm:pt modelId="{E48F6ED1-0F06-42B3-8AF4-9F2DED06E05B}">
      <dgm:prSet/>
      <dgm:spPr/>
      <dgm:t>
        <a:bodyPr/>
        <a:lstStyle/>
        <a:p>
          <a:r>
            <a:rPr lang="en-GB" dirty="0"/>
            <a:t>Key Performance Indicator: RMSE</a:t>
          </a:r>
          <a:endParaRPr lang="en-US" dirty="0"/>
        </a:p>
      </dgm:t>
    </dgm:pt>
    <dgm:pt modelId="{BEB065DC-B0AD-4D59-AEB5-8712BBF4E922}" type="parTrans" cxnId="{F2A88B00-1543-4C13-B1A2-48F1C125D5D1}">
      <dgm:prSet/>
      <dgm:spPr/>
      <dgm:t>
        <a:bodyPr/>
        <a:lstStyle/>
        <a:p>
          <a:endParaRPr lang="en-US"/>
        </a:p>
      </dgm:t>
    </dgm:pt>
    <dgm:pt modelId="{877CBA52-5039-49CB-B853-71C471EA921E}" type="sibTrans" cxnId="{F2A88B00-1543-4C13-B1A2-48F1C125D5D1}">
      <dgm:prSet/>
      <dgm:spPr/>
      <dgm:t>
        <a:bodyPr/>
        <a:lstStyle/>
        <a:p>
          <a:endParaRPr lang="en-US"/>
        </a:p>
      </dgm:t>
    </dgm:pt>
    <dgm:pt modelId="{460D072F-B3D7-4E71-A34D-FD89B7FC6292}">
      <dgm:prSet/>
      <dgm:spPr/>
      <dgm:t>
        <a:bodyPr/>
        <a:lstStyle/>
        <a:p>
          <a:r>
            <a:rPr lang="en-GB" dirty="0"/>
            <a:t>Technologies: Excel, Python, NumPy, Google </a:t>
          </a:r>
          <a:r>
            <a:rPr lang="en-GB" dirty="0" err="1"/>
            <a:t>CoLab</a:t>
          </a:r>
          <a:r>
            <a:rPr lang="en-GB" dirty="0"/>
            <a:t>, Pandas</a:t>
          </a:r>
          <a:endParaRPr lang="en-US" dirty="0"/>
        </a:p>
      </dgm:t>
    </dgm:pt>
    <dgm:pt modelId="{9C0C8401-9A11-4FE9-B2C1-B4CB4559BCE0}" type="parTrans" cxnId="{1DAFA32C-D61F-43DD-8DA8-245E72F7790B}">
      <dgm:prSet/>
      <dgm:spPr/>
      <dgm:t>
        <a:bodyPr/>
        <a:lstStyle/>
        <a:p>
          <a:endParaRPr lang="en-US"/>
        </a:p>
      </dgm:t>
    </dgm:pt>
    <dgm:pt modelId="{907D3A9F-B295-4771-AEC1-972FAFA01324}" type="sibTrans" cxnId="{1DAFA32C-D61F-43DD-8DA8-245E72F7790B}">
      <dgm:prSet/>
      <dgm:spPr/>
      <dgm:t>
        <a:bodyPr/>
        <a:lstStyle/>
        <a:p>
          <a:endParaRPr lang="en-US"/>
        </a:p>
      </dgm:t>
    </dgm:pt>
    <dgm:pt modelId="{27903CAD-7541-4204-AFD8-849645C699B5}">
      <dgm:prSet/>
      <dgm:spPr/>
      <dgm:t>
        <a:bodyPr/>
        <a:lstStyle/>
        <a:p>
          <a:r>
            <a:rPr lang="en-GB" dirty="0"/>
            <a:t>Data Cleaning: Joined two tables with the same data into one. Filling null values with median</a:t>
          </a:r>
          <a:endParaRPr lang="en-US" dirty="0"/>
        </a:p>
      </dgm:t>
    </dgm:pt>
    <dgm:pt modelId="{23594E19-72BD-4616-91E4-D1F853B8F1C5}" type="parTrans" cxnId="{C5A1BA2C-E760-4FA4-97B7-E822B5F2018B}">
      <dgm:prSet/>
      <dgm:spPr/>
      <dgm:t>
        <a:bodyPr/>
        <a:lstStyle/>
        <a:p>
          <a:endParaRPr lang="en-US"/>
        </a:p>
      </dgm:t>
    </dgm:pt>
    <dgm:pt modelId="{098353C8-8D05-4309-9E4C-9517D4A38101}" type="sibTrans" cxnId="{C5A1BA2C-E760-4FA4-97B7-E822B5F2018B}">
      <dgm:prSet/>
      <dgm:spPr/>
      <dgm:t>
        <a:bodyPr/>
        <a:lstStyle/>
        <a:p>
          <a:endParaRPr lang="en-US"/>
        </a:p>
      </dgm:t>
    </dgm:pt>
    <dgm:pt modelId="{87484CD9-2ED6-41F9-A04D-19B379ADFDE1}">
      <dgm:prSet/>
      <dgm:spPr/>
      <dgm:t>
        <a:bodyPr/>
        <a:lstStyle/>
        <a:p>
          <a:r>
            <a:rPr lang="en-GB" dirty="0"/>
            <a:t>Model Evaluation: RMSE of 1.56. Range 0-15</a:t>
          </a:r>
          <a:endParaRPr lang="en-US" dirty="0"/>
        </a:p>
      </dgm:t>
    </dgm:pt>
    <dgm:pt modelId="{646F284E-9D39-46AB-870C-DE0D573F2862}" type="parTrans" cxnId="{08E3E50F-B13A-4E5A-96C9-7F734A60D1F9}">
      <dgm:prSet/>
      <dgm:spPr/>
      <dgm:t>
        <a:bodyPr/>
        <a:lstStyle/>
        <a:p>
          <a:endParaRPr lang="en-US"/>
        </a:p>
      </dgm:t>
    </dgm:pt>
    <dgm:pt modelId="{8A6B1D99-E933-4E7D-8089-1FAF92352993}" type="sibTrans" cxnId="{08E3E50F-B13A-4E5A-96C9-7F734A60D1F9}">
      <dgm:prSet/>
      <dgm:spPr/>
      <dgm:t>
        <a:bodyPr/>
        <a:lstStyle/>
        <a:p>
          <a:endParaRPr lang="en-US"/>
        </a:p>
      </dgm:t>
    </dgm:pt>
    <dgm:pt modelId="{9314E240-FCF5-4DE4-A6E1-6D0642678C19}">
      <dgm:prSet/>
      <dgm:spPr/>
      <dgm:t>
        <a:bodyPr/>
        <a:lstStyle/>
        <a:p>
          <a:r>
            <a:rPr lang="en-GB" dirty="0"/>
            <a:t>Conclusion: Previous grade had the biggest impact, social outing didn’t have much of an impact</a:t>
          </a:r>
          <a:endParaRPr lang="en-US" dirty="0"/>
        </a:p>
      </dgm:t>
    </dgm:pt>
    <dgm:pt modelId="{92193C32-7015-45F0-947E-10807CCDD6E8}" type="parTrans" cxnId="{DBEDC05D-5AC0-4FEE-A38B-F359003FDB6E}">
      <dgm:prSet/>
      <dgm:spPr/>
      <dgm:t>
        <a:bodyPr/>
        <a:lstStyle/>
        <a:p>
          <a:endParaRPr lang="en-US"/>
        </a:p>
      </dgm:t>
    </dgm:pt>
    <dgm:pt modelId="{95C79975-019C-4870-B056-9DB045DB7264}" type="sibTrans" cxnId="{DBEDC05D-5AC0-4FEE-A38B-F359003FDB6E}">
      <dgm:prSet/>
      <dgm:spPr/>
      <dgm:t>
        <a:bodyPr/>
        <a:lstStyle/>
        <a:p>
          <a:endParaRPr lang="en-US"/>
        </a:p>
      </dgm:t>
    </dgm:pt>
    <dgm:pt modelId="{66EA4B3F-5DF7-485F-B3B6-52E1CDADDBB5}" type="pres">
      <dgm:prSet presAssocID="{1F195465-5521-4778-B64F-30A2870A3491}" presName="diagram" presStyleCnt="0">
        <dgm:presLayoutVars>
          <dgm:dir/>
          <dgm:resizeHandles val="exact"/>
        </dgm:presLayoutVars>
      </dgm:prSet>
      <dgm:spPr/>
    </dgm:pt>
    <dgm:pt modelId="{110849DB-25CA-4E61-9935-F424990A6214}" type="pres">
      <dgm:prSet presAssocID="{7A5A908F-B8C8-4BB6-AFFD-54CE01478BF8}" presName="node" presStyleLbl="node1" presStyleIdx="0" presStyleCnt="9">
        <dgm:presLayoutVars>
          <dgm:bulletEnabled val="1"/>
        </dgm:presLayoutVars>
      </dgm:prSet>
      <dgm:spPr/>
    </dgm:pt>
    <dgm:pt modelId="{601A4E63-1844-47AA-8468-0503436AD6FD}" type="pres">
      <dgm:prSet presAssocID="{2FDCCE6E-5E65-42B8-907C-F78A9F08C453}" presName="sibTrans" presStyleCnt="0"/>
      <dgm:spPr/>
    </dgm:pt>
    <dgm:pt modelId="{8157D153-A60C-4C61-ACAA-D8B81381E664}" type="pres">
      <dgm:prSet presAssocID="{1D7A4F38-2684-4E83-95EA-B95DA2E79450}" presName="node" presStyleLbl="node1" presStyleIdx="1" presStyleCnt="9">
        <dgm:presLayoutVars>
          <dgm:bulletEnabled val="1"/>
        </dgm:presLayoutVars>
      </dgm:prSet>
      <dgm:spPr/>
    </dgm:pt>
    <dgm:pt modelId="{41561403-5305-4662-876A-5F52161767C1}" type="pres">
      <dgm:prSet presAssocID="{B0C60E58-7AED-4D02-AC23-48AC2EFDD4A7}" presName="sibTrans" presStyleCnt="0"/>
      <dgm:spPr/>
    </dgm:pt>
    <dgm:pt modelId="{FAB75830-FDF6-4766-82D8-F39825C72A27}" type="pres">
      <dgm:prSet presAssocID="{3CCF43E0-ADB5-4097-8042-C68D6DFA25C3}" presName="node" presStyleLbl="node1" presStyleIdx="2" presStyleCnt="9">
        <dgm:presLayoutVars>
          <dgm:bulletEnabled val="1"/>
        </dgm:presLayoutVars>
      </dgm:prSet>
      <dgm:spPr/>
    </dgm:pt>
    <dgm:pt modelId="{F777AAD1-8882-4459-BBFD-D3390B576070}" type="pres">
      <dgm:prSet presAssocID="{FF66C26F-0ED3-48BA-834E-D03C5795561E}" presName="sibTrans" presStyleCnt="0"/>
      <dgm:spPr/>
    </dgm:pt>
    <dgm:pt modelId="{3DDC7AEB-174D-431A-AE05-F078F9DA26BC}" type="pres">
      <dgm:prSet presAssocID="{E0524AE1-8CBD-4C29-A2FF-76FD1F7E1BC8}" presName="node" presStyleLbl="node1" presStyleIdx="3" presStyleCnt="9">
        <dgm:presLayoutVars>
          <dgm:bulletEnabled val="1"/>
        </dgm:presLayoutVars>
      </dgm:prSet>
      <dgm:spPr/>
    </dgm:pt>
    <dgm:pt modelId="{13D29BBC-951E-4B3E-8387-47E86C922F43}" type="pres">
      <dgm:prSet presAssocID="{FBE5E479-D54E-4993-86BA-211E95CB8C6C}" presName="sibTrans" presStyleCnt="0"/>
      <dgm:spPr/>
    </dgm:pt>
    <dgm:pt modelId="{C7EF99FD-4626-4E02-8C86-45D63BD4D5C0}" type="pres">
      <dgm:prSet presAssocID="{E48F6ED1-0F06-42B3-8AF4-9F2DED06E05B}" presName="node" presStyleLbl="node1" presStyleIdx="4" presStyleCnt="9">
        <dgm:presLayoutVars>
          <dgm:bulletEnabled val="1"/>
        </dgm:presLayoutVars>
      </dgm:prSet>
      <dgm:spPr/>
    </dgm:pt>
    <dgm:pt modelId="{23D2B953-2F84-41F2-9A7F-B62B28164FF3}" type="pres">
      <dgm:prSet presAssocID="{877CBA52-5039-49CB-B853-71C471EA921E}" presName="sibTrans" presStyleCnt="0"/>
      <dgm:spPr/>
    </dgm:pt>
    <dgm:pt modelId="{576C5EE2-8802-4E6A-A080-E67FDD7FCCA2}" type="pres">
      <dgm:prSet presAssocID="{460D072F-B3D7-4E71-A34D-FD89B7FC6292}" presName="node" presStyleLbl="node1" presStyleIdx="5" presStyleCnt="9">
        <dgm:presLayoutVars>
          <dgm:bulletEnabled val="1"/>
        </dgm:presLayoutVars>
      </dgm:prSet>
      <dgm:spPr/>
    </dgm:pt>
    <dgm:pt modelId="{6767E05E-344B-4ACE-B93D-9194DCE1259D}" type="pres">
      <dgm:prSet presAssocID="{907D3A9F-B295-4771-AEC1-972FAFA01324}" presName="sibTrans" presStyleCnt="0"/>
      <dgm:spPr/>
    </dgm:pt>
    <dgm:pt modelId="{B950D8BC-A5D1-4D42-ACEA-319220607C65}" type="pres">
      <dgm:prSet presAssocID="{27903CAD-7541-4204-AFD8-849645C699B5}" presName="node" presStyleLbl="node1" presStyleIdx="6" presStyleCnt="9">
        <dgm:presLayoutVars>
          <dgm:bulletEnabled val="1"/>
        </dgm:presLayoutVars>
      </dgm:prSet>
      <dgm:spPr/>
    </dgm:pt>
    <dgm:pt modelId="{B6D09018-6A8C-4219-BF07-4B7811C429BC}" type="pres">
      <dgm:prSet presAssocID="{098353C8-8D05-4309-9E4C-9517D4A38101}" presName="sibTrans" presStyleCnt="0"/>
      <dgm:spPr/>
    </dgm:pt>
    <dgm:pt modelId="{BB834F7B-6817-467B-AE65-97718CEA4CFC}" type="pres">
      <dgm:prSet presAssocID="{87484CD9-2ED6-41F9-A04D-19B379ADFDE1}" presName="node" presStyleLbl="node1" presStyleIdx="7" presStyleCnt="9">
        <dgm:presLayoutVars>
          <dgm:bulletEnabled val="1"/>
        </dgm:presLayoutVars>
      </dgm:prSet>
      <dgm:spPr/>
    </dgm:pt>
    <dgm:pt modelId="{C7480C17-6188-4D52-A920-134B3F5A5E3E}" type="pres">
      <dgm:prSet presAssocID="{8A6B1D99-E933-4E7D-8089-1FAF92352993}" presName="sibTrans" presStyleCnt="0"/>
      <dgm:spPr/>
    </dgm:pt>
    <dgm:pt modelId="{94038FAE-83FB-4345-9FF2-D492F0C6085A}" type="pres">
      <dgm:prSet presAssocID="{9314E240-FCF5-4DE4-A6E1-6D0642678C19}" presName="node" presStyleLbl="node1" presStyleIdx="8" presStyleCnt="9">
        <dgm:presLayoutVars>
          <dgm:bulletEnabled val="1"/>
        </dgm:presLayoutVars>
      </dgm:prSet>
      <dgm:spPr/>
    </dgm:pt>
  </dgm:ptLst>
  <dgm:cxnLst>
    <dgm:cxn modelId="{F2A88B00-1543-4C13-B1A2-48F1C125D5D1}" srcId="{1F195465-5521-4778-B64F-30A2870A3491}" destId="{E48F6ED1-0F06-42B3-8AF4-9F2DED06E05B}" srcOrd="4" destOrd="0" parTransId="{BEB065DC-B0AD-4D59-AEB5-8712BBF4E922}" sibTransId="{877CBA52-5039-49CB-B853-71C471EA921E}"/>
    <dgm:cxn modelId="{CE2B9B0C-ACC1-4E0A-8131-F9F756CE304B}" srcId="{1F195465-5521-4778-B64F-30A2870A3491}" destId="{E0524AE1-8CBD-4C29-A2FF-76FD1F7E1BC8}" srcOrd="3" destOrd="0" parTransId="{32D4B82B-61F9-4B2B-9AAE-C63FA9AE72C0}" sibTransId="{FBE5E479-D54E-4993-86BA-211E95CB8C6C}"/>
    <dgm:cxn modelId="{08E3E50F-B13A-4E5A-96C9-7F734A60D1F9}" srcId="{1F195465-5521-4778-B64F-30A2870A3491}" destId="{87484CD9-2ED6-41F9-A04D-19B379ADFDE1}" srcOrd="7" destOrd="0" parTransId="{646F284E-9D39-46AB-870C-DE0D573F2862}" sibTransId="{8A6B1D99-E933-4E7D-8089-1FAF92352993}"/>
    <dgm:cxn modelId="{7F729712-96FC-4D9D-97E8-81207FA94B34}" type="presOf" srcId="{87484CD9-2ED6-41F9-A04D-19B379ADFDE1}" destId="{BB834F7B-6817-467B-AE65-97718CEA4CFC}" srcOrd="0" destOrd="0" presId="urn:microsoft.com/office/officeart/2005/8/layout/default"/>
    <dgm:cxn modelId="{9227C327-F67F-4EA3-A3E0-BC143B315C36}" srcId="{1F195465-5521-4778-B64F-30A2870A3491}" destId="{3CCF43E0-ADB5-4097-8042-C68D6DFA25C3}" srcOrd="2" destOrd="0" parTransId="{1756EC37-DAAC-4638-A6C1-01FB992EABCB}" sibTransId="{FF66C26F-0ED3-48BA-834E-D03C5795561E}"/>
    <dgm:cxn modelId="{1DAFA32C-D61F-43DD-8DA8-245E72F7790B}" srcId="{1F195465-5521-4778-B64F-30A2870A3491}" destId="{460D072F-B3D7-4E71-A34D-FD89B7FC6292}" srcOrd="5" destOrd="0" parTransId="{9C0C8401-9A11-4FE9-B2C1-B4CB4559BCE0}" sibTransId="{907D3A9F-B295-4771-AEC1-972FAFA01324}"/>
    <dgm:cxn modelId="{C5A1BA2C-E760-4FA4-97B7-E822B5F2018B}" srcId="{1F195465-5521-4778-B64F-30A2870A3491}" destId="{27903CAD-7541-4204-AFD8-849645C699B5}" srcOrd="6" destOrd="0" parTransId="{23594E19-72BD-4616-91E4-D1F853B8F1C5}" sibTransId="{098353C8-8D05-4309-9E4C-9517D4A38101}"/>
    <dgm:cxn modelId="{EB0DF030-801C-4E0A-811F-08CA3B615A53}" type="presOf" srcId="{1D7A4F38-2684-4E83-95EA-B95DA2E79450}" destId="{8157D153-A60C-4C61-ACAA-D8B81381E664}" srcOrd="0" destOrd="0" presId="urn:microsoft.com/office/officeart/2005/8/layout/default"/>
    <dgm:cxn modelId="{2C381237-ED07-40E2-A281-959EA6D2371D}" srcId="{1F195465-5521-4778-B64F-30A2870A3491}" destId="{1D7A4F38-2684-4E83-95EA-B95DA2E79450}" srcOrd="1" destOrd="0" parTransId="{0CD0B891-5AB4-45E5-8254-ED124894EB8C}" sibTransId="{B0C60E58-7AED-4D02-AC23-48AC2EFDD4A7}"/>
    <dgm:cxn modelId="{D799B83B-7692-49AC-A8DA-B5B6C316A5DE}" type="presOf" srcId="{3CCF43E0-ADB5-4097-8042-C68D6DFA25C3}" destId="{FAB75830-FDF6-4766-82D8-F39825C72A27}" srcOrd="0" destOrd="0" presId="urn:microsoft.com/office/officeart/2005/8/layout/default"/>
    <dgm:cxn modelId="{345C4E3E-6571-4600-BA89-0E44560DB947}" type="presOf" srcId="{E48F6ED1-0F06-42B3-8AF4-9F2DED06E05B}" destId="{C7EF99FD-4626-4E02-8C86-45D63BD4D5C0}" srcOrd="0" destOrd="0" presId="urn:microsoft.com/office/officeart/2005/8/layout/default"/>
    <dgm:cxn modelId="{DBEDC05D-5AC0-4FEE-A38B-F359003FDB6E}" srcId="{1F195465-5521-4778-B64F-30A2870A3491}" destId="{9314E240-FCF5-4DE4-A6E1-6D0642678C19}" srcOrd="8" destOrd="0" parTransId="{92193C32-7015-45F0-947E-10807CCDD6E8}" sibTransId="{95C79975-019C-4870-B056-9DB045DB7264}"/>
    <dgm:cxn modelId="{F201FD47-9ED9-42AA-999C-DFC572EB2885}" type="presOf" srcId="{9314E240-FCF5-4DE4-A6E1-6D0642678C19}" destId="{94038FAE-83FB-4345-9FF2-D492F0C6085A}" srcOrd="0" destOrd="0" presId="urn:microsoft.com/office/officeart/2005/8/layout/default"/>
    <dgm:cxn modelId="{AEEBF452-427F-478E-81F3-051CBBC83477}" srcId="{1F195465-5521-4778-B64F-30A2870A3491}" destId="{7A5A908F-B8C8-4BB6-AFFD-54CE01478BF8}" srcOrd="0" destOrd="0" parTransId="{C856360A-2B8B-4948-9FDA-3572DC217575}" sibTransId="{2FDCCE6E-5E65-42B8-907C-F78A9F08C453}"/>
    <dgm:cxn modelId="{92828B89-688C-4FAF-A51F-F2C90769EE03}" type="presOf" srcId="{460D072F-B3D7-4E71-A34D-FD89B7FC6292}" destId="{576C5EE2-8802-4E6A-A080-E67FDD7FCCA2}" srcOrd="0" destOrd="0" presId="urn:microsoft.com/office/officeart/2005/8/layout/default"/>
    <dgm:cxn modelId="{FBBB56A0-9935-485D-B49E-7BC80C7BABC5}" type="presOf" srcId="{7A5A908F-B8C8-4BB6-AFFD-54CE01478BF8}" destId="{110849DB-25CA-4E61-9935-F424990A6214}" srcOrd="0" destOrd="0" presId="urn:microsoft.com/office/officeart/2005/8/layout/default"/>
    <dgm:cxn modelId="{72BF4AC8-FF7B-4835-839B-6C002FF88A5A}" type="presOf" srcId="{1F195465-5521-4778-B64F-30A2870A3491}" destId="{66EA4B3F-5DF7-485F-B3B6-52E1CDADDBB5}" srcOrd="0" destOrd="0" presId="urn:microsoft.com/office/officeart/2005/8/layout/default"/>
    <dgm:cxn modelId="{566BA0F3-275F-4931-9B02-C502BCE48CC8}" type="presOf" srcId="{27903CAD-7541-4204-AFD8-849645C699B5}" destId="{B950D8BC-A5D1-4D42-ACEA-319220607C65}" srcOrd="0" destOrd="0" presId="urn:microsoft.com/office/officeart/2005/8/layout/default"/>
    <dgm:cxn modelId="{7D7230FC-D753-4924-AEAE-3A427F18BEC7}" type="presOf" srcId="{E0524AE1-8CBD-4C29-A2FF-76FD1F7E1BC8}" destId="{3DDC7AEB-174D-431A-AE05-F078F9DA26BC}" srcOrd="0" destOrd="0" presId="urn:microsoft.com/office/officeart/2005/8/layout/default"/>
    <dgm:cxn modelId="{DC98ECEE-D628-4970-9B0A-F080AEB8731C}" type="presParOf" srcId="{66EA4B3F-5DF7-485F-B3B6-52E1CDADDBB5}" destId="{110849DB-25CA-4E61-9935-F424990A6214}" srcOrd="0" destOrd="0" presId="urn:microsoft.com/office/officeart/2005/8/layout/default"/>
    <dgm:cxn modelId="{C1440DF7-4D11-4FAB-80BB-AF90C4199085}" type="presParOf" srcId="{66EA4B3F-5DF7-485F-B3B6-52E1CDADDBB5}" destId="{601A4E63-1844-47AA-8468-0503436AD6FD}" srcOrd="1" destOrd="0" presId="urn:microsoft.com/office/officeart/2005/8/layout/default"/>
    <dgm:cxn modelId="{E4CA844A-2DA9-42C9-AEFE-CE76EB64E35E}" type="presParOf" srcId="{66EA4B3F-5DF7-485F-B3B6-52E1CDADDBB5}" destId="{8157D153-A60C-4C61-ACAA-D8B81381E664}" srcOrd="2" destOrd="0" presId="urn:microsoft.com/office/officeart/2005/8/layout/default"/>
    <dgm:cxn modelId="{D9F4757B-FBDE-4F54-A9C2-58C6048FBBAC}" type="presParOf" srcId="{66EA4B3F-5DF7-485F-B3B6-52E1CDADDBB5}" destId="{41561403-5305-4662-876A-5F52161767C1}" srcOrd="3" destOrd="0" presId="urn:microsoft.com/office/officeart/2005/8/layout/default"/>
    <dgm:cxn modelId="{37AD27DD-5C47-400D-A5DF-F6B5DAE257D5}" type="presParOf" srcId="{66EA4B3F-5DF7-485F-B3B6-52E1CDADDBB5}" destId="{FAB75830-FDF6-4766-82D8-F39825C72A27}" srcOrd="4" destOrd="0" presId="urn:microsoft.com/office/officeart/2005/8/layout/default"/>
    <dgm:cxn modelId="{EA6F86AB-5B39-449D-A9B8-D48AA503BBF7}" type="presParOf" srcId="{66EA4B3F-5DF7-485F-B3B6-52E1CDADDBB5}" destId="{F777AAD1-8882-4459-BBFD-D3390B576070}" srcOrd="5" destOrd="0" presId="urn:microsoft.com/office/officeart/2005/8/layout/default"/>
    <dgm:cxn modelId="{699A79D8-A8D2-48BA-AED3-9D308A24AB22}" type="presParOf" srcId="{66EA4B3F-5DF7-485F-B3B6-52E1CDADDBB5}" destId="{3DDC7AEB-174D-431A-AE05-F078F9DA26BC}" srcOrd="6" destOrd="0" presId="urn:microsoft.com/office/officeart/2005/8/layout/default"/>
    <dgm:cxn modelId="{40385B37-33B9-44FB-A7FA-50F0EC34595F}" type="presParOf" srcId="{66EA4B3F-5DF7-485F-B3B6-52E1CDADDBB5}" destId="{13D29BBC-951E-4B3E-8387-47E86C922F43}" srcOrd="7" destOrd="0" presId="urn:microsoft.com/office/officeart/2005/8/layout/default"/>
    <dgm:cxn modelId="{764ED9C6-FC6A-4144-B2F8-40A289457ABD}" type="presParOf" srcId="{66EA4B3F-5DF7-485F-B3B6-52E1CDADDBB5}" destId="{C7EF99FD-4626-4E02-8C86-45D63BD4D5C0}" srcOrd="8" destOrd="0" presId="urn:microsoft.com/office/officeart/2005/8/layout/default"/>
    <dgm:cxn modelId="{31D87319-44ED-4173-BEBB-D134EA9A7177}" type="presParOf" srcId="{66EA4B3F-5DF7-485F-B3B6-52E1CDADDBB5}" destId="{23D2B953-2F84-41F2-9A7F-B62B28164FF3}" srcOrd="9" destOrd="0" presId="urn:microsoft.com/office/officeart/2005/8/layout/default"/>
    <dgm:cxn modelId="{4495ADA4-662E-4A92-BB90-9B8AA323E80F}" type="presParOf" srcId="{66EA4B3F-5DF7-485F-B3B6-52E1CDADDBB5}" destId="{576C5EE2-8802-4E6A-A080-E67FDD7FCCA2}" srcOrd="10" destOrd="0" presId="urn:microsoft.com/office/officeart/2005/8/layout/default"/>
    <dgm:cxn modelId="{C93C987A-D2A7-4B6F-84C4-9B870AAEFE49}" type="presParOf" srcId="{66EA4B3F-5DF7-485F-B3B6-52E1CDADDBB5}" destId="{6767E05E-344B-4ACE-B93D-9194DCE1259D}" srcOrd="11" destOrd="0" presId="urn:microsoft.com/office/officeart/2005/8/layout/default"/>
    <dgm:cxn modelId="{F71C5FE8-854F-4E18-B988-10905B42B069}" type="presParOf" srcId="{66EA4B3F-5DF7-485F-B3B6-52E1CDADDBB5}" destId="{B950D8BC-A5D1-4D42-ACEA-319220607C65}" srcOrd="12" destOrd="0" presId="urn:microsoft.com/office/officeart/2005/8/layout/default"/>
    <dgm:cxn modelId="{774A40FD-BE1A-4111-8FAE-47B25D459F50}" type="presParOf" srcId="{66EA4B3F-5DF7-485F-B3B6-52E1CDADDBB5}" destId="{B6D09018-6A8C-4219-BF07-4B7811C429BC}" srcOrd="13" destOrd="0" presId="urn:microsoft.com/office/officeart/2005/8/layout/default"/>
    <dgm:cxn modelId="{AE97B169-EF2B-4C46-95CF-20DCA44B729C}" type="presParOf" srcId="{66EA4B3F-5DF7-485F-B3B6-52E1CDADDBB5}" destId="{BB834F7B-6817-467B-AE65-97718CEA4CFC}" srcOrd="14" destOrd="0" presId="urn:microsoft.com/office/officeart/2005/8/layout/default"/>
    <dgm:cxn modelId="{4E8018CF-3F0A-488E-AAFF-AF83F7DD4EC6}" type="presParOf" srcId="{66EA4B3F-5DF7-485F-B3B6-52E1CDADDBB5}" destId="{C7480C17-6188-4D52-A920-134B3F5A5E3E}" srcOrd="15" destOrd="0" presId="urn:microsoft.com/office/officeart/2005/8/layout/default"/>
    <dgm:cxn modelId="{DC2669C1-9122-4CCF-AC96-2183D755F029}" type="presParOf" srcId="{66EA4B3F-5DF7-485F-B3B6-52E1CDADDBB5}" destId="{94038FAE-83FB-4345-9FF2-D492F0C6085A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BEF59-7E51-4687-ACFE-E6C5062C705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7CCED6-B85C-4A33-B2B1-8E9BEFD5907C}">
      <dgm:prSet/>
      <dgm:spPr/>
      <dgm:t>
        <a:bodyPr/>
        <a:lstStyle/>
        <a:p>
          <a:r>
            <a:rPr lang="en-GB"/>
            <a:t>Dataset: Kaggle, biggest dataset for my needs, 12000 rows</a:t>
          </a:r>
          <a:endParaRPr lang="en-US"/>
        </a:p>
      </dgm:t>
    </dgm:pt>
    <dgm:pt modelId="{76251DA8-3213-4F17-AB93-BFF80096638C}" type="parTrans" cxnId="{04A25C41-3F75-4148-86C0-7AD6EBD6BB2B}">
      <dgm:prSet/>
      <dgm:spPr/>
      <dgm:t>
        <a:bodyPr/>
        <a:lstStyle/>
        <a:p>
          <a:endParaRPr lang="en-US"/>
        </a:p>
      </dgm:t>
    </dgm:pt>
    <dgm:pt modelId="{4ED2CA1C-1DCD-48C0-B20B-6BD6DF1AF0BB}" type="sibTrans" cxnId="{04A25C41-3F75-4148-86C0-7AD6EBD6BB2B}">
      <dgm:prSet/>
      <dgm:spPr/>
      <dgm:t>
        <a:bodyPr/>
        <a:lstStyle/>
        <a:p>
          <a:endParaRPr lang="en-US"/>
        </a:p>
      </dgm:t>
    </dgm:pt>
    <dgm:pt modelId="{5E3684EC-3E76-4024-8405-43FAEFB07459}">
      <dgm:prSet/>
      <dgm:spPr/>
      <dgm:t>
        <a:bodyPr/>
        <a:lstStyle/>
        <a:p>
          <a:r>
            <a:rPr lang="en-GB"/>
            <a:t>Target: Price category prediction</a:t>
          </a:r>
          <a:endParaRPr lang="en-US"/>
        </a:p>
      </dgm:t>
    </dgm:pt>
    <dgm:pt modelId="{213AAE47-5F8E-4B78-BEE9-1FBFC1688229}" type="parTrans" cxnId="{31D141B2-C970-43F8-A03C-2F9B0528407B}">
      <dgm:prSet/>
      <dgm:spPr/>
      <dgm:t>
        <a:bodyPr/>
        <a:lstStyle/>
        <a:p>
          <a:endParaRPr lang="en-US"/>
        </a:p>
      </dgm:t>
    </dgm:pt>
    <dgm:pt modelId="{47C2C37B-5491-473C-AEB1-60857E5726C4}" type="sibTrans" cxnId="{31D141B2-C970-43F8-A03C-2F9B0528407B}">
      <dgm:prSet/>
      <dgm:spPr/>
      <dgm:t>
        <a:bodyPr/>
        <a:lstStyle/>
        <a:p>
          <a:endParaRPr lang="en-US"/>
        </a:p>
      </dgm:t>
    </dgm:pt>
    <dgm:pt modelId="{E7F8A902-9CB9-4CEB-BFFE-D4188C866BBE}">
      <dgm:prSet/>
      <dgm:spPr/>
      <dgm:t>
        <a:bodyPr/>
        <a:lstStyle/>
        <a:p>
          <a:r>
            <a:rPr lang="en-GB"/>
            <a:t>Objective: To be able to check dealer prices to see if they’re good deals</a:t>
          </a:r>
          <a:endParaRPr lang="en-US"/>
        </a:p>
      </dgm:t>
    </dgm:pt>
    <dgm:pt modelId="{3B89172A-6130-4FB9-B7EE-9A5235B05006}" type="parTrans" cxnId="{AC126059-9375-47D4-982E-62D9A14EF18E}">
      <dgm:prSet/>
      <dgm:spPr/>
      <dgm:t>
        <a:bodyPr/>
        <a:lstStyle/>
        <a:p>
          <a:endParaRPr lang="en-US"/>
        </a:p>
      </dgm:t>
    </dgm:pt>
    <dgm:pt modelId="{DC7F55E5-CE5E-4223-A640-74295BC18AEF}" type="sibTrans" cxnId="{AC126059-9375-47D4-982E-62D9A14EF18E}">
      <dgm:prSet/>
      <dgm:spPr/>
      <dgm:t>
        <a:bodyPr/>
        <a:lstStyle/>
        <a:p>
          <a:endParaRPr lang="en-US"/>
        </a:p>
      </dgm:t>
    </dgm:pt>
    <dgm:pt modelId="{860C34D6-D280-4D6E-8D03-557C99F10405}">
      <dgm:prSet/>
      <dgm:spPr/>
      <dgm:t>
        <a:bodyPr/>
        <a:lstStyle/>
        <a:p>
          <a:r>
            <a:rPr lang="en-GB"/>
            <a:t>Users: Car buyers, car sellers</a:t>
          </a:r>
          <a:endParaRPr lang="en-US"/>
        </a:p>
      </dgm:t>
    </dgm:pt>
    <dgm:pt modelId="{7114437E-B9C9-4CF6-A656-AB6BE24EA25E}" type="parTrans" cxnId="{4CFF9E93-C1F5-4658-8A7F-8FAB34924DA8}">
      <dgm:prSet/>
      <dgm:spPr/>
      <dgm:t>
        <a:bodyPr/>
        <a:lstStyle/>
        <a:p>
          <a:endParaRPr lang="en-US"/>
        </a:p>
      </dgm:t>
    </dgm:pt>
    <dgm:pt modelId="{2D352AD8-F2DA-4039-819E-B723126B7560}" type="sibTrans" cxnId="{4CFF9E93-C1F5-4658-8A7F-8FAB34924DA8}">
      <dgm:prSet/>
      <dgm:spPr/>
      <dgm:t>
        <a:bodyPr/>
        <a:lstStyle/>
        <a:p>
          <a:endParaRPr lang="en-US"/>
        </a:p>
      </dgm:t>
    </dgm:pt>
    <dgm:pt modelId="{A4049CA5-4126-441F-B9E1-50A3152CC9E2}">
      <dgm:prSet/>
      <dgm:spPr/>
      <dgm:t>
        <a:bodyPr/>
        <a:lstStyle/>
        <a:p>
          <a:r>
            <a:rPr lang="en-GB"/>
            <a:t>Key Performance Indicator: Confusion Matrix</a:t>
          </a:r>
          <a:endParaRPr lang="en-US"/>
        </a:p>
      </dgm:t>
    </dgm:pt>
    <dgm:pt modelId="{8B13BDB1-7568-4CE4-938D-B95A8AEB7560}" type="parTrans" cxnId="{85B39C7D-943D-423D-BFC4-F6F2D1830CE4}">
      <dgm:prSet/>
      <dgm:spPr/>
      <dgm:t>
        <a:bodyPr/>
        <a:lstStyle/>
        <a:p>
          <a:endParaRPr lang="en-US"/>
        </a:p>
      </dgm:t>
    </dgm:pt>
    <dgm:pt modelId="{50164F0C-CADF-4FFE-8A34-59B841C08924}" type="sibTrans" cxnId="{85B39C7D-943D-423D-BFC4-F6F2D1830CE4}">
      <dgm:prSet/>
      <dgm:spPr/>
      <dgm:t>
        <a:bodyPr/>
        <a:lstStyle/>
        <a:p>
          <a:endParaRPr lang="en-US"/>
        </a:p>
      </dgm:t>
    </dgm:pt>
    <dgm:pt modelId="{99843F36-B027-4E63-95C4-9DAD071B9AAC}">
      <dgm:prSet/>
      <dgm:spPr/>
      <dgm:t>
        <a:bodyPr/>
        <a:lstStyle/>
        <a:p>
          <a:r>
            <a:rPr lang="en-GB"/>
            <a:t>Technologies: Excel, Python, NumPy, Google CoLab, Pandas, sklearn, Confusion matrix and Accuracy score.</a:t>
          </a:r>
          <a:endParaRPr lang="en-US"/>
        </a:p>
      </dgm:t>
    </dgm:pt>
    <dgm:pt modelId="{6632594E-F29B-4FC0-83B1-80A10E5E2D9C}" type="parTrans" cxnId="{26E46E9B-FE43-46EA-83B4-79A15A26E0EA}">
      <dgm:prSet/>
      <dgm:spPr/>
      <dgm:t>
        <a:bodyPr/>
        <a:lstStyle/>
        <a:p>
          <a:endParaRPr lang="en-US"/>
        </a:p>
      </dgm:t>
    </dgm:pt>
    <dgm:pt modelId="{A80F2B7B-8C20-4337-A0DB-C9516C6D74B2}" type="sibTrans" cxnId="{26E46E9B-FE43-46EA-83B4-79A15A26E0EA}">
      <dgm:prSet/>
      <dgm:spPr/>
      <dgm:t>
        <a:bodyPr/>
        <a:lstStyle/>
        <a:p>
          <a:endParaRPr lang="en-US"/>
        </a:p>
      </dgm:t>
    </dgm:pt>
    <dgm:pt modelId="{FF8F4F0E-BE9D-443C-A85C-6ECBC450B211}">
      <dgm:prSet/>
      <dgm:spPr/>
      <dgm:t>
        <a:bodyPr/>
        <a:lstStyle/>
        <a:p>
          <a:r>
            <a:rPr lang="en-GB"/>
            <a:t>Data Cleaning: Removed a column that is unlikely to have high importance. Removed null value rows.</a:t>
          </a:r>
          <a:endParaRPr lang="en-US"/>
        </a:p>
      </dgm:t>
    </dgm:pt>
    <dgm:pt modelId="{A3A7234E-C494-4807-9C47-F21A943801F6}" type="parTrans" cxnId="{BA087232-61A1-4803-B6DA-41A2B36596F0}">
      <dgm:prSet/>
      <dgm:spPr/>
      <dgm:t>
        <a:bodyPr/>
        <a:lstStyle/>
        <a:p>
          <a:endParaRPr lang="en-US"/>
        </a:p>
      </dgm:t>
    </dgm:pt>
    <dgm:pt modelId="{D96C1DBD-D426-457F-8048-BE0CB3EE1269}" type="sibTrans" cxnId="{BA087232-61A1-4803-B6DA-41A2B36596F0}">
      <dgm:prSet/>
      <dgm:spPr/>
      <dgm:t>
        <a:bodyPr/>
        <a:lstStyle/>
        <a:p>
          <a:endParaRPr lang="en-US"/>
        </a:p>
      </dgm:t>
    </dgm:pt>
    <dgm:pt modelId="{FB39C32A-73B1-419A-86FB-B99D08D9F229}">
      <dgm:prSet/>
      <dgm:spPr/>
      <dgm:t>
        <a:bodyPr/>
        <a:lstStyle/>
        <a:p>
          <a:r>
            <a:rPr lang="en-GB"/>
            <a:t>Model Evaluation: 92% accuracy score</a:t>
          </a:r>
          <a:endParaRPr lang="en-US"/>
        </a:p>
      </dgm:t>
    </dgm:pt>
    <dgm:pt modelId="{2F03F30B-6532-488E-B232-17B266B15EA7}" type="parTrans" cxnId="{3B7CC9D0-81FF-4E47-BD27-353F78CEFBFE}">
      <dgm:prSet/>
      <dgm:spPr/>
      <dgm:t>
        <a:bodyPr/>
        <a:lstStyle/>
        <a:p>
          <a:endParaRPr lang="en-US"/>
        </a:p>
      </dgm:t>
    </dgm:pt>
    <dgm:pt modelId="{767CD9DD-1462-45F8-84AC-D0DA8DD90E1D}" type="sibTrans" cxnId="{3B7CC9D0-81FF-4E47-BD27-353F78CEFBFE}">
      <dgm:prSet/>
      <dgm:spPr/>
      <dgm:t>
        <a:bodyPr/>
        <a:lstStyle/>
        <a:p>
          <a:endParaRPr lang="en-US"/>
        </a:p>
      </dgm:t>
    </dgm:pt>
    <dgm:pt modelId="{A931AEC7-02E7-4A59-8E8E-3A4D19E787A4}">
      <dgm:prSet/>
      <dgm:spPr/>
      <dgm:t>
        <a:bodyPr/>
        <a:lstStyle/>
        <a:p>
          <a:r>
            <a:rPr lang="en-GB" dirty="0"/>
            <a:t>Conclusion: The model had a high precision with a good accuracy score. The column that had the highest importance for the price was the year followed by engine hp</a:t>
          </a:r>
          <a:endParaRPr lang="en-US" dirty="0"/>
        </a:p>
      </dgm:t>
    </dgm:pt>
    <dgm:pt modelId="{89DFC8E4-9205-4C0A-9DF8-767B9696B977}" type="parTrans" cxnId="{6F262F7F-38B7-4A3D-810C-391F9763BEA4}">
      <dgm:prSet/>
      <dgm:spPr/>
      <dgm:t>
        <a:bodyPr/>
        <a:lstStyle/>
        <a:p>
          <a:endParaRPr lang="en-US"/>
        </a:p>
      </dgm:t>
    </dgm:pt>
    <dgm:pt modelId="{43701641-F421-421B-978D-CA62E8F3A6EA}" type="sibTrans" cxnId="{6F262F7F-38B7-4A3D-810C-391F9763BEA4}">
      <dgm:prSet/>
      <dgm:spPr/>
      <dgm:t>
        <a:bodyPr/>
        <a:lstStyle/>
        <a:p>
          <a:endParaRPr lang="en-US"/>
        </a:p>
      </dgm:t>
    </dgm:pt>
    <dgm:pt modelId="{FD8D7BA0-4A4E-4A99-B2A1-D44254C01A4B}" type="pres">
      <dgm:prSet presAssocID="{6F7BEF59-7E51-4687-ACFE-E6C5062C7059}" presName="diagram" presStyleCnt="0">
        <dgm:presLayoutVars>
          <dgm:dir/>
          <dgm:resizeHandles val="exact"/>
        </dgm:presLayoutVars>
      </dgm:prSet>
      <dgm:spPr/>
    </dgm:pt>
    <dgm:pt modelId="{3B75CBBB-7E3B-49E6-8B88-E14A1FC47B26}" type="pres">
      <dgm:prSet presAssocID="{D97CCED6-B85C-4A33-B2B1-8E9BEFD5907C}" presName="node" presStyleLbl="node1" presStyleIdx="0" presStyleCnt="9">
        <dgm:presLayoutVars>
          <dgm:bulletEnabled val="1"/>
        </dgm:presLayoutVars>
      </dgm:prSet>
      <dgm:spPr/>
    </dgm:pt>
    <dgm:pt modelId="{42228178-6DF9-4DF1-ADA1-3EB734CB4252}" type="pres">
      <dgm:prSet presAssocID="{4ED2CA1C-1DCD-48C0-B20B-6BD6DF1AF0BB}" presName="sibTrans" presStyleCnt="0"/>
      <dgm:spPr/>
    </dgm:pt>
    <dgm:pt modelId="{96BF4305-DA68-474A-83B3-D292F6F3FEFC}" type="pres">
      <dgm:prSet presAssocID="{5E3684EC-3E76-4024-8405-43FAEFB07459}" presName="node" presStyleLbl="node1" presStyleIdx="1" presStyleCnt="9">
        <dgm:presLayoutVars>
          <dgm:bulletEnabled val="1"/>
        </dgm:presLayoutVars>
      </dgm:prSet>
      <dgm:spPr/>
    </dgm:pt>
    <dgm:pt modelId="{96BF3C71-FAAE-4B39-8F3A-B50BB8059EB5}" type="pres">
      <dgm:prSet presAssocID="{47C2C37B-5491-473C-AEB1-60857E5726C4}" presName="sibTrans" presStyleCnt="0"/>
      <dgm:spPr/>
    </dgm:pt>
    <dgm:pt modelId="{264D2467-C626-47EE-9E42-15F2C5441E1E}" type="pres">
      <dgm:prSet presAssocID="{E7F8A902-9CB9-4CEB-BFFE-D4188C866BBE}" presName="node" presStyleLbl="node1" presStyleIdx="2" presStyleCnt="9">
        <dgm:presLayoutVars>
          <dgm:bulletEnabled val="1"/>
        </dgm:presLayoutVars>
      </dgm:prSet>
      <dgm:spPr/>
    </dgm:pt>
    <dgm:pt modelId="{8906436A-87F5-4821-9939-E21B84D3E278}" type="pres">
      <dgm:prSet presAssocID="{DC7F55E5-CE5E-4223-A640-74295BC18AEF}" presName="sibTrans" presStyleCnt="0"/>
      <dgm:spPr/>
    </dgm:pt>
    <dgm:pt modelId="{29D17BEE-B56C-4E51-B16D-F5F4006C5A76}" type="pres">
      <dgm:prSet presAssocID="{860C34D6-D280-4D6E-8D03-557C99F10405}" presName="node" presStyleLbl="node1" presStyleIdx="3" presStyleCnt="9">
        <dgm:presLayoutVars>
          <dgm:bulletEnabled val="1"/>
        </dgm:presLayoutVars>
      </dgm:prSet>
      <dgm:spPr/>
    </dgm:pt>
    <dgm:pt modelId="{DE198B37-568C-4C49-9102-F63DFC5C4EBD}" type="pres">
      <dgm:prSet presAssocID="{2D352AD8-F2DA-4039-819E-B723126B7560}" presName="sibTrans" presStyleCnt="0"/>
      <dgm:spPr/>
    </dgm:pt>
    <dgm:pt modelId="{D8240695-BEB9-46C9-A847-7047B57AF824}" type="pres">
      <dgm:prSet presAssocID="{A4049CA5-4126-441F-B9E1-50A3152CC9E2}" presName="node" presStyleLbl="node1" presStyleIdx="4" presStyleCnt="9">
        <dgm:presLayoutVars>
          <dgm:bulletEnabled val="1"/>
        </dgm:presLayoutVars>
      </dgm:prSet>
      <dgm:spPr/>
    </dgm:pt>
    <dgm:pt modelId="{E0A9D0CA-B94E-4B3B-9BF8-D0EB1EBBF5E1}" type="pres">
      <dgm:prSet presAssocID="{50164F0C-CADF-4FFE-8A34-59B841C08924}" presName="sibTrans" presStyleCnt="0"/>
      <dgm:spPr/>
    </dgm:pt>
    <dgm:pt modelId="{18A6487F-0653-47B9-A08B-4C1975B4C875}" type="pres">
      <dgm:prSet presAssocID="{99843F36-B027-4E63-95C4-9DAD071B9AAC}" presName="node" presStyleLbl="node1" presStyleIdx="5" presStyleCnt="9">
        <dgm:presLayoutVars>
          <dgm:bulletEnabled val="1"/>
        </dgm:presLayoutVars>
      </dgm:prSet>
      <dgm:spPr/>
    </dgm:pt>
    <dgm:pt modelId="{35766ADA-0F53-42B8-913D-44D47EE41FCE}" type="pres">
      <dgm:prSet presAssocID="{A80F2B7B-8C20-4337-A0DB-C9516C6D74B2}" presName="sibTrans" presStyleCnt="0"/>
      <dgm:spPr/>
    </dgm:pt>
    <dgm:pt modelId="{668D1046-5A9F-428D-8D82-2EAD30B2AFAA}" type="pres">
      <dgm:prSet presAssocID="{FF8F4F0E-BE9D-443C-A85C-6ECBC450B211}" presName="node" presStyleLbl="node1" presStyleIdx="6" presStyleCnt="9">
        <dgm:presLayoutVars>
          <dgm:bulletEnabled val="1"/>
        </dgm:presLayoutVars>
      </dgm:prSet>
      <dgm:spPr/>
    </dgm:pt>
    <dgm:pt modelId="{05C3847C-A152-4A77-889B-38A4280D73BD}" type="pres">
      <dgm:prSet presAssocID="{D96C1DBD-D426-457F-8048-BE0CB3EE1269}" presName="sibTrans" presStyleCnt="0"/>
      <dgm:spPr/>
    </dgm:pt>
    <dgm:pt modelId="{3FF4CB3B-A94B-4CC7-8CA9-673D7D73295D}" type="pres">
      <dgm:prSet presAssocID="{FB39C32A-73B1-419A-86FB-B99D08D9F229}" presName="node" presStyleLbl="node1" presStyleIdx="7" presStyleCnt="9">
        <dgm:presLayoutVars>
          <dgm:bulletEnabled val="1"/>
        </dgm:presLayoutVars>
      </dgm:prSet>
      <dgm:spPr/>
    </dgm:pt>
    <dgm:pt modelId="{55848F14-BA5D-4D85-9CAB-91B18EE375D3}" type="pres">
      <dgm:prSet presAssocID="{767CD9DD-1462-45F8-84AC-D0DA8DD90E1D}" presName="sibTrans" presStyleCnt="0"/>
      <dgm:spPr/>
    </dgm:pt>
    <dgm:pt modelId="{2EC2E69C-35E9-49D6-BA90-7635B3BF89C8}" type="pres">
      <dgm:prSet presAssocID="{A931AEC7-02E7-4A59-8E8E-3A4D19E787A4}" presName="node" presStyleLbl="node1" presStyleIdx="8" presStyleCnt="9">
        <dgm:presLayoutVars>
          <dgm:bulletEnabled val="1"/>
        </dgm:presLayoutVars>
      </dgm:prSet>
      <dgm:spPr/>
    </dgm:pt>
  </dgm:ptLst>
  <dgm:cxnLst>
    <dgm:cxn modelId="{5C13A000-22F9-4AB1-A4D1-A5CA1C86677F}" type="presOf" srcId="{99843F36-B027-4E63-95C4-9DAD071B9AAC}" destId="{18A6487F-0653-47B9-A08B-4C1975B4C875}" srcOrd="0" destOrd="0" presId="urn:microsoft.com/office/officeart/2005/8/layout/default"/>
    <dgm:cxn modelId="{BA087232-61A1-4803-B6DA-41A2B36596F0}" srcId="{6F7BEF59-7E51-4687-ACFE-E6C5062C7059}" destId="{FF8F4F0E-BE9D-443C-A85C-6ECBC450B211}" srcOrd="6" destOrd="0" parTransId="{A3A7234E-C494-4807-9C47-F21A943801F6}" sibTransId="{D96C1DBD-D426-457F-8048-BE0CB3EE1269}"/>
    <dgm:cxn modelId="{55C0913D-667F-4C5A-984F-787C5D32939B}" type="presOf" srcId="{D97CCED6-B85C-4A33-B2B1-8E9BEFD5907C}" destId="{3B75CBBB-7E3B-49E6-8B88-E14A1FC47B26}" srcOrd="0" destOrd="0" presId="urn:microsoft.com/office/officeart/2005/8/layout/default"/>
    <dgm:cxn modelId="{04A25C41-3F75-4148-86C0-7AD6EBD6BB2B}" srcId="{6F7BEF59-7E51-4687-ACFE-E6C5062C7059}" destId="{D97CCED6-B85C-4A33-B2B1-8E9BEFD5907C}" srcOrd="0" destOrd="0" parTransId="{76251DA8-3213-4F17-AB93-BFF80096638C}" sibTransId="{4ED2CA1C-1DCD-48C0-B20B-6BD6DF1AF0BB}"/>
    <dgm:cxn modelId="{BC00B374-310C-402F-9730-DD7AB2106153}" type="presOf" srcId="{FF8F4F0E-BE9D-443C-A85C-6ECBC450B211}" destId="{668D1046-5A9F-428D-8D82-2EAD30B2AFAA}" srcOrd="0" destOrd="0" presId="urn:microsoft.com/office/officeart/2005/8/layout/default"/>
    <dgm:cxn modelId="{AC126059-9375-47D4-982E-62D9A14EF18E}" srcId="{6F7BEF59-7E51-4687-ACFE-E6C5062C7059}" destId="{E7F8A902-9CB9-4CEB-BFFE-D4188C866BBE}" srcOrd="2" destOrd="0" parTransId="{3B89172A-6130-4FB9-B7EE-9A5235B05006}" sibTransId="{DC7F55E5-CE5E-4223-A640-74295BC18AEF}"/>
    <dgm:cxn modelId="{85B39C7D-943D-423D-BFC4-F6F2D1830CE4}" srcId="{6F7BEF59-7E51-4687-ACFE-E6C5062C7059}" destId="{A4049CA5-4126-441F-B9E1-50A3152CC9E2}" srcOrd="4" destOrd="0" parTransId="{8B13BDB1-7568-4CE4-938D-B95A8AEB7560}" sibTransId="{50164F0C-CADF-4FFE-8A34-59B841C08924}"/>
    <dgm:cxn modelId="{6F262F7F-38B7-4A3D-810C-391F9763BEA4}" srcId="{6F7BEF59-7E51-4687-ACFE-E6C5062C7059}" destId="{A931AEC7-02E7-4A59-8E8E-3A4D19E787A4}" srcOrd="8" destOrd="0" parTransId="{89DFC8E4-9205-4C0A-9DF8-767B9696B977}" sibTransId="{43701641-F421-421B-978D-CA62E8F3A6EA}"/>
    <dgm:cxn modelId="{4CFF9E93-C1F5-4658-8A7F-8FAB34924DA8}" srcId="{6F7BEF59-7E51-4687-ACFE-E6C5062C7059}" destId="{860C34D6-D280-4D6E-8D03-557C99F10405}" srcOrd="3" destOrd="0" parTransId="{7114437E-B9C9-4CF6-A656-AB6BE24EA25E}" sibTransId="{2D352AD8-F2DA-4039-819E-B723126B7560}"/>
    <dgm:cxn modelId="{9A071E9A-52D4-4A62-81A3-848120243DCA}" type="presOf" srcId="{5E3684EC-3E76-4024-8405-43FAEFB07459}" destId="{96BF4305-DA68-474A-83B3-D292F6F3FEFC}" srcOrd="0" destOrd="0" presId="urn:microsoft.com/office/officeart/2005/8/layout/default"/>
    <dgm:cxn modelId="{26E46E9B-FE43-46EA-83B4-79A15A26E0EA}" srcId="{6F7BEF59-7E51-4687-ACFE-E6C5062C7059}" destId="{99843F36-B027-4E63-95C4-9DAD071B9AAC}" srcOrd="5" destOrd="0" parTransId="{6632594E-F29B-4FC0-83B1-80A10E5E2D9C}" sibTransId="{A80F2B7B-8C20-4337-A0DB-C9516C6D74B2}"/>
    <dgm:cxn modelId="{A7B508AC-5772-42AC-85FE-C7ADA145FA83}" type="presOf" srcId="{860C34D6-D280-4D6E-8D03-557C99F10405}" destId="{29D17BEE-B56C-4E51-B16D-F5F4006C5A76}" srcOrd="0" destOrd="0" presId="urn:microsoft.com/office/officeart/2005/8/layout/default"/>
    <dgm:cxn modelId="{31D141B2-C970-43F8-A03C-2F9B0528407B}" srcId="{6F7BEF59-7E51-4687-ACFE-E6C5062C7059}" destId="{5E3684EC-3E76-4024-8405-43FAEFB07459}" srcOrd="1" destOrd="0" parTransId="{213AAE47-5F8E-4B78-BEE9-1FBFC1688229}" sibTransId="{47C2C37B-5491-473C-AEB1-60857E5726C4}"/>
    <dgm:cxn modelId="{E84183B8-27A1-45B7-B856-A1A8FE48D23C}" type="presOf" srcId="{A931AEC7-02E7-4A59-8E8E-3A4D19E787A4}" destId="{2EC2E69C-35E9-49D6-BA90-7635B3BF89C8}" srcOrd="0" destOrd="0" presId="urn:microsoft.com/office/officeart/2005/8/layout/default"/>
    <dgm:cxn modelId="{A1EBCEC9-4F99-4914-9B7C-1572A002412C}" type="presOf" srcId="{E7F8A902-9CB9-4CEB-BFFE-D4188C866BBE}" destId="{264D2467-C626-47EE-9E42-15F2C5441E1E}" srcOrd="0" destOrd="0" presId="urn:microsoft.com/office/officeart/2005/8/layout/default"/>
    <dgm:cxn modelId="{3B7CC9D0-81FF-4E47-BD27-353F78CEFBFE}" srcId="{6F7BEF59-7E51-4687-ACFE-E6C5062C7059}" destId="{FB39C32A-73B1-419A-86FB-B99D08D9F229}" srcOrd="7" destOrd="0" parTransId="{2F03F30B-6532-488E-B232-17B266B15EA7}" sibTransId="{767CD9DD-1462-45F8-84AC-D0DA8DD90E1D}"/>
    <dgm:cxn modelId="{4BCB27D5-BEC5-4C68-BE88-805BEF26F095}" type="presOf" srcId="{FB39C32A-73B1-419A-86FB-B99D08D9F229}" destId="{3FF4CB3B-A94B-4CC7-8CA9-673D7D73295D}" srcOrd="0" destOrd="0" presId="urn:microsoft.com/office/officeart/2005/8/layout/default"/>
    <dgm:cxn modelId="{53FDD5EB-F4B7-4B5A-86D2-52FAB81881CF}" type="presOf" srcId="{6F7BEF59-7E51-4687-ACFE-E6C5062C7059}" destId="{FD8D7BA0-4A4E-4A99-B2A1-D44254C01A4B}" srcOrd="0" destOrd="0" presId="urn:microsoft.com/office/officeart/2005/8/layout/default"/>
    <dgm:cxn modelId="{FE0EF7F7-E380-42FE-873C-E6632A66B48D}" type="presOf" srcId="{A4049CA5-4126-441F-B9E1-50A3152CC9E2}" destId="{D8240695-BEB9-46C9-A847-7047B57AF824}" srcOrd="0" destOrd="0" presId="urn:microsoft.com/office/officeart/2005/8/layout/default"/>
    <dgm:cxn modelId="{3002C2FE-7B83-4906-957E-5B693A90B3F6}" type="presParOf" srcId="{FD8D7BA0-4A4E-4A99-B2A1-D44254C01A4B}" destId="{3B75CBBB-7E3B-49E6-8B88-E14A1FC47B26}" srcOrd="0" destOrd="0" presId="urn:microsoft.com/office/officeart/2005/8/layout/default"/>
    <dgm:cxn modelId="{1671B9D5-0F33-448E-9B10-7BC8CA35B258}" type="presParOf" srcId="{FD8D7BA0-4A4E-4A99-B2A1-D44254C01A4B}" destId="{42228178-6DF9-4DF1-ADA1-3EB734CB4252}" srcOrd="1" destOrd="0" presId="urn:microsoft.com/office/officeart/2005/8/layout/default"/>
    <dgm:cxn modelId="{92EFBCE4-1DB4-45DA-91C1-5AB5575EBF6A}" type="presParOf" srcId="{FD8D7BA0-4A4E-4A99-B2A1-D44254C01A4B}" destId="{96BF4305-DA68-474A-83B3-D292F6F3FEFC}" srcOrd="2" destOrd="0" presId="urn:microsoft.com/office/officeart/2005/8/layout/default"/>
    <dgm:cxn modelId="{B831D33B-244F-4B02-B272-C8C497F028D6}" type="presParOf" srcId="{FD8D7BA0-4A4E-4A99-B2A1-D44254C01A4B}" destId="{96BF3C71-FAAE-4B39-8F3A-B50BB8059EB5}" srcOrd="3" destOrd="0" presId="urn:microsoft.com/office/officeart/2005/8/layout/default"/>
    <dgm:cxn modelId="{4B851505-E9FF-452D-80AD-467951CE2129}" type="presParOf" srcId="{FD8D7BA0-4A4E-4A99-B2A1-D44254C01A4B}" destId="{264D2467-C626-47EE-9E42-15F2C5441E1E}" srcOrd="4" destOrd="0" presId="urn:microsoft.com/office/officeart/2005/8/layout/default"/>
    <dgm:cxn modelId="{4F683D66-F5A5-4482-A161-34E32B3F0ECC}" type="presParOf" srcId="{FD8D7BA0-4A4E-4A99-B2A1-D44254C01A4B}" destId="{8906436A-87F5-4821-9939-E21B84D3E278}" srcOrd="5" destOrd="0" presId="urn:microsoft.com/office/officeart/2005/8/layout/default"/>
    <dgm:cxn modelId="{861D8B35-CCC6-436F-8627-AA72271AFC9B}" type="presParOf" srcId="{FD8D7BA0-4A4E-4A99-B2A1-D44254C01A4B}" destId="{29D17BEE-B56C-4E51-B16D-F5F4006C5A76}" srcOrd="6" destOrd="0" presId="urn:microsoft.com/office/officeart/2005/8/layout/default"/>
    <dgm:cxn modelId="{512BC586-D64D-4198-A712-60C2016A98A5}" type="presParOf" srcId="{FD8D7BA0-4A4E-4A99-B2A1-D44254C01A4B}" destId="{DE198B37-568C-4C49-9102-F63DFC5C4EBD}" srcOrd="7" destOrd="0" presId="urn:microsoft.com/office/officeart/2005/8/layout/default"/>
    <dgm:cxn modelId="{DC36FEBE-AD21-4BD4-8880-87F18D43D27E}" type="presParOf" srcId="{FD8D7BA0-4A4E-4A99-B2A1-D44254C01A4B}" destId="{D8240695-BEB9-46C9-A847-7047B57AF824}" srcOrd="8" destOrd="0" presId="urn:microsoft.com/office/officeart/2005/8/layout/default"/>
    <dgm:cxn modelId="{3D677A1F-ED5E-471A-8AC3-2BF144C34D4B}" type="presParOf" srcId="{FD8D7BA0-4A4E-4A99-B2A1-D44254C01A4B}" destId="{E0A9D0CA-B94E-4B3B-9BF8-D0EB1EBBF5E1}" srcOrd="9" destOrd="0" presId="urn:microsoft.com/office/officeart/2005/8/layout/default"/>
    <dgm:cxn modelId="{16900B56-FA22-4369-9B98-B3B23C2B3BA6}" type="presParOf" srcId="{FD8D7BA0-4A4E-4A99-B2A1-D44254C01A4B}" destId="{18A6487F-0653-47B9-A08B-4C1975B4C875}" srcOrd="10" destOrd="0" presId="urn:microsoft.com/office/officeart/2005/8/layout/default"/>
    <dgm:cxn modelId="{6E61ACDC-1CFF-447E-B1F9-16F3D2E7EEFE}" type="presParOf" srcId="{FD8D7BA0-4A4E-4A99-B2A1-D44254C01A4B}" destId="{35766ADA-0F53-42B8-913D-44D47EE41FCE}" srcOrd="11" destOrd="0" presId="urn:microsoft.com/office/officeart/2005/8/layout/default"/>
    <dgm:cxn modelId="{78D4FAD3-D8BE-4B09-8092-3C6924175CC4}" type="presParOf" srcId="{FD8D7BA0-4A4E-4A99-B2A1-D44254C01A4B}" destId="{668D1046-5A9F-428D-8D82-2EAD30B2AFAA}" srcOrd="12" destOrd="0" presId="urn:microsoft.com/office/officeart/2005/8/layout/default"/>
    <dgm:cxn modelId="{F5A6DF4A-B17B-4F24-9007-226FF1A43549}" type="presParOf" srcId="{FD8D7BA0-4A4E-4A99-B2A1-D44254C01A4B}" destId="{05C3847C-A152-4A77-889B-38A4280D73BD}" srcOrd="13" destOrd="0" presId="urn:microsoft.com/office/officeart/2005/8/layout/default"/>
    <dgm:cxn modelId="{2BFC14C3-F8BB-4452-BF48-788EBBB4CA4A}" type="presParOf" srcId="{FD8D7BA0-4A4E-4A99-B2A1-D44254C01A4B}" destId="{3FF4CB3B-A94B-4CC7-8CA9-673D7D73295D}" srcOrd="14" destOrd="0" presId="urn:microsoft.com/office/officeart/2005/8/layout/default"/>
    <dgm:cxn modelId="{6E98F363-6733-4203-B29F-EEE29C01EE9F}" type="presParOf" srcId="{FD8D7BA0-4A4E-4A99-B2A1-D44254C01A4B}" destId="{55848F14-BA5D-4D85-9CAB-91B18EE375D3}" srcOrd="15" destOrd="0" presId="urn:microsoft.com/office/officeart/2005/8/layout/default"/>
    <dgm:cxn modelId="{DFF70664-6405-4D9D-9A11-75BBD17A7F84}" type="presParOf" srcId="{FD8D7BA0-4A4E-4A99-B2A1-D44254C01A4B}" destId="{2EC2E69C-35E9-49D6-BA90-7635B3BF89C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611D9E-A43F-4257-9057-4732063A298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A3173C-26E8-4741-8138-3DD7438F538E}">
      <dgm:prSet/>
      <dgm:spPr/>
      <dgm:t>
        <a:bodyPr/>
        <a:lstStyle/>
        <a:p>
          <a:r>
            <a:rPr lang="en-GB"/>
            <a:t>Dataset: Roboflow, 7000 annotates images of helmet and no helmet</a:t>
          </a:r>
          <a:endParaRPr lang="en-US"/>
        </a:p>
      </dgm:t>
    </dgm:pt>
    <dgm:pt modelId="{4B5BE0A7-1B4E-4CAA-B89D-2492B73CEFF5}" type="parTrans" cxnId="{7FCFDA19-3C75-4B95-8EC2-222C4AA72AC2}">
      <dgm:prSet/>
      <dgm:spPr/>
      <dgm:t>
        <a:bodyPr/>
        <a:lstStyle/>
        <a:p>
          <a:endParaRPr lang="en-US"/>
        </a:p>
      </dgm:t>
    </dgm:pt>
    <dgm:pt modelId="{A2D14512-7148-4306-86B0-D18C80CBB574}" type="sibTrans" cxnId="{7FCFDA19-3C75-4B95-8EC2-222C4AA72AC2}">
      <dgm:prSet/>
      <dgm:spPr/>
      <dgm:t>
        <a:bodyPr/>
        <a:lstStyle/>
        <a:p>
          <a:endParaRPr lang="en-US"/>
        </a:p>
      </dgm:t>
    </dgm:pt>
    <dgm:pt modelId="{78C4A4BC-16C0-408E-8F45-B3F44D00E86A}">
      <dgm:prSet/>
      <dgm:spPr/>
      <dgm:t>
        <a:bodyPr/>
        <a:lstStyle/>
        <a:p>
          <a:r>
            <a:rPr lang="en-GB"/>
            <a:t>Target: Helmet, noHelmet</a:t>
          </a:r>
          <a:endParaRPr lang="en-US"/>
        </a:p>
      </dgm:t>
    </dgm:pt>
    <dgm:pt modelId="{A87AECD7-759D-45D2-80DC-192552CC7554}" type="parTrans" cxnId="{F19DB71E-8C2C-45B2-8CF6-030DBF10E8B1}">
      <dgm:prSet/>
      <dgm:spPr/>
      <dgm:t>
        <a:bodyPr/>
        <a:lstStyle/>
        <a:p>
          <a:endParaRPr lang="en-US"/>
        </a:p>
      </dgm:t>
    </dgm:pt>
    <dgm:pt modelId="{C340B19F-922B-4C08-AC3F-4D7F19A531FC}" type="sibTrans" cxnId="{F19DB71E-8C2C-45B2-8CF6-030DBF10E8B1}">
      <dgm:prSet/>
      <dgm:spPr/>
      <dgm:t>
        <a:bodyPr/>
        <a:lstStyle/>
        <a:p>
          <a:endParaRPr lang="en-US"/>
        </a:p>
      </dgm:t>
    </dgm:pt>
    <dgm:pt modelId="{D0C01676-0DE2-4757-A5A9-1D5541D36605}">
      <dgm:prSet/>
      <dgm:spPr/>
      <dgm:t>
        <a:bodyPr/>
        <a:lstStyle/>
        <a:p>
          <a:r>
            <a:rPr lang="en-GB" dirty="0"/>
            <a:t>Objective: Detect for no helmets on safety critical locations through live video monitoring</a:t>
          </a:r>
          <a:endParaRPr lang="en-US" dirty="0"/>
        </a:p>
      </dgm:t>
    </dgm:pt>
    <dgm:pt modelId="{83D0D0D3-F195-4AD3-A299-C1EEA95AB5D1}" type="parTrans" cxnId="{3B97A234-D1E6-4480-AA8E-6089A7DB011C}">
      <dgm:prSet/>
      <dgm:spPr/>
      <dgm:t>
        <a:bodyPr/>
        <a:lstStyle/>
        <a:p>
          <a:endParaRPr lang="en-US"/>
        </a:p>
      </dgm:t>
    </dgm:pt>
    <dgm:pt modelId="{5CE726FB-505C-4279-A09B-1DB06A567FCD}" type="sibTrans" cxnId="{3B97A234-D1E6-4480-AA8E-6089A7DB011C}">
      <dgm:prSet/>
      <dgm:spPr/>
      <dgm:t>
        <a:bodyPr/>
        <a:lstStyle/>
        <a:p>
          <a:endParaRPr lang="en-US"/>
        </a:p>
      </dgm:t>
    </dgm:pt>
    <dgm:pt modelId="{5B2E00FE-F4A6-4667-98E6-D19CE1A17DD9}">
      <dgm:prSet/>
      <dgm:spPr/>
      <dgm:t>
        <a:bodyPr/>
        <a:lstStyle/>
        <a:p>
          <a:r>
            <a:rPr lang="en-GB"/>
            <a:t>Users: Safety personnel</a:t>
          </a:r>
          <a:endParaRPr lang="en-US"/>
        </a:p>
      </dgm:t>
    </dgm:pt>
    <dgm:pt modelId="{FC8D19C8-5417-48AB-BD72-2BEBBF633701}" type="parTrans" cxnId="{1F2CA906-80C9-4CC7-AF5E-00D7B4CE1423}">
      <dgm:prSet/>
      <dgm:spPr/>
      <dgm:t>
        <a:bodyPr/>
        <a:lstStyle/>
        <a:p>
          <a:endParaRPr lang="en-US"/>
        </a:p>
      </dgm:t>
    </dgm:pt>
    <dgm:pt modelId="{3DC6F00C-44C9-4C09-A4B7-B47AB2A5E351}" type="sibTrans" cxnId="{1F2CA906-80C9-4CC7-AF5E-00D7B4CE1423}">
      <dgm:prSet/>
      <dgm:spPr/>
      <dgm:t>
        <a:bodyPr/>
        <a:lstStyle/>
        <a:p>
          <a:endParaRPr lang="en-US"/>
        </a:p>
      </dgm:t>
    </dgm:pt>
    <dgm:pt modelId="{0C088D6B-886F-4A22-8342-56B88E215E3D}">
      <dgm:prSet/>
      <dgm:spPr/>
      <dgm:t>
        <a:bodyPr/>
        <a:lstStyle/>
        <a:p>
          <a:r>
            <a:rPr lang="en-GB" dirty="0"/>
            <a:t>Key Performance Indicator: Confusion Matrix, F1-score, Precision-score and Recall-score</a:t>
          </a:r>
          <a:endParaRPr lang="en-US" dirty="0"/>
        </a:p>
      </dgm:t>
    </dgm:pt>
    <dgm:pt modelId="{8EDCC911-1201-4794-85BA-CD5CB2E225EC}" type="parTrans" cxnId="{6EEEED48-4894-4D04-87D5-1312119FA70F}">
      <dgm:prSet/>
      <dgm:spPr/>
      <dgm:t>
        <a:bodyPr/>
        <a:lstStyle/>
        <a:p>
          <a:endParaRPr lang="en-US"/>
        </a:p>
      </dgm:t>
    </dgm:pt>
    <dgm:pt modelId="{05F94C1D-F19E-40F4-8947-EBB1ED1D9784}" type="sibTrans" cxnId="{6EEEED48-4894-4D04-87D5-1312119FA70F}">
      <dgm:prSet/>
      <dgm:spPr/>
      <dgm:t>
        <a:bodyPr/>
        <a:lstStyle/>
        <a:p>
          <a:endParaRPr lang="en-US"/>
        </a:p>
      </dgm:t>
    </dgm:pt>
    <dgm:pt modelId="{000007FA-DBD1-45DB-AB49-DC7A50CB67D5}">
      <dgm:prSet/>
      <dgm:spPr/>
      <dgm:t>
        <a:bodyPr/>
        <a:lstStyle/>
        <a:p>
          <a:r>
            <a:rPr lang="en-GB"/>
            <a:t>Technologies: Ultralytics YOLO, OpenCV, Google CoLab and Python</a:t>
          </a:r>
          <a:endParaRPr lang="en-US"/>
        </a:p>
      </dgm:t>
    </dgm:pt>
    <dgm:pt modelId="{F4E61FC1-66D0-46BE-85A8-5E5847EE6407}" type="parTrans" cxnId="{E81D7D08-C7C4-4F14-8DB5-C874A6716AD9}">
      <dgm:prSet/>
      <dgm:spPr/>
      <dgm:t>
        <a:bodyPr/>
        <a:lstStyle/>
        <a:p>
          <a:endParaRPr lang="en-US"/>
        </a:p>
      </dgm:t>
    </dgm:pt>
    <dgm:pt modelId="{F663596B-B612-4C91-8DB6-4F5765F4EBD5}" type="sibTrans" cxnId="{E81D7D08-C7C4-4F14-8DB5-C874A6716AD9}">
      <dgm:prSet/>
      <dgm:spPr/>
      <dgm:t>
        <a:bodyPr/>
        <a:lstStyle/>
        <a:p>
          <a:endParaRPr lang="en-US"/>
        </a:p>
      </dgm:t>
    </dgm:pt>
    <dgm:pt modelId="{3657BA00-814A-4E32-929C-04B81AC4B619}">
      <dgm:prSet/>
      <dgm:spPr/>
      <dgm:t>
        <a:bodyPr/>
        <a:lstStyle/>
        <a:p>
          <a:r>
            <a:rPr lang="en-GB" dirty="0"/>
            <a:t>Data Cleaning: Going though all the annotations to check accuracy</a:t>
          </a:r>
          <a:endParaRPr lang="en-US" dirty="0"/>
        </a:p>
      </dgm:t>
    </dgm:pt>
    <dgm:pt modelId="{C794A5D4-AE50-4E35-A9AB-1387EF808708}" type="parTrans" cxnId="{3B01BE1A-9AC2-418A-9426-4AB6FD88AA30}">
      <dgm:prSet/>
      <dgm:spPr/>
      <dgm:t>
        <a:bodyPr/>
        <a:lstStyle/>
        <a:p>
          <a:endParaRPr lang="en-US"/>
        </a:p>
      </dgm:t>
    </dgm:pt>
    <dgm:pt modelId="{C9FEDC8A-E8FF-42D3-87CE-760A5433E0B9}" type="sibTrans" cxnId="{3B01BE1A-9AC2-418A-9426-4AB6FD88AA30}">
      <dgm:prSet/>
      <dgm:spPr/>
      <dgm:t>
        <a:bodyPr/>
        <a:lstStyle/>
        <a:p>
          <a:endParaRPr lang="en-US"/>
        </a:p>
      </dgm:t>
    </dgm:pt>
    <dgm:pt modelId="{804109F5-713A-4E92-A9D2-F31CADE66A8E}" type="pres">
      <dgm:prSet presAssocID="{D8611D9E-A43F-4257-9057-4732063A2982}" presName="diagram" presStyleCnt="0">
        <dgm:presLayoutVars>
          <dgm:dir/>
          <dgm:resizeHandles val="exact"/>
        </dgm:presLayoutVars>
      </dgm:prSet>
      <dgm:spPr/>
    </dgm:pt>
    <dgm:pt modelId="{60DCE49C-0B3E-4445-B541-A600ED32C9F7}" type="pres">
      <dgm:prSet presAssocID="{6EA3173C-26E8-4741-8138-3DD7438F538E}" presName="node" presStyleLbl="node1" presStyleIdx="0" presStyleCnt="7">
        <dgm:presLayoutVars>
          <dgm:bulletEnabled val="1"/>
        </dgm:presLayoutVars>
      </dgm:prSet>
      <dgm:spPr/>
    </dgm:pt>
    <dgm:pt modelId="{CFEEBBDE-9138-4EC0-B1C9-5E19B04B4104}" type="pres">
      <dgm:prSet presAssocID="{A2D14512-7148-4306-86B0-D18C80CBB574}" presName="sibTrans" presStyleCnt="0"/>
      <dgm:spPr/>
    </dgm:pt>
    <dgm:pt modelId="{20C28C85-A851-4124-82DA-F5E9C80CAC88}" type="pres">
      <dgm:prSet presAssocID="{78C4A4BC-16C0-408E-8F45-B3F44D00E86A}" presName="node" presStyleLbl="node1" presStyleIdx="1" presStyleCnt="7">
        <dgm:presLayoutVars>
          <dgm:bulletEnabled val="1"/>
        </dgm:presLayoutVars>
      </dgm:prSet>
      <dgm:spPr/>
    </dgm:pt>
    <dgm:pt modelId="{CB7FC97E-05FC-44B0-8A34-56A939902D15}" type="pres">
      <dgm:prSet presAssocID="{C340B19F-922B-4C08-AC3F-4D7F19A531FC}" presName="sibTrans" presStyleCnt="0"/>
      <dgm:spPr/>
    </dgm:pt>
    <dgm:pt modelId="{F0B10C10-1AEC-4A2F-987A-176CC3CF3A23}" type="pres">
      <dgm:prSet presAssocID="{D0C01676-0DE2-4757-A5A9-1D5541D36605}" presName="node" presStyleLbl="node1" presStyleIdx="2" presStyleCnt="7">
        <dgm:presLayoutVars>
          <dgm:bulletEnabled val="1"/>
        </dgm:presLayoutVars>
      </dgm:prSet>
      <dgm:spPr/>
    </dgm:pt>
    <dgm:pt modelId="{8291864D-E238-470A-B5B0-16FD8902473E}" type="pres">
      <dgm:prSet presAssocID="{5CE726FB-505C-4279-A09B-1DB06A567FCD}" presName="sibTrans" presStyleCnt="0"/>
      <dgm:spPr/>
    </dgm:pt>
    <dgm:pt modelId="{81A700F5-5115-4BAF-9BA4-AEF6B0241895}" type="pres">
      <dgm:prSet presAssocID="{5B2E00FE-F4A6-4667-98E6-D19CE1A17DD9}" presName="node" presStyleLbl="node1" presStyleIdx="3" presStyleCnt="7">
        <dgm:presLayoutVars>
          <dgm:bulletEnabled val="1"/>
        </dgm:presLayoutVars>
      </dgm:prSet>
      <dgm:spPr/>
    </dgm:pt>
    <dgm:pt modelId="{37C5F5AF-7514-40AB-AD05-16503DC8322C}" type="pres">
      <dgm:prSet presAssocID="{3DC6F00C-44C9-4C09-A4B7-B47AB2A5E351}" presName="sibTrans" presStyleCnt="0"/>
      <dgm:spPr/>
    </dgm:pt>
    <dgm:pt modelId="{A51B02AC-DA72-47C7-812D-502FD0472D7E}" type="pres">
      <dgm:prSet presAssocID="{0C088D6B-886F-4A22-8342-56B88E215E3D}" presName="node" presStyleLbl="node1" presStyleIdx="4" presStyleCnt="7">
        <dgm:presLayoutVars>
          <dgm:bulletEnabled val="1"/>
        </dgm:presLayoutVars>
      </dgm:prSet>
      <dgm:spPr/>
    </dgm:pt>
    <dgm:pt modelId="{B15A92A1-684A-42BD-99D2-3E010FC3DC61}" type="pres">
      <dgm:prSet presAssocID="{05F94C1D-F19E-40F4-8947-EBB1ED1D9784}" presName="sibTrans" presStyleCnt="0"/>
      <dgm:spPr/>
    </dgm:pt>
    <dgm:pt modelId="{9CE45C1D-55AA-48CB-B6E7-529DF56F67E3}" type="pres">
      <dgm:prSet presAssocID="{000007FA-DBD1-45DB-AB49-DC7A50CB67D5}" presName="node" presStyleLbl="node1" presStyleIdx="5" presStyleCnt="7">
        <dgm:presLayoutVars>
          <dgm:bulletEnabled val="1"/>
        </dgm:presLayoutVars>
      </dgm:prSet>
      <dgm:spPr/>
    </dgm:pt>
    <dgm:pt modelId="{83A91DCD-6128-4B17-AF3A-5878AF014A96}" type="pres">
      <dgm:prSet presAssocID="{F663596B-B612-4C91-8DB6-4F5765F4EBD5}" presName="sibTrans" presStyleCnt="0"/>
      <dgm:spPr/>
    </dgm:pt>
    <dgm:pt modelId="{EF3A648E-935A-41DC-A9C2-8269EF627FA0}" type="pres">
      <dgm:prSet presAssocID="{3657BA00-814A-4E32-929C-04B81AC4B619}" presName="node" presStyleLbl="node1" presStyleIdx="6" presStyleCnt="7">
        <dgm:presLayoutVars>
          <dgm:bulletEnabled val="1"/>
        </dgm:presLayoutVars>
      </dgm:prSet>
      <dgm:spPr/>
    </dgm:pt>
  </dgm:ptLst>
  <dgm:cxnLst>
    <dgm:cxn modelId="{B7238802-9801-444E-BC37-CEFAC883B747}" type="presOf" srcId="{5B2E00FE-F4A6-4667-98E6-D19CE1A17DD9}" destId="{81A700F5-5115-4BAF-9BA4-AEF6B0241895}" srcOrd="0" destOrd="0" presId="urn:microsoft.com/office/officeart/2005/8/layout/default"/>
    <dgm:cxn modelId="{BB98A504-6311-42B9-9E98-60E7C9AE7240}" type="presOf" srcId="{0C088D6B-886F-4A22-8342-56B88E215E3D}" destId="{A51B02AC-DA72-47C7-812D-502FD0472D7E}" srcOrd="0" destOrd="0" presId="urn:microsoft.com/office/officeart/2005/8/layout/default"/>
    <dgm:cxn modelId="{1F2CA906-80C9-4CC7-AF5E-00D7B4CE1423}" srcId="{D8611D9E-A43F-4257-9057-4732063A2982}" destId="{5B2E00FE-F4A6-4667-98E6-D19CE1A17DD9}" srcOrd="3" destOrd="0" parTransId="{FC8D19C8-5417-48AB-BD72-2BEBBF633701}" sibTransId="{3DC6F00C-44C9-4C09-A4B7-B47AB2A5E351}"/>
    <dgm:cxn modelId="{E81D7D08-C7C4-4F14-8DB5-C874A6716AD9}" srcId="{D8611D9E-A43F-4257-9057-4732063A2982}" destId="{000007FA-DBD1-45DB-AB49-DC7A50CB67D5}" srcOrd="5" destOrd="0" parTransId="{F4E61FC1-66D0-46BE-85A8-5E5847EE6407}" sibTransId="{F663596B-B612-4C91-8DB6-4F5765F4EBD5}"/>
    <dgm:cxn modelId="{7FCFDA19-3C75-4B95-8EC2-222C4AA72AC2}" srcId="{D8611D9E-A43F-4257-9057-4732063A2982}" destId="{6EA3173C-26E8-4741-8138-3DD7438F538E}" srcOrd="0" destOrd="0" parTransId="{4B5BE0A7-1B4E-4CAA-B89D-2492B73CEFF5}" sibTransId="{A2D14512-7148-4306-86B0-D18C80CBB574}"/>
    <dgm:cxn modelId="{3B01BE1A-9AC2-418A-9426-4AB6FD88AA30}" srcId="{D8611D9E-A43F-4257-9057-4732063A2982}" destId="{3657BA00-814A-4E32-929C-04B81AC4B619}" srcOrd="6" destOrd="0" parTransId="{C794A5D4-AE50-4E35-A9AB-1387EF808708}" sibTransId="{C9FEDC8A-E8FF-42D3-87CE-760A5433E0B9}"/>
    <dgm:cxn modelId="{F19DB71E-8C2C-45B2-8CF6-030DBF10E8B1}" srcId="{D8611D9E-A43F-4257-9057-4732063A2982}" destId="{78C4A4BC-16C0-408E-8F45-B3F44D00E86A}" srcOrd="1" destOrd="0" parTransId="{A87AECD7-759D-45D2-80DC-192552CC7554}" sibTransId="{C340B19F-922B-4C08-AC3F-4D7F19A531FC}"/>
    <dgm:cxn modelId="{3B97A234-D1E6-4480-AA8E-6089A7DB011C}" srcId="{D8611D9E-A43F-4257-9057-4732063A2982}" destId="{D0C01676-0DE2-4757-A5A9-1D5541D36605}" srcOrd="2" destOrd="0" parTransId="{83D0D0D3-F195-4AD3-A299-C1EEA95AB5D1}" sibTransId="{5CE726FB-505C-4279-A09B-1DB06A567FCD}"/>
    <dgm:cxn modelId="{B19E1B48-C441-4838-BEA1-D030E7F7426B}" type="presOf" srcId="{3657BA00-814A-4E32-929C-04B81AC4B619}" destId="{EF3A648E-935A-41DC-A9C2-8269EF627FA0}" srcOrd="0" destOrd="0" presId="urn:microsoft.com/office/officeart/2005/8/layout/default"/>
    <dgm:cxn modelId="{6EEEED48-4894-4D04-87D5-1312119FA70F}" srcId="{D8611D9E-A43F-4257-9057-4732063A2982}" destId="{0C088D6B-886F-4A22-8342-56B88E215E3D}" srcOrd="4" destOrd="0" parTransId="{8EDCC911-1201-4794-85BA-CD5CB2E225EC}" sibTransId="{05F94C1D-F19E-40F4-8947-EBB1ED1D9784}"/>
    <dgm:cxn modelId="{9591F655-DF1C-49D3-8029-EFA066792224}" type="presOf" srcId="{D8611D9E-A43F-4257-9057-4732063A2982}" destId="{804109F5-713A-4E92-A9D2-F31CADE66A8E}" srcOrd="0" destOrd="0" presId="urn:microsoft.com/office/officeart/2005/8/layout/default"/>
    <dgm:cxn modelId="{2804628D-0ABC-46B3-BD83-F1959C11E804}" type="presOf" srcId="{D0C01676-0DE2-4757-A5A9-1D5541D36605}" destId="{F0B10C10-1AEC-4A2F-987A-176CC3CF3A23}" srcOrd="0" destOrd="0" presId="urn:microsoft.com/office/officeart/2005/8/layout/default"/>
    <dgm:cxn modelId="{965527A7-5BC5-42B1-8633-610B86F07816}" type="presOf" srcId="{000007FA-DBD1-45DB-AB49-DC7A50CB67D5}" destId="{9CE45C1D-55AA-48CB-B6E7-529DF56F67E3}" srcOrd="0" destOrd="0" presId="urn:microsoft.com/office/officeart/2005/8/layout/default"/>
    <dgm:cxn modelId="{CB2F8FB6-8E86-4545-B4A0-EF740A674D86}" type="presOf" srcId="{78C4A4BC-16C0-408E-8F45-B3F44D00E86A}" destId="{20C28C85-A851-4124-82DA-F5E9C80CAC88}" srcOrd="0" destOrd="0" presId="urn:microsoft.com/office/officeart/2005/8/layout/default"/>
    <dgm:cxn modelId="{BE559FFE-7E71-4B71-B73C-8B9289BB1D28}" type="presOf" srcId="{6EA3173C-26E8-4741-8138-3DD7438F538E}" destId="{60DCE49C-0B3E-4445-B541-A600ED32C9F7}" srcOrd="0" destOrd="0" presId="urn:microsoft.com/office/officeart/2005/8/layout/default"/>
    <dgm:cxn modelId="{BCDE8A97-3380-4C4E-87D3-9D44350C8518}" type="presParOf" srcId="{804109F5-713A-4E92-A9D2-F31CADE66A8E}" destId="{60DCE49C-0B3E-4445-B541-A600ED32C9F7}" srcOrd="0" destOrd="0" presId="urn:microsoft.com/office/officeart/2005/8/layout/default"/>
    <dgm:cxn modelId="{FF2ECE93-B0D7-4A2C-BB33-B5BC96AC85B8}" type="presParOf" srcId="{804109F5-713A-4E92-A9D2-F31CADE66A8E}" destId="{CFEEBBDE-9138-4EC0-B1C9-5E19B04B4104}" srcOrd="1" destOrd="0" presId="urn:microsoft.com/office/officeart/2005/8/layout/default"/>
    <dgm:cxn modelId="{448C1C09-1CAB-45D1-86F4-521B1439A76D}" type="presParOf" srcId="{804109F5-713A-4E92-A9D2-F31CADE66A8E}" destId="{20C28C85-A851-4124-82DA-F5E9C80CAC88}" srcOrd="2" destOrd="0" presId="urn:microsoft.com/office/officeart/2005/8/layout/default"/>
    <dgm:cxn modelId="{AC6822A3-5E89-497C-9299-CA437551D2D1}" type="presParOf" srcId="{804109F5-713A-4E92-A9D2-F31CADE66A8E}" destId="{CB7FC97E-05FC-44B0-8A34-56A939902D15}" srcOrd="3" destOrd="0" presId="urn:microsoft.com/office/officeart/2005/8/layout/default"/>
    <dgm:cxn modelId="{040719CB-AFFE-4486-9222-D86971A0C307}" type="presParOf" srcId="{804109F5-713A-4E92-A9D2-F31CADE66A8E}" destId="{F0B10C10-1AEC-4A2F-987A-176CC3CF3A23}" srcOrd="4" destOrd="0" presId="urn:microsoft.com/office/officeart/2005/8/layout/default"/>
    <dgm:cxn modelId="{77A240D6-554E-430E-8735-937F49C846F1}" type="presParOf" srcId="{804109F5-713A-4E92-A9D2-F31CADE66A8E}" destId="{8291864D-E238-470A-B5B0-16FD8902473E}" srcOrd="5" destOrd="0" presId="urn:microsoft.com/office/officeart/2005/8/layout/default"/>
    <dgm:cxn modelId="{A99CECD1-D07E-4FC8-92E3-83FCEE56AE5A}" type="presParOf" srcId="{804109F5-713A-4E92-A9D2-F31CADE66A8E}" destId="{81A700F5-5115-4BAF-9BA4-AEF6B0241895}" srcOrd="6" destOrd="0" presId="urn:microsoft.com/office/officeart/2005/8/layout/default"/>
    <dgm:cxn modelId="{8F99B516-5402-4DF7-BD4C-2CB30D1F9BED}" type="presParOf" srcId="{804109F5-713A-4E92-A9D2-F31CADE66A8E}" destId="{37C5F5AF-7514-40AB-AD05-16503DC8322C}" srcOrd="7" destOrd="0" presId="urn:microsoft.com/office/officeart/2005/8/layout/default"/>
    <dgm:cxn modelId="{A5B44051-18B8-4106-8449-77CE9FED2643}" type="presParOf" srcId="{804109F5-713A-4E92-A9D2-F31CADE66A8E}" destId="{A51B02AC-DA72-47C7-812D-502FD0472D7E}" srcOrd="8" destOrd="0" presId="urn:microsoft.com/office/officeart/2005/8/layout/default"/>
    <dgm:cxn modelId="{82B21765-FFB6-4F3F-9992-7842A69433F7}" type="presParOf" srcId="{804109F5-713A-4E92-A9D2-F31CADE66A8E}" destId="{B15A92A1-684A-42BD-99D2-3E010FC3DC61}" srcOrd="9" destOrd="0" presId="urn:microsoft.com/office/officeart/2005/8/layout/default"/>
    <dgm:cxn modelId="{A2800AD4-4FBC-4AC6-BD67-CD059F4EA259}" type="presParOf" srcId="{804109F5-713A-4E92-A9D2-F31CADE66A8E}" destId="{9CE45C1D-55AA-48CB-B6E7-529DF56F67E3}" srcOrd="10" destOrd="0" presId="urn:microsoft.com/office/officeart/2005/8/layout/default"/>
    <dgm:cxn modelId="{7DF6431C-0C46-42D8-B779-54ED933AEC03}" type="presParOf" srcId="{804109F5-713A-4E92-A9D2-F31CADE66A8E}" destId="{83A91DCD-6128-4B17-AF3A-5878AF014A96}" srcOrd="11" destOrd="0" presId="urn:microsoft.com/office/officeart/2005/8/layout/default"/>
    <dgm:cxn modelId="{6A8B2A05-69B4-4C14-8AA3-5040CEA5D651}" type="presParOf" srcId="{804109F5-713A-4E92-A9D2-F31CADE66A8E}" destId="{EF3A648E-935A-41DC-A9C2-8269EF627FA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33D03A-6EED-4E9F-A1BC-41226F1BD8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E2C9B8-8DBE-4B7D-82D8-69BD63FE7484}">
      <dgm:prSet/>
      <dgm:spPr/>
      <dgm:t>
        <a:bodyPr/>
        <a:lstStyle/>
        <a:p>
          <a:r>
            <a:rPr lang="en-GB" b="0" i="0"/>
            <a:t>The model demonstrated high accuracy in detecting helmets and no helmets in diverse environments</a:t>
          </a:r>
          <a:endParaRPr lang="en-US"/>
        </a:p>
      </dgm:t>
    </dgm:pt>
    <dgm:pt modelId="{AA6CEFC5-DAD2-414D-9523-A77883F18017}" type="parTrans" cxnId="{323F9FD9-E011-4519-8C85-135FBC14BAD0}">
      <dgm:prSet/>
      <dgm:spPr/>
      <dgm:t>
        <a:bodyPr/>
        <a:lstStyle/>
        <a:p>
          <a:endParaRPr lang="en-US"/>
        </a:p>
      </dgm:t>
    </dgm:pt>
    <dgm:pt modelId="{C54591C5-BE27-44CA-9F3B-C0548586CC90}" type="sibTrans" cxnId="{323F9FD9-E011-4519-8C85-135FBC14BAD0}">
      <dgm:prSet/>
      <dgm:spPr/>
      <dgm:t>
        <a:bodyPr/>
        <a:lstStyle/>
        <a:p>
          <a:endParaRPr lang="en-US"/>
        </a:p>
      </dgm:t>
    </dgm:pt>
    <dgm:pt modelId="{F174CC24-83B0-4D4D-B0D3-D8647F091662}">
      <dgm:prSet/>
      <dgm:spPr/>
      <dgm:t>
        <a:bodyPr/>
        <a:lstStyle/>
        <a:p>
          <a:r>
            <a:rPr lang="en-GB" b="0" i="0"/>
            <a:t>The results affirm the system’s capability to monitor safety effectively</a:t>
          </a:r>
          <a:endParaRPr lang="en-US"/>
        </a:p>
      </dgm:t>
    </dgm:pt>
    <dgm:pt modelId="{7ECB94CF-64B0-4A32-9BD5-D16832B35796}" type="parTrans" cxnId="{708A1842-EAD2-41F7-8FE9-DFF5DCDC1C2B}">
      <dgm:prSet/>
      <dgm:spPr/>
      <dgm:t>
        <a:bodyPr/>
        <a:lstStyle/>
        <a:p>
          <a:endParaRPr lang="en-US"/>
        </a:p>
      </dgm:t>
    </dgm:pt>
    <dgm:pt modelId="{45187EE0-0888-409B-A8BE-4079904D7AC9}" type="sibTrans" cxnId="{708A1842-EAD2-41F7-8FE9-DFF5DCDC1C2B}">
      <dgm:prSet/>
      <dgm:spPr/>
      <dgm:t>
        <a:bodyPr/>
        <a:lstStyle/>
        <a:p>
          <a:endParaRPr lang="en-US"/>
        </a:p>
      </dgm:t>
    </dgm:pt>
    <dgm:pt modelId="{00227A74-9B7F-40A6-95DC-B2774CEE59D1}" type="pres">
      <dgm:prSet presAssocID="{2B33D03A-6EED-4E9F-A1BC-41226F1BD88D}" presName="root" presStyleCnt="0">
        <dgm:presLayoutVars>
          <dgm:dir/>
          <dgm:resizeHandles val="exact"/>
        </dgm:presLayoutVars>
      </dgm:prSet>
      <dgm:spPr/>
    </dgm:pt>
    <dgm:pt modelId="{D52E0CB9-AA40-41AC-B938-318571FDD252}" type="pres">
      <dgm:prSet presAssocID="{54E2C9B8-8DBE-4B7D-82D8-69BD63FE7484}" presName="compNode" presStyleCnt="0"/>
      <dgm:spPr/>
    </dgm:pt>
    <dgm:pt modelId="{A4434EFE-AC99-48DB-8E8B-E8B3095304EA}" type="pres">
      <dgm:prSet presAssocID="{54E2C9B8-8DBE-4B7D-82D8-69BD63FE74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29028F-99ED-4DEA-A99A-04992D2DC59B}" type="pres">
      <dgm:prSet presAssocID="{54E2C9B8-8DBE-4B7D-82D8-69BD63FE7484}" presName="spaceRect" presStyleCnt="0"/>
      <dgm:spPr/>
    </dgm:pt>
    <dgm:pt modelId="{D0B7C706-7A19-42CA-A8BE-249936BA2B6D}" type="pres">
      <dgm:prSet presAssocID="{54E2C9B8-8DBE-4B7D-82D8-69BD63FE7484}" presName="textRect" presStyleLbl="revTx" presStyleIdx="0" presStyleCnt="2">
        <dgm:presLayoutVars>
          <dgm:chMax val="1"/>
          <dgm:chPref val="1"/>
        </dgm:presLayoutVars>
      </dgm:prSet>
      <dgm:spPr/>
    </dgm:pt>
    <dgm:pt modelId="{1A420B7B-CBC2-4108-8745-F820313BB98D}" type="pres">
      <dgm:prSet presAssocID="{C54591C5-BE27-44CA-9F3B-C0548586CC90}" presName="sibTrans" presStyleCnt="0"/>
      <dgm:spPr/>
    </dgm:pt>
    <dgm:pt modelId="{06E3F3FF-08BD-4E3C-BE55-7BDBF6899727}" type="pres">
      <dgm:prSet presAssocID="{F174CC24-83B0-4D4D-B0D3-D8647F091662}" presName="compNode" presStyleCnt="0"/>
      <dgm:spPr/>
    </dgm:pt>
    <dgm:pt modelId="{B5A649A8-644A-4CC0-8B77-C4A421D9243B}" type="pres">
      <dgm:prSet presAssocID="{F174CC24-83B0-4D4D-B0D3-D8647F0916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4C64BDE-8511-42BB-8FDF-5E81B844E006}" type="pres">
      <dgm:prSet presAssocID="{F174CC24-83B0-4D4D-B0D3-D8647F091662}" presName="spaceRect" presStyleCnt="0"/>
      <dgm:spPr/>
    </dgm:pt>
    <dgm:pt modelId="{C6B2490C-FE29-4C21-ACAA-1AA1898C2744}" type="pres">
      <dgm:prSet presAssocID="{F174CC24-83B0-4D4D-B0D3-D8647F09166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90DF5D-6DDB-44A0-BBFE-7355A994AEEE}" type="presOf" srcId="{54E2C9B8-8DBE-4B7D-82D8-69BD63FE7484}" destId="{D0B7C706-7A19-42CA-A8BE-249936BA2B6D}" srcOrd="0" destOrd="0" presId="urn:microsoft.com/office/officeart/2018/2/layout/IconLabelList"/>
    <dgm:cxn modelId="{708A1842-EAD2-41F7-8FE9-DFF5DCDC1C2B}" srcId="{2B33D03A-6EED-4E9F-A1BC-41226F1BD88D}" destId="{F174CC24-83B0-4D4D-B0D3-D8647F091662}" srcOrd="1" destOrd="0" parTransId="{7ECB94CF-64B0-4A32-9BD5-D16832B35796}" sibTransId="{45187EE0-0888-409B-A8BE-4079904D7AC9}"/>
    <dgm:cxn modelId="{FB437F46-DBFE-42E7-B201-123A32D27D62}" type="presOf" srcId="{2B33D03A-6EED-4E9F-A1BC-41226F1BD88D}" destId="{00227A74-9B7F-40A6-95DC-B2774CEE59D1}" srcOrd="0" destOrd="0" presId="urn:microsoft.com/office/officeart/2018/2/layout/IconLabelList"/>
    <dgm:cxn modelId="{1D5C3F9C-EC34-4D4C-B466-92BD63CB89C7}" type="presOf" srcId="{F174CC24-83B0-4D4D-B0D3-D8647F091662}" destId="{C6B2490C-FE29-4C21-ACAA-1AA1898C2744}" srcOrd="0" destOrd="0" presId="urn:microsoft.com/office/officeart/2018/2/layout/IconLabelList"/>
    <dgm:cxn modelId="{323F9FD9-E011-4519-8C85-135FBC14BAD0}" srcId="{2B33D03A-6EED-4E9F-A1BC-41226F1BD88D}" destId="{54E2C9B8-8DBE-4B7D-82D8-69BD63FE7484}" srcOrd="0" destOrd="0" parTransId="{AA6CEFC5-DAD2-414D-9523-A77883F18017}" sibTransId="{C54591C5-BE27-44CA-9F3B-C0548586CC90}"/>
    <dgm:cxn modelId="{71EDF99A-7958-45E1-9E67-E65C95A13D96}" type="presParOf" srcId="{00227A74-9B7F-40A6-95DC-B2774CEE59D1}" destId="{D52E0CB9-AA40-41AC-B938-318571FDD252}" srcOrd="0" destOrd="0" presId="urn:microsoft.com/office/officeart/2018/2/layout/IconLabelList"/>
    <dgm:cxn modelId="{2D76D09B-AD76-4151-8187-59BC552BEE18}" type="presParOf" srcId="{D52E0CB9-AA40-41AC-B938-318571FDD252}" destId="{A4434EFE-AC99-48DB-8E8B-E8B3095304EA}" srcOrd="0" destOrd="0" presId="urn:microsoft.com/office/officeart/2018/2/layout/IconLabelList"/>
    <dgm:cxn modelId="{88E15882-382A-4D18-9798-CB3AE3053665}" type="presParOf" srcId="{D52E0CB9-AA40-41AC-B938-318571FDD252}" destId="{2029028F-99ED-4DEA-A99A-04992D2DC59B}" srcOrd="1" destOrd="0" presId="urn:microsoft.com/office/officeart/2018/2/layout/IconLabelList"/>
    <dgm:cxn modelId="{498E0241-A65E-41A7-AAD8-4CE951E98D0B}" type="presParOf" srcId="{D52E0CB9-AA40-41AC-B938-318571FDD252}" destId="{D0B7C706-7A19-42CA-A8BE-249936BA2B6D}" srcOrd="2" destOrd="0" presId="urn:microsoft.com/office/officeart/2018/2/layout/IconLabelList"/>
    <dgm:cxn modelId="{37CBE274-37B2-48A6-8D24-27DACC9072A5}" type="presParOf" srcId="{00227A74-9B7F-40A6-95DC-B2774CEE59D1}" destId="{1A420B7B-CBC2-4108-8745-F820313BB98D}" srcOrd="1" destOrd="0" presId="urn:microsoft.com/office/officeart/2018/2/layout/IconLabelList"/>
    <dgm:cxn modelId="{B6D2C2CF-D836-4EBB-9633-3007D445D8DE}" type="presParOf" srcId="{00227A74-9B7F-40A6-95DC-B2774CEE59D1}" destId="{06E3F3FF-08BD-4E3C-BE55-7BDBF6899727}" srcOrd="2" destOrd="0" presId="urn:microsoft.com/office/officeart/2018/2/layout/IconLabelList"/>
    <dgm:cxn modelId="{E3CC77CA-2507-485C-BF80-BE5D30212782}" type="presParOf" srcId="{06E3F3FF-08BD-4E3C-BE55-7BDBF6899727}" destId="{B5A649A8-644A-4CC0-8B77-C4A421D9243B}" srcOrd="0" destOrd="0" presId="urn:microsoft.com/office/officeart/2018/2/layout/IconLabelList"/>
    <dgm:cxn modelId="{E55AC826-8A46-4F5A-9E75-BDEA7406F91C}" type="presParOf" srcId="{06E3F3FF-08BD-4E3C-BE55-7BDBF6899727}" destId="{A4C64BDE-8511-42BB-8FDF-5E81B844E006}" srcOrd="1" destOrd="0" presId="urn:microsoft.com/office/officeart/2018/2/layout/IconLabelList"/>
    <dgm:cxn modelId="{C6437926-003A-4C92-B31C-6C3835B590FE}" type="presParOf" srcId="{06E3F3FF-08BD-4E3C-BE55-7BDBF6899727}" destId="{C6B2490C-FE29-4C21-ACAA-1AA1898C27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2772AE-9294-4313-8D3B-7D4045E949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5C0FD-244D-472F-A1B9-02BC98B20FCC}">
      <dgm:prSet/>
      <dgm:spPr/>
      <dgm:t>
        <a:bodyPr/>
        <a:lstStyle/>
        <a:p>
          <a:r>
            <a:rPr lang="en-GB" dirty="0" err="1"/>
            <a:t>Dataworld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1"/>
            </a:rPr>
            <a:t>https://data.world/</a:t>
          </a:r>
          <a:endParaRPr lang="en-US" dirty="0"/>
        </a:p>
      </dgm:t>
    </dgm:pt>
    <dgm:pt modelId="{A1500B65-F95C-451A-9047-836BF9E7DC6C}" type="parTrans" cxnId="{73837314-75E2-46D5-8A86-532C464409B2}">
      <dgm:prSet/>
      <dgm:spPr/>
      <dgm:t>
        <a:bodyPr/>
        <a:lstStyle/>
        <a:p>
          <a:endParaRPr lang="en-US"/>
        </a:p>
      </dgm:t>
    </dgm:pt>
    <dgm:pt modelId="{2A1016DB-3CE7-4B71-8AF2-AED1367611CE}" type="sibTrans" cxnId="{73837314-75E2-46D5-8A86-532C464409B2}">
      <dgm:prSet/>
      <dgm:spPr/>
      <dgm:t>
        <a:bodyPr/>
        <a:lstStyle/>
        <a:p>
          <a:endParaRPr lang="en-US"/>
        </a:p>
      </dgm:t>
    </dgm:pt>
    <dgm:pt modelId="{8E04B1E9-3D14-4D43-BDF3-CA02C5D5490E}">
      <dgm:prSet/>
      <dgm:spPr/>
      <dgm:t>
        <a:bodyPr/>
        <a:lstStyle/>
        <a:p>
          <a:r>
            <a:rPr lang="en-GB" dirty="0"/>
            <a:t>Kaggle: </a:t>
          </a:r>
          <a:r>
            <a:rPr lang="en-GB" dirty="0">
              <a:hlinkClick xmlns:r="http://schemas.openxmlformats.org/officeDocument/2006/relationships" r:id="rId2"/>
            </a:rPr>
            <a:t>www.canva.com</a:t>
          </a:r>
          <a:endParaRPr lang="en-US" dirty="0"/>
        </a:p>
      </dgm:t>
    </dgm:pt>
    <dgm:pt modelId="{B1812C61-88D4-4D8E-8FD1-20EF25C45D82}" type="parTrans" cxnId="{9DC41C98-9DC0-4F87-BED5-57B8DD7CBD15}">
      <dgm:prSet/>
      <dgm:spPr/>
      <dgm:t>
        <a:bodyPr/>
        <a:lstStyle/>
        <a:p>
          <a:endParaRPr lang="en-US"/>
        </a:p>
      </dgm:t>
    </dgm:pt>
    <dgm:pt modelId="{0BB19DB2-F697-4E6C-BBC6-2A60847300B3}" type="sibTrans" cxnId="{9DC41C98-9DC0-4F87-BED5-57B8DD7CBD15}">
      <dgm:prSet/>
      <dgm:spPr/>
      <dgm:t>
        <a:bodyPr/>
        <a:lstStyle/>
        <a:p>
          <a:endParaRPr lang="en-US"/>
        </a:p>
      </dgm:t>
    </dgm:pt>
    <dgm:pt modelId="{7163F3EB-CF6B-40C6-9800-F0BBA6BFAAF6}">
      <dgm:prSet/>
      <dgm:spPr/>
      <dgm:t>
        <a:bodyPr/>
        <a:lstStyle/>
        <a:p>
          <a:r>
            <a:rPr lang="en-GB" b="0" i="0" dirty="0"/>
            <a:t>Lecturer </a:t>
          </a:r>
          <a:r>
            <a:rPr lang="en-GB" b="0" i="0" dirty="0" err="1"/>
            <a:t>Dr.</a:t>
          </a:r>
          <a:r>
            <a:rPr lang="en-GB" b="0" i="0" dirty="0"/>
            <a:t> Greg Doyle's notes</a:t>
          </a:r>
          <a:endParaRPr lang="en-US" dirty="0"/>
        </a:p>
      </dgm:t>
    </dgm:pt>
    <dgm:pt modelId="{3DF0F64E-378F-4FB9-9F3D-ADF6D05A5F76}" type="parTrans" cxnId="{42573BEF-5D19-446C-AC50-3E83A43CC4DA}">
      <dgm:prSet/>
      <dgm:spPr/>
      <dgm:t>
        <a:bodyPr/>
        <a:lstStyle/>
        <a:p>
          <a:endParaRPr lang="en-US"/>
        </a:p>
      </dgm:t>
    </dgm:pt>
    <dgm:pt modelId="{0A5202D6-5205-4302-9701-2A4BCBE35293}" type="sibTrans" cxnId="{42573BEF-5D19-446C-AC50-3E83A43CC4DA}">
      <dgm:prSet/>
      <dgm:spPr/>
      <dgm:t>
        <a:bodyPr/>
        <a:lstStyle/>
        <a:p>
          <a:endParaRPr lang="en-US"/>
        </a:p>
      </dgm:t>
    </dgm:pt>
    <dgm:pt modelId="{8755530F-F9EC-474B-B203-138FA137966D}">
      <dgm:prSet/>
      <dgm:spPr/>
      <dgm:t>
        <a:bodyPr/>
        <a:lstStyle/>
        <a:p>
          <a:r>
            <a:rPr lang="en-GB" b="0" i="0" dirty="0"/>
            <a:t>Jake </a:t>
          </a:r>
          <a:r>
            <a:rPr lang="en-GB" b="0" i="0" dirty="0" err="1"/>
            <a:t>Vanderplas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dirty="0"/>
        </a:p>
      </dgm:t>
    </dgm:pt>
    <dgm:pt modelId="{5D2A8444-E026-40AE-A03A-113380E621D3}" type="parTrans" cxnId="{C03FC157-74AA-4F68-8C86-B52EF34700AB}">
      <dgm:prSet/>
      <dgm:spPr/>
      <dgm:t>
        <a:bodyPr/>
        <a:lstStyle/>
        <a:p>
          <a:endParaRPr lang="en-US"/>
        </a:p>
      </dgm:t>
    </dgm:pt>
    <dgm:pt modelId="{FDB55F70-6603-4CA7-B280-9F802FA2CB8E}" type="sibTrans" cxnId="{C03FC157-74AA-4F68-8C86-B52EF34700AB}">
      <dgm:prSet/>
      <dgm:spPr/>
      <dgm:t>
        <a:bodyPr/>
        <a:lstStyle/>
        <a:p>
          <a:endParaRPr lang="en-US"/>
        </a:p>
      </dgm:t>
    </dgm:pt>
    <dgm:pt modelId="{CF3E0C8F-121A-4503-AB0E-6BB2C96421E5}">
      <dgm:prSet/>
      <dgm:spPr/>
      <dgm:t>
        <a:bodyPr/>
        <a:lstStyle/>
        <a:p>
          <a:r>
            <a:rPr lang="en-GB" dirty="0" err="1"/>
            <a:t>Ultralytics</a:t>
          </a:r>
          <a:r>
            <a:rPr lang="en-GB" dirty="0"/>
            <a:t>: </a:t>
          </a:r>
          <a:r>
            <a:rPr lang="en-GB" dirty="0">
              <a:hlinkClick xmlns:r="http://schemas.openxmlformats.org/officeDocument/2006/relationships" r:id="rId4"/>
            </a:rPr>
            <a:t>https://docs.ultralytics.com/</a:t>
          </a:r>
          <a:endParaRPr lang="en-US" dirty="0"/>
        </a:p>
      </dgm:t>
    </dgm:pt>
    <dgm:pt modelId="{348B9A55-B7CF-4AA6-BD4B-A49729B7B691}" type="parTrans" cxnId="{BBE267A2-EDED-4611-B598-C9B83893AB98}">
      <dgm:prSet/>
      <dgm:spPr/>
      <dgm:t>
        <a:bodyPr/>
        <a:lstStyle/>
        <a:p>
          <a:endParaRPr lang="en-US"/>
        </a:p>
      </dgm:t>
    </dgm:pt>
    <dgm:pt modelId="{E7FFB303-5B83-4E9E-988F-BFDE76F60485}" type="sibTrans" cxnId="{BBE267A2-EDED-4611-B598-C9B83893AB98}">
      <dgm:prSet/>
      <dgm:spPr/>
      <dgm:t>
        <a:bodyPr/>
        <a:lstStyle/>
        <a:p>
          <a:endParaRPr lang="en-US"/>
        </a:p>
      </dgm:t>
    </dgm:pt>
    <dgm:pt modelId="{9FA9FD06-D521-4402-B660-03EADF7F19B1}">
      <dgm:prSet/>
      <dgm:spPr/>
      <dgm:t>
        <a:bodyPr/>
        <a:lstStyle/>
        <a:p>
          <a:r>
            <a:rPr lang="en-GB" dirty="0"/>
            <a:t>OpenCV: </a:t>
          </a:r>
          <a:r>
            <a:rPr lang="en-GB" dirty="0">
              <a:hlinkClick xmlns:r="http://schemas.openxmlformats.org/officeDocument/2006/relationships" r:id="rId5"/>
            </a:rPr>
            <a:t>https://opencv.org/</a:t>
          </a:r>
          <a:endParaRPr lang="en-US" dirty="0"/>
        </a:p>
      </dgm:t>
    </dgm:pt>
    <dgm:pt modelId="{63DD4D77-B4FA-4DBB-99AE-CE79C186505F}" type="parTrans" cxnId="{63A5999D-DB29-48C2-A74E-C474346832CA}">
      <dgm:prSet/>
      <dgm:spPr/>
      <dgm:t>
        <a:bodyPr/>
        <a:lstStyle/>
        <a:p>
          <a:endParaRPr lang="en-US"/>
        </a:p>
      </dgm:t>
    </dgm:pt>
    <dgm:pt modelId="{29523147-D54D-423A-A285-4298F92886BA}" type="sibTrans" cxnId="{63A5999D-DB29-48C2-A74E-C474346832CA}">
      <dgm:prSet/>
      <dgm:spPr/>
      <dgm:t>
        <a:bodyPr/>
        <a:lstStyle/>
        <a:p>
          <a:endParaRPr lang="en-US"/>
        </a:p>
      </dgm:t>
    </dgm:pt>
    <dgm:pt modelId="{18181D53-A9C8-40DA-ADA5-BF3B98997E32}" type="pres">
      <dgm:prSet presAssocID="{0A2772AE-9294-4313-8D3B-7D4045E9491B}" presName="vert0" presStyleCnt="0">
        <dgm:presLayoutVars>
          <dgm:dir/>
          <dgm:animOne val="branch"/>
          <dgm:animLvl val="lvl"/>
        </dgm:presLayoutVars>
      </dgm:prSet>
      <dgm:spPr/>
    </dgm:pt>
    <dgm:pt modelId="{F576D237-D86B-4E74-9A5E-2341DAEC9A8D}" type="pres">
      <dgm:prSet presAssocID="{7C75C0FD-244D-472F-A1B9-02BC98B20FCC}" presName="thickLine" presStyleLbl="alignNode1" presStyleIdx="0" presStyleCnt="6"/>
      <dgm:spPr/>
    </dgm:pt>
    <dgm:pt modelId="{7D2B3E94-D73E-44F2-9C3B-E347D574E238}" type="pres">
      <dgm:prSet presAssocID="{7C75C0FD-244D-472F-A1B9-02BC98B20FCC}" presName="horz1" presStyleCnt="0"/>
      <dgm:spPr/>
    </dgm:pt>
    <dgm:pt modelId="{1EA44391-E4F4-4B52-9752-7D24B77006DD}" type="pres">
      <dgm:prSet presAssocID="{7C75C0FD-244D-472F-A1B9-02BC98B20FCC}" presName="tx1" presStyleLbl="revTx" presStyleIdx="0" presStyleCnt="6"/>
      <dgm:spPr/>
    </dgm:pt>
    <dgm:pt modelId="{6321F83D-D8EF-41B7-B9B4-9894E56EEE4E}" type="pres">
      <dgm:prSet presAssocID="{7C75C0FD-244D-472F-A1B9-02BC98B20FCC}" presName="vert1" presStyleCnt="0"/>
      <dgm:spPr/>
    </dgm:pt>
    <dgm:pt modelId="{42899E16-BFFB-4249-98C9-AD97C212253C}" type="pres">
      <dgm:prSet presAssocID="{8E04B1E9-3D14-4D43-BDF3-CA02C5D5490E}" presName="thickLine" presStyleLbl="alignNode1" presStyleIdx="1" presStyleCnt="6"/>
      <dgm:spPr/>
    </dgm:pt>
    <dgm:pt modelId="{3B887DF0-0356-4118-AE90-2C7BEFF72596}" type="pres">
      <dgm:prSet presAssocID="{8E04B1E9-3D14-4D43-BDF3-CA02C5D5490E}" presName="horz1" presStyleCnt="0"/>
      <dgm:spPr/>
    </dgm:pt>
    <dgm:pt modelId="{B8A61DF9-02A2-48A6-A1FA-B7A4F984EEEB}" type="pres">
      <dgm:prSet presAssocID="{8E04B1E9-3D14-4D43-BDF3-CA02C5D5490E}" presName="tx1" presStyleLbl="revTx" presStyleIdx="1" presStyleCnt="6"/>
      <dgm:spPr/>
    </dgm:pt>
    <dgm:pt modelId="{0D69A0D2-3510-440C-ADEE-0B111285C4B8}" type="pres">
      <dgm:prSet presAssocID="{8E04B1E9-3D14-4D43-BDF3-CA02C5D5490E}" presName="vert1" presStyleCnt="0"/>
      <dgm:spPr/>
    </dgm:pt>
    <dgm:pt modelId="{C2DDD462-9DC5-4C03-83B5-D1B04BB614BB}" type="pres">
      <dgm:prSet presAssocID="{7163F3EB-CF6B-40C6-9800-F0BBA6BFAAF6}" presName="thickLine" presStyleLbl="alignNode1" presStyleIdx="2" presStyleCnt="6"/>
      <dgm:spPr/>
    </dgm:pt>
    <dgm:pt modelId="{4E10D2ED-EBB5-4D51-AF67-6D1B74B50C56}" type="pres">
      <dgm:prSet presAssocID="{7163F3EB-CF6B-40C6-9800-F0BBA6BFAAF6}" presName="horz1" presStyleCnt="0"/>
      <dgm:spPr/>
    </dgm:pt>
    <dgm:pt modelId="{CBFCDBC2-A2DE-402A-B255-66D444A90B4D}" type="pres">
      <dgm:prSet presAssocID="{7163F3EB-CF6B-40C6-9800-F0BBA6BFAAF6}" presName="tx1" presStyleLbl="revTx" presStyleIdx="2" presStyleCnt="6"/>
      <dgm:spPr/>
    </dgm:pt>
    <dgm:pt modelId="{7A9C2675-E4F7-4CFB-9DCC-DDE5D9E6649B}" type="pres">
      <dgm:prSet presAssocID="{7163F3EB-CF6B-40C6-9800-F0BBA6BFAAF6}" presName="vert1" presStyleCnt="0"/>
      <dgm:spPr/>
    </dgm:pt>
    <dgm:pt modelId="{7CC9958B-6A51-4381-9F64-369C1C669D33}" type="pres">
      <dgm:prSet presAssocID="{8755530F-F9EC-474B-B203-138FA137966D}" presName="thickLine" presStyleLbl="alignNode1" presStyleIdx="3" presStyleCnt="6"/>
      <dgm:spPr/>
    </dgm:pt>
    <dgm:pt modelId="{9F61B0B1-B25B-497B-B60D-8CFCC785ED58}" type="pres">
      <dgm:prSet presAssocID="{8755530F-F9EC-474B-B203-138FA137966D}" presName="horz1" presStyleCnt="0"/>
      <dgm:spPr/>
    </dgm:pt>
    <dgm:pt modelId="{B191F5D6-5B9B-4287-AD44-F7F56FEBF56F}" type="pres">
      <dgm:prSet presAssocID="{8755530F-F9EC-474B-B203-138FA137966D}" presName="tx1" presStyleLbl="revTx" presStyleIdx="3" presStyleCnt="6"/>
      <dgm:spPr/>
    </dgm:pt>
    <dgm:pt modelId="{DE433610-4199-4657-A8B6-F96E28A8CEEB}" type="pres">
      <dgm:prSet presAssocID="{8755530F-F9EC-474B-B203-138FA137966D}" presName="vert1" presStyleCnt="0"/>
      <dgm:spPr/>
    </dgm:pt>
    <dgm:pt modelId="{4DFCB8B9-E5D4-4E57-BF7A-7C21BEFB5D8D}" type="pres">
      <dgm:prSet presAssocID="{CF3E0C8F-121A-4503-AB0E-6BB2C96421E5}" presName="thickLine" presStyleLbl="alignNode1" presStyleIdx="4" presStyleCnt="6"/>
      <dgm:spPr/>
    </dgm:pt>
    <dgm:pt modelId="{F4A60F5E-8E64-4EBE-AF69-9AD247E77166}" type="pres">
      <dgm:prSet presAssocID="{CF3E0C8F-121A-4503-AB0E-6BB2C96421E5}" presName="horz1" presStyleCnt="0"/>
      <dgm:spPr/>
    </dgm:pt>
    <dgm:pt modelId="{484EBC66-1835-4BFA-8DA0-0E9AB7FDAE82}" type="pres">
      <dgm:prSet presAssocID="{CF3E0C8F-121A-4503-AB0E-6BB2C96421E5}" presName="tx1" presStyleLbl="revTx" presStyleIdx="4" presStyleCnt="6"/>
      <dgm:spPr/>
    </dgm:pt>
    <dgm:pt modelId="{5B68CD3F-2677-4CF6-9984-6BE6D1F32678}" type="pres">
      <dgm:prSet presAssocID="{CF3E0C8F-121A-4503-AB0E-6BB2C96421E5}" presName="vert1" presStyleCnt="0"/>
      <dgm:spPr/>
    </dgm:pt>
    <dgm:pt modelId="{1BCB4C99-9E9F-4916-BE8D-528DB97EA466}" type="pres">
      <dgm:prSet presAssocID="{9FA9FD06-D521-4402-B660-03EADF7F19B1}" presName="thickLine" presStyleLbl="alignNode1" presStyleIdx="5" presStyleCnt="6"/>
      <dgm:spPr/>
    </dgm:pt>
    <dgm:pt modelId="{56FF8900-9D4A-4301-BBA5-DFADB18B57DF}" type="pres">
      <dgm:prSet presAssocID="{9FA9FD06-D521-4402-B660-03EADF7F19B1}" presName="horz1" presStyleCnt="0"/>
      <dgm:spPr/>
    </dgm:pt>
    <dgm:pt modelId="{2E2B7F4E-D9EC-4184-9D45-5B25235123ED}" type="pres">
      <dgm:prSet presAssocID="{9FA9FD06-D521-4402-B660-03EADF7F19B1}" presName="tx1" presStyleLbl="revTx" presStyleIdx="5" presStyleCnt="6"/>
      <dgm:spPr/>
    </dgm:pt>
    <dgm:pt modelId="{EEA39460-4AB9-4A81-BC68-C7F6421DF01A}" type="pres">
      <dgm:prSet presAssocID="{9FA9FD06-D521-4402-B660-03EADF7F19B1}" presName="vert1" presStyleCnt="0"/>
      <dgm:spPr/>
    </dgm:pt>
  </dgm:ptLst>
  <dgm:cxnLst>
    <dgm:cxn modelId="{73837314-75E2-46D5-8A86-532C464409B2}" srcId="{0A2772AE-9294-4313-8D3B-7D4045E9491B}" destId="{7C75C0FD-244D-472F-A1B9-02BC98B20FCC}" srcOrd="0" destOrd="0" parTransId="{A1500B65-F95C-451A-9047-836BF9E7DC6C}" sibTransId="{2A1016DB-3CE7-4B71-8AF2-AED1367611CE}"/>
    <dgm:cxn modelId="{3A2BB53B-8512-4365-B8E1-A59ECAC1B124}" type="presOf" srcId="{9FA9FD06-D521-4402-B660-03EADF7F19B1}" destId="{2E2B7F4E-D9EC-4184-9D45-5B25235123ED}" srcOrd="0" destOrd="0" presId="urn:microsoft.com/office/officeart/2008/layout/LinedList"/>
    <dgm:cxn modelId="{0029E64C-FC14-42B6-AC58-D749F74326FA}" type="presOf" srcId="{7C75C0FD-244D-472F-A1B9-02BC98B20FCC}" destId="{1EA44391-E4F4-4B52-9752-7D24B77006DD}" srcOrd="0" destOrd="0" presId="urn:microsoft.com/office/officeart/2008/layout/LinedList"/>
    <dgm:cxn modelId="{636BB375-05F8-46BD-B16E-B4FA6B003041}" type="presOf" srcId="{8E04B1E9-3D14-4D43-BDF3-CA02C5D5490E}" destId="{B8A61DF9-02A2-48A6-A1FA-B7A4F984EEEB}" srcOrd="0" destOrd="0" presId="urn:microsoft.com/office/officeart/2008/layout/LinedList"/>
    <dgm:cxn modelId="{C03FC157-74AA-4F68-8C86-B52EF34700AB}" srcId="{0A2772AE-9294-4313-8D3B-7D4045E9491B}" destId="{8755530F-F9EC-474B-B203-138FA137966D}" srcOrd="3" destOrd="0" parTransId="{5D2A8444-E026-40AE-A03A-113380E621D3}" sibTransId="{FDB55F70-6603-4CA7-B280-9F802FA2CB8E}"/>
    <dgm:cxn modelId="{9DC41C98-9DC0-4F87-BED5-57B8DD7CBD15}" srcId="{0A2772AE-9294-4313-8D3B-7D4045E9491B}" destId="{8E04B1E9-3D14-4D43-BDF3-CA02C5D5490E}" srcOrd="1" destOrd="0" parTransId="{B1812C61-88D4-4D8E-8FD1-20EF25C45D82}" sibTransId="{0BB19DB2-F697-4E6C-BBC6-2A60847300B3}"/>
    <dgm:cxn modelId="{63A5999D-DB29-48C2-A74E-C474346832CA}" srcId="{0A2772AE-9294-4313-8D3B-7D4045E9491B}" destId="{9FA9FD06-D521-4402-B660-03EADF7F19B1}" srcOrd="5" destOrd="0" parTransId="{63DD4D77-B4FA-4DBB-99AE-CE79C186505F}" sibTransId="{29523147-D54D-423A-A285-4298F92886BA}"/>
    <dgm:cxn modelId="{BBE267A2-EDED-4611-B598-C9B83893AB98}" srcId="{0A2772AE-9294-4313-8D3B-7D4045E9491B}" destId="{CF3E0C8F-121A-4503-AB0E-6BB2C96421E5}" srcOrd="4" destOrd="0" parTransId="{348B9A55-B7CF-4AA6-BD4B-A49729B7B691}" sibTransId="{E7FFB303-5B83-4E9E-988F-BFDE76F60485}"/>
    <dgm:cxn modelId="{9223F3D7-D227-4185-87A1-6E029474543C}" type="presOf" srcId="{0A2772AE-9294-4313-8D3B-7D4045E9491B}" destId="{18181D53-A9C8-40DA-ADA5-BF3B98997E32}" srcOrd="0" destOrd="0" presId="urn:microsoft.com/office/officeart/2008/layout/LinedList"/>
    <dgm:cxn modelId="{179A6CDA-F8E2-4FD5-9948-68EA99317DA1}" type="presOf" srcId="{CF3E0C8F-121A-4503-AB0E-6BB2C96421E5}" destId="{484EBC66-1835-4BFA-8DA0-0E9AB7FDAE82}" srcOrd="0" destOrd="0" presId="urn:microsoft.com/office/officeart/2008/layout/LinedList"/>
    <dgm:cxn modelId="{18D5D6DC-F7DA-44BE-B506-27EBF2EE4ABB}" type="presOf" srcId="{7163F3EB-CF6B-40C6-9800-F0BBA6BFAAF6}" destId="{CBFCDBC2-A2DE-402A-B255-66D444A90B4D}" srcOrd="0" destOrd="0" presId="urn:microsoft.com/office/officeart/2008/layout/LinedList"/>
    <dgm:cxn modelId="{42573BEF-5D19-446C-AC50-3E83A43CC4DA}" srcId="{0A2772AE-9294-4313-8D3B-7D4045E9491B}" destId="{7163F3EB-CF6B-40C6-9800-F0BBA6BFAAF6}" srcOrd="2" destOrd="0" parTransId="{3DF0F64E-378F-4FB9-9F3D-ADF6D05A5F76}" sibTransId="{0A5202D6-5205-4302-9701-2A4BCBE35293}"/>
    <dgm:cxn modelId="{BF52FBFF-23D8-4BD7-9416-F95DEC123891}" type="presOf" srcId="{8755530F-F9EC-474B-B203-138FA137966D}" destId="{B191F5D6-5B9B-4287-AD44-F7F56FEBF56F}" srcOrd="0" destOrd="0" presId="urn:microsoft.com/office/officeart/2008/layout/LinedList"/>
    <dgm:cxn modelId="{A1C59B2F-23ED-4D96-8E61-5AD18E257F1B}" type="presParOf" srcId="{18181D53-A9C8-40DA-ADA5-BF3B98997E32}" destId="{F576D237-D86B-4E74-9A5E-2341DAEC9A8D}" srcOrd="0" destOrd="0" presId="urn:microsoft.com/office/officeart/2008/layout/LinedList"/>
    <dgm:cxn modelId="{293EAA75-252B-4BE0-B4D8-B8D60B9FBF35}" type="presParOf" srcId="{18181D53-A9C8-40DA-ADA5-BF3B98997E32}" destId="{7D2B3E94-D73E-44F2-9C3B-E347D574E238}" srcOrd="1" destOrd="0" presId="urn:microsoft.com/office/officeart/2008/layout/LinedList"/>
    <dgm:cxn modelId="{A78DB03D-FF4F-4F39-BC59-7D8AFC56F254}" type="presParOf" srcId="{7D2B3E94-D73E-44F2-9C3B-E347D574E238}" destId="{1EA44391-E4F4-4B52-9752-7D24B77006DD}" srcOrd="0" destOrd="0" presId="urn:microsoft.com/office/officeart/2008/layout/LinedList"/>
    <dgm:cxn modelId="{FFA17C30-AC3D-4606-8F7A-27621DF7CC99}" type="presParOf" srcId="{7D2B3E94-D73E-44F2-9C3B-E347D574E238}" destId="{6321F83D-D8EF-41B7-B9B4-9894E56EEE4E}" srcOrd="1" destOrd="0" presId="urn:microsoft.com/office/officeart/2008/layout/LinedList"/>
    <dgm:cxn modelId="{092CB830-CE6C-44F5-9775-4E2075A898A4}" type="presParOf" srcId="{18181D53-A9C8-40DA-ADA5-BF3B98997E32}" destId="{42899E16-BFFB-4249-98C9-AD97C212253C}" srcOrd="2" destOrd="0" presId="urn:microsoft.com/office/officeart/2008/layout/LinedList"/>
    <dgm:cxn modelId="{396C437D-D809-474C-83B1-23A3F35907F2}" type="presParOf" srcId="{18181D53-A9C8-40DA-ADA5-BF3B98997E32}" destId="{3B887DF0-0356-4118-AE90-2C7BEFF72596}" srcOrd="3" destOrd="0" presId="urn:microsoft.com/office/officeart/2008/layout/LinedList"/>
    <dgm:cxn modelId="{2472C7A4-D0EA-4B93-9427-B68B88D4786F}" type="presParOf" srcId="{3B887DF0-0356-4118-AE90-2C7BEFF72596}" destId="{B8A61DF9-02A2-48A6-A1FA-B7A4F984EEEB}" srcOrd="0" destOrd="0" presId="urn:microsoft.com/office/officeart/2008/layout/LinedList"/>
    <dgm:cxn modelId="{11FAF5CF-614F-4579-BEE4-B392110A1AEF}" type="presParOf" srcId="{3B887DF0-0356-4118-AE90-2C7BEFF72596}" destId="{0D69A0D2-3510-440C-ADEE-0B111285C4B8}" srcOrd="1" destOrd="0" presId="urn:microsoft.com/office/officeart/2008/layout/LinedList"/>
    <dgm:cxn modelId="{405368F1-1E66-40A3-869E-CCD164960462}" type="presParOf" srcId="{18181D53-A9C8-40DA-ADA5-BF3B98997E32}" destId="{C2DDD462-9DC5-4C03-83B5-D1B04BB614BB}" srcOrd="4" destOrd="0" presId="urn:microsoft.com/office/officeart/2008/layout/LinedList"/>
    <dgm:cxn modelId="{63607889-7811-4C2A-86EC-A8B92B16CE68}" type="presParOf" srcId="{18181D53-A9C8-40DA-ADA5-BF3B98997E32}" destId="{4E10D2ED-EBB5-4D51-AF67-6D1B74B50C56}" srcOrd="5" destOrd="0" presId="urn:microsoft.com/office/officeart/2008/layout/LinedList"/>
    <dgm:cxn modelId="{4F45F58F-4326-4F4E-BEC5-83DA8564E7E5}" type="presParOf" srcId="{4E10D2ED-EBB5-4D51-AF67-6D1B74B50C56}" destId="{CBFCDBC2-A2DE-402A-B255-66D444A90B4D}" srcOrd="0" destOrd="0" presId="urn:microsoft.com/office/officeart/2008/layout/LinedList"/>
    <dgm:cxn modelId="{ECA39B9F-13DA-4606-93A6-B22F5E830267}" type="presParOf" srcId="{4E10D2ED-EBB5-4D51-AF67-6D1B74B50C56}" destId="{7A9C2675-E4F7-4CFB-9DCC-DDE5D9E6649B}" srcOrd="1" destOrd="0" presId="urn:microsoft.com/office/officeart/2008/layout/LinedList"/>
    <dgm:cxn modelId="{870A638F-0D34-47C6-B298-710DFBAB7476}" type="presParOf" srcId="{18181D53-A9C8-40DA-ADA5-BF3B98997E32}" destId="{7CC9958B-6A51-4381-9F64-369C1C669D33}" srcOrd="6" destOrd="0" presId="urn:microsoft.com/office/officeart/2008/layout/LinedList"/>
    <dgm:cxn modelId="{370D6CA6-317F-424D-BD71-68331AA75D0C}" type="presParOf" srcId="{18181D53-A9C8-40DA-ADA5-BF3B98997E32}" destId="{9F61B0B1-B25B-497B-B60D-8CFCC785ED58}" srcOrd="7" destOrd="0" presId="urn:microsoft.com/office/officeart/2008/layout/LinedList"/>
    <dgm:cxn modelId="{8730F493-480C-4AA2-9173-83EFCB11BDF1}" type="presParOf" srcId="{9F61B0B1-B25B-497B-B60D-8CFCC785ED58}" destId="{B191F5D6-5B9B-4287-AD44-F7F56FEBF56F}" srcOrd="0" destOrd="0" presId="urn:microsoft.com/office/officeart/2008/layout/LinedList"/>
    <dgm:cxn modelId="{2C7F5FB2-0896-4E98-A3F2-14C03FCBF843}" type="presParOf" srcId="{9F61B0B1-B25B-497B-B60D-8CFCC785ED58}" destId="{DE433610-4199-4657-A8B6-F96E28A8CEEB}" srcOrd="1" destOrd="0" presId="urn:microsoft.com/office/officeart/2008/layout/LinedList"/>
    <dgm:cxn modelId="{CDA73F05-75E3-4153-B7B7-21F438BC088F}" type="presParOf" srcId="{18181D53-A9C8-40DA-ADA5-BF3B98997E32}" destId="{4DFCB8B9-E5D4-4E57-BF7A-7C21BEFB5D8D}" srcOrd="8" destOrd="0" presId="urn:microsoft.com/office/officeart/2008/layout/LinedList"/>
    <dgm:cxn modelId="{6FDE500B-EA4E-4B40-902C-AF5DA2BB2A68}" type="presParOf" srcId="{18181D53-A9C8-40DA-ADA5-BF3B98997E32}" destId="{F4A60F5E-8E64-4EBE-AF69-9AD247E77166}" srcOrd="9" destOrd="0" presId="urn:microsoft.com/office/officeart/2008/layout/LinedList"/>
    <dgm:cxn modelId="{0F708209-7246-4A11-A8BC-95D98A5A1B2A}" type="presParOf" srcId="{F4A60F5E-8E64-4EBE-AF69-9AD247E77166}" destId="{484EBC66-1835-4BFA-8DA0-0E9AB7FDAE82}" srcOrd="0" destOrd="0" presId="urn:microsoft.com/office/officeart/2008/layout/LinedList"/>
    <dgm:cxn modelId="{B8FF794B-C78E-4919-AEAB-81587EBA805D}" type="presParOf" srcId="{F4A60F5E-8E64-4EBE-AF69-9AD247E77166}" destId="{5B68CD3F-2677-4CF6-9984-6BE6D1F32678}" srcOrd="1" destOrd="0" presId="urn:microsoft.com/office/officeart/2008/layout/LinedList"/>
    <dgm:cxn modelId="{8A7A8161-63AD-41A0-9772-E8A849A83E89}" type="presParOf" srcId="{18181D53-A9C8-40DA-ADA5-BF3B98997E32}" destId="{1BCB4C99-9E9F-4916-BE8D-528DB97EA466}" srcOrd="10" destOrd="0" presId="urn:microsoft.com/office/officeart/2008/layout/LinedList"/>
    <dgm:cxn modelId="{D19573AA-9CE7-4F24-94A6-74A92B54EC6E}" type="presParOf" srcId="{18181D53-A9C8-40DA-ADA5-BF3B98997E32}" destId="{56FF8900-9D4A-4301-BBA5-DFADB18B57DF}" srcOrd="11" destOrd="0" presId="urn:microsoft.com/office/officeart/2008/layout/LinedList"/>
    <dgm:cxn modelId="{36513533-BE50-4EC9-9CB0-58D3DC3D0131}" type="presParOf" srcId="{56FF8900-9D4A-4301-BBA5-DFADB18B57DF}" destId="{2E2B7F4E-D9EC-4184-9D45-5B25235123ED}" srcOrd="0" destOrd="0" presId="urn:microsoft.com/office/officeart/2008/layout/LinedList"/>
    <dgm:cxn modelId="{D3149B69-9FFB-4D57-92FE-AD89854AF0AE}" type="presParOf" srcId="{56FF8900-9D4A-4301-BBA5-DFADB18B57DF}" destId="{EEA39460-4AB9-4A81-BC68-C7F6421DF0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C9A77-EF07-4885-AD9C-FE5FFB9AE458}">
      <dsp:nvSpPr>
        <dsp:cNvPr id="0" name=""/>
        <dsp:cNvSpPr/>
      </dsp:nvSpPr>
      <dsp:spPr>
        <a:xfrm>
          <a:off x="1065319" y="224814"/>
          <a:ext cx="3095053" cy="3095053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JavaScript</a:t>
          </a:r>
          <a:endParaRPr lang="en-US" sz="1900" kern="1200" dirty="0"/>
        </a:p>
      </dsp:txBody>
      <dsp:txXfrm>
        <a:off x="2708277" y="866301"/>
        <a:ext cx="1142222" cy="847455"/>
      </dsp:txXfrm>
    </dsp:sp>
    <dsp:sp modelId="{74A49C4C-4E72-4335-AEA1-DE609D81E4D4}">
      <dsp:nvSpPr>
        <dsp:cNvPr id="0" name=""/>
        <dsp:cNvSpPr/>
      </dsp:nvSpPr>
      <dsp:spPr>
        <a:xfrm>
          <a:off x="1065319" y="328719"/>
          <a:ext cx="3095053" cy="3095053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</a:t>
          </a:r>
        </a:p>
      </dsp:txBody>
      <dsp:txXfrm>
        <a:off x="2708277" y="1934831"/>
        <a:ext cx="1142222" cy="847455"/>
      </dsp:txXfrm>
    </dsp:sp>
    <dsp:sp modelId="{4416D28B-2DF8-41CC-9EAA-4AC2C654C8C6}">
      <dsp:nvSpPr>
        <dsp:cNvPr id="0" name=""/>
        <dsp:cNvSpPr/>
      </dsp:nvSpPr>
      <dsp:spPr>
        <a:xfrm>
          <a:off x="961413" y="328719"/>
          <a:ext cx="3095053" cy="3095053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CSS</a:t>
          </a:r>
        </a:p>
      </dsp:txBody>
      <dsp:txXfrm>
        <a:off x="1271287" y="1934831"/>
        <a:ext cx="1142222" cy="847455"/>
      </dsp:txXfrm>
    </dsp:sp>
    <dsp:sp modelId="{FC857F95-7D25-412B-863C-69F6B3897ECB}">
      <dsp:nvSpPr>
        <dsp:cNvPr id="0" name=""/>
        <dsp:cNvSpPr/>
      </dsp:nvSpPr>
      <dsp:spPr>
        <a:xfrm>
          <a:off x="961413" y="224814"/>
          <a:ext cx="3095053" cy="309505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React</a:t>
          </a:r>
          <a:endParaRPr lang="en-US" sz="1900" kern="1200" dirty="0"/>
        </a:p>
      </dsp:txBody>
      <dsp:txXfrm>
        <a:off x="1271287" y="866301"/>
        <a:ext cx="1142222" cy="847455"/>
      </dsp:txXfrm>
    </dsp:sp>
    <dsp:sp modelId="{7AD62FB4-71A6-43F5-BF13-DD3650A7AC1A}">
      <dsp:nvSpPr>
        <dsp:cNvPr id="0" name=""/>
        <dsp:cNvSpPr/>
      </dsp:nvSpPr>
      <dsp:spPr>
        <a:xfrm>
          <a:off x="873720" y="33215"/>
          <a:ext cx="3478251" cy="347825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0392A-09C3-4245-89B1-6E7773DE4679}">
      <dsp:nvSpPr>
        <dsp:cNvPr id="0" name=""/>
        <dsp:cNvSpPr/>
      </dsp:nvSpPr>
      <dsp:spPr>
        <a:xfrm>
          <a:off x="873720" y="137121"/>
          <a:ext cx="3478251" cy="347825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0F12F-AD4A-441D-92D8-CED88B837AD0}">
      <dsp:nvSpPr>
        <dsp:cNvPr id="0" name=""/>
        <dsp:cNvSpPr/>
      </dsp:nvSpPr>
      <dsp:spPr>
        <a:xfrm>
          <a:off x="769815" y="137121"/>
          <a:ext cx="3478251" cy="347825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6176A-6E7C-4C1B-B87C-39B850424CC4}">
      <dsp:nvSpPr>
        <dsp:cNvPr id="0" name=""/>
        <dsp:cNvSpPr/>
      </dsp:nvSpPr>
      <dsp:spPr>
        <a:xfrm>
          <a:off x="769815" y="33215"/>
          <a:ext cx="3478251" cy="347825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849DB-25CA-4E61-9935-F424990A6214}">
      <dsp:nvSpPr>
        <dsp:cNvPr id="0" name=""/>
        <dsp:cNvSpPr/>
      </dsp:nvSpPr>
      <dsp:spPr>
        <a:xfrm>
          <a:off x="3593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Dataset: </a:t>
          </a:r>
          <a:r>
            <a:rPr lang="en-GB" sz="1500" kern="1200" dirty="0" err="1"/>
            <a:t>DataWorld</a:t>
          </a:r>
          <a:r>
            <a:rPr lang="en-GB" sz="1500" kern="1200" dirty="0"/>
            <a:t> containing previous behaviours and performance</a:t>
          </a:r>
          <a:endParaRPr lang="en-US" sz="1500" kern="1200" dirty="0"/>
        </a:p>
      </dsp:txBody>
      <dsp:txXfrm>
        <a:off x="3593" y="577774"/>
        <a:ext cx="1945414" cy="1167248"/>
      </dsp:txXfrm>
    </dsp:sp>
    <dsp:sp modelId="{8157D153-A60C-4C61-ACAA-D8B81381E664}">
      <dsp:nvSpPr>
        <dsp:cNvPr id="0" name=""/>
        <dsp:cNvSpPr/>
      </dsp:nvSpPr>
      <dsp:spPr>
        <a:xfrm>
          <a:off x="2143548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Target: Final year grade prediction</a:t>
          </a:r>
          <a:endParaRPr lang="en-US" sz="1500" kern="1200" dirty="0"/>
        </a:p>
      </dsp:txBody>
      <dsp:txXfrm>
        <a:off x="2143548" y="577774"/>
        <a:ext cx="1945414" cy="1167248"/>
      </dsp:txXfrm>
    </dsp:sp>
    <dsp:sp modelId="{FAB75830-FDF6-4766-82D8-F39825C72A27}">
      <dsp:nvSpPr>
        <dsp:cNvPr id="0" name=""/>
        <dsp:cNvSpPr/>
      </dsp:nvSpPr>
      <dsp:spPr>
        <a:xfrm>
          <a:off x="4283504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Objective: Determine which behaviours have the biggest impact on student results</a:t>
          </a:r>
          <a:endParaRPr lang="en-US" sz="1500" kern="1200" dirty="0"/>
        </a:p>
      </dsp:txBody>
      <dsp:txXfrm>
        <a:off x="4283504" y="577774"/>
        <a:ext cx="1945414" cy="1167248"/>
      </dsp:txXfrm>
    </dsp:sp>
    <dsp:sp modelId="{3DDC7AEB-174D-431A-AE05-F078F9DA26BC}">
      <dsp:nvSpPr>
        <dsp:cNvPr id="0" name=""/>
        <dsp:cNvSpPr/>
      </dsp:nvSpPr>
      <dsp:spPr>
        <a:xfrm>
          <a:off x="6423460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Users: Student &amp; Educators</a:t>
          </a:r>
          <a:endParaRPr lang="en-US" sz="1500" kern="1200" dirty="0"/>
        </a:p>
      </dsp:txBody>
      <dsp:txXfrm>
        <a:off x="6423460" y="577774"/>
        <a:ext cx="1945414" cy="1167248"/>
      </dsp:txXfrm>
    </dsp:sp>
    <dsp:sp modelId="{C7EF99FD-4626-4E02-8C86-45D63BD4D5C0}">
      <dsp:nvSpPr>
        <dsp:cNvPr id="0" name=""/>
        <dsp:cNvSpPr/>
      </dsp:nvSpPr>
      <dsp:spPr>
        <a:xfrm>
          <a:off x="8563416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Key Performance Indicator: RMSE</a:t>
          </a:r>
          <a:endParaRPr lang="en-US" sz="1500" kern="1200" dirty="0"/>
        </a:p>
      </dsp:txBody>
      <dsp:txXfrm>
        <a:off x="8563416" y="577774"/>
        <a:ext cx="1945414" cy="1167248"/>
      </dsp:txXfrm>
    </dsp:sp>
    <dsp:sp modelId="{576C5EE2-8802-4E6A-A080-E67FDD7FCCA2}">
      <dsp:nvSpPr>
        <dsp:cNvPr id="0" name=""/>
        <dsp:cNvSpPr/>
      </dsp:nvSpPr>
      <dsp:spPr>
        <a:xfrm>
          <a:off x="1073571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Technologies: Excel, Python, NumPy, Google </a:t>
          </a:r>
          <a:r>
            <a:rPr lang="en-GB" sz="1500" kern="1200" dirty="0" err="1"/>
            <a:t>CoLab</a:t>
          </a:r>
          <a:r>
            <a:rPr lang="en-GB" sz="1500" kern="1200" dirty="0"/>
            <a:t>, Pandas</a:t>
          </a:r>
          <a:endParaRPr lang="en-US" sz="1500" kern="1200" dirty="0"/>
        </a:p>
      </dsp:txBody>
      <dsp:txXfrm>
        <a:off x="1073571" y="1939564"/>
        <a:ext cx="1945414" cy="1167248"/>
      </dsp:txXfrm>
    </dsp:sp>
    <dsp:sp modelId="{B950D8BC-A5D1-4D42-ACEA-319220607C65}">
      <dsp:nvSpPr>
        <dsp:cNvPr id="0" name=""/>
        <dsp:cNvSpPr/>
      </dsp:nvSpPr>
      <dsp:spPr>
        <a:xfrm>
          <a:off x="3213526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Cleaning: Joined two tables with the same data into one. Filling null values with median</a:t>
          </a:r>
          <a:endParaRPr lang="en-US" sz="1500" kern="1200" dirty="0"/>
        </a:p>
      </dsp:txBody>
      <dsp:txXfrm>
        <a:off x="3213526" y="1939564"/>
        <a:ext cx="1945414" cy="1167248"/>
      </dsp:txXfrm>
    </dsp:sp>
    <dsp:sp modelId="{BB834F7B-6817-467B-AE65-97718CEA4CFC}">
      <dsp:nvSpPr>
        <dsp:cNvPr id="0" name=""/>
        <dsp:cNvSpPr/>
      </dsp:nvSpPr>
      <dsp:spPr>
        <a:xfrm>
          <a:off x="5353482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Model Evaluation: RMSE of 1.56. Range 0-15</a:t>
          </a:r>
          <a:endParaRPr lang="en-US" sz="1500" kern="1200" dirty="0"/>
        </a:p>
      </dsp:txBody>
      <dsp:txXfrm>
        <a:off x="5353482" y="1939564"/>
        <a:ext cx="1945414" cy="1167248"/>
      </dsp:txXfrm>
    </dsp:sp>
    <dsp:sp modelId="{94038FAE-83FB-4345-9FF2-D492F0C6085A}">
      <dsp:nvSpPr>
        <dsp:cNvPr id="0" name=""/>
        <dsp:cNvSpPr/>
      </dsp:nvSpPr>
      <dsp:spPr>
        <a:xfrm>
          <a:off x="7493438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Conclusion: Previous grade had the biggest impact, social outing didn’t have much of an impact</a:t>
          </a:r>
          <a:endParaRPr lang="en-US" sz="1500" kern="1200" dirty="0"/>
        </a:p>
      </dsp:txBody>
      <dsp:txXfrm>
        <a:off x="7493438" y="1939564"/>
        <a:ext cx="1945414" cy="1167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5CBBB-7E3B-49E6-8B88-E14A1FC47B26}">
      <dsp:nvSpPr>
        <dsp:cNvPr id="0" name=""/>
        <dsp:cNvSpPr/>
      </dsp:nvSpPr>
      <dsp:spPr>
        <a:xfrm>
          <a:off x="3593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Dataset: Kaggle, biggest dataset for my needs, 12000 rows</a:t>
          </a:r>
          <a:endParaRPr lang="en-US" sz="1100" kern="1200"/>
        </a:p>
      </dsp:txBody>
      <dsp:txXfrm>
        <a:off x="3593" y="577774"/>
        <a:ext cx="1945414" cy="1167248"/>
      </dsp:txXfrm>
    </dsp:sp>
    <dsp:sp modelId="{96BF4305-DA68-474A-83B3-D292F6F3FEFC}">
      <dsp:nvSpPr>
        <dsp:cNvPr id="0" name=""/>
        <dsp:cNvSpPr/>
      </dsp:nvSpPr>
      <dsp:spPr>
        <a:xfrm>
          <a:off x="2143548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Target: Price category prediction</a:t>
          </a:r>
          <a:endParaRPr lang="en-US" sz="1100" kern="1200"/>
        </a:p>
      </dsp:txBody>
      <dsp:txXfrm>
        <a:off x="2143548" y="577774"/>
        <a:ext cx="1945414" cy="1167248"/>
      </dsp:txXfrm>
    </dsp:sp>
    <dsp:sp modelId="{264D2467-C626-47EE-9E42-15F2C5441E1E}">
      <dsp:nvSpPr>
        <dsp:cNvPr id="0" name=""/>
        <dsp:cNvSpPr/>
      </dsp:nvSpPr>
      <dsp:spPr>
        <a:xfrm>
          <a:off x="4283504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Objective: To be able to check dealer prices to see if they’re good deals</a:t>
          </a:r>
          <a:endParaRPr lang="en-US" sz="1100" kern="1200"/>
        </a:p>
      </dsp:txBody>
      <dsp:txXfrm>
        <a:off x="4283504" y="577774"/>
        <a:ext cx="1945414" cy="1167248"/>
      </dsp:txXfrm>
    </dsp:sp>
    <dsp:sp modelId="{29D17BEE-B56C-4E51-B16D-F5F4006C5A76}">
      <dsp:nvSpPr>
        <dsp:cNvPr id="0" name=""/>
        <dsp:cNvSpPr/>
      </dsp:nvSpPr>
      <dsp:spPr>
        <a:xfrm>
          <a:off x="6423460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Users: Car buyers, car sellers</a:t>
          </a:r>
          <a:endParaRPr lang="en-US" sz="1100" kern="1200"/>
        </a:p>
      </dsp:txBody>
      <dsp:txXfrm>
        <a:off x="6423460" y="577774"/>
        <a:ext cx="1945414" cy="1167248"/>
      </dsp:txXfrm>
    </dsp:sp>
    <dsp:sp modelId="{D8240695-BEB9-46C9-A847-7047B57AF824}">
      <dsp:nvSpPr>
        <dsp:cNvPr id="0" name=""/>
        <dsp:cNvSpPr/>
      </dsp:nvSpPr>
      <dsp:spPr>
        <a:xfrm>
          <a:off x="8563416" y="57777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Key Performance Indicator: Confusion Matrix</a:t>
          </a:r>
          <a:endParaRPr lang="en-US" sz="1100" kern="1200"/>
        </a:p>
      </dsp:txBody>
      <dsp:txXfrm>
        <a:off x="8563416" y="577774"/>
        <a:ext cx="1945414" cy="1167248"/>
      </dsp:txXfrm>
    </dsp:sp>
    <dsp:sp modelId="{18A6487F-0653-47B9-A08B-4C1975B4C875}">
      <dsp:nvSpPr>
        <dsp:cNvPr id="0" name=""/>
        <dsp:cNvSpPr/>
      </dsp:nvSpPr>
      <dsp:spPr>
        <a:xfrm>
          <a:off x="1073571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Technologies: Excel, Python, NumPy, Google CoLab, Pandas, sklearn, Confusion matrix and Accuracy score.</a:t>
          </a:r>
          <a:endParaRPr lang="en-US" sz="1100" kern="1200"/>
        </a:p>
      </dsp:txBody>
      <dsp:txXfrm>
        <a:off x="1073571" y="1939564"/>
        <a:ext cx="1945414" cy="1167248"/>
      </dsp:txXfrm>
    </dsp:sp>
    <dsp:sp modelId="{668D1046-5A9F-428D-8D82-2EAD30B2AFAA}">
      <dsp:nvSpPr>
        <dsp:cNvPr id="0" name=""/>
        <dsp:cNvSpPr/>
      </dsp:nvSpPr>
      <dsp:spPr>
        <a:xfrm>
          <a:off x="3213526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Data Cleaning: Removed a column that is unlikely to have high importance. Removed null value rows.</a:t>
          </a:r>
          <a:endParaRPr lang="en-US" sz="1100" kern="1200"/>
        </a:p>
      </dsp:txBody>
      <dsp:txXfrm>
        <a:off x="3213526" y="1939564"/>
        <a:ext cx="1945414" cy="1167248"/>
      </dsp:txXfrm>
    </dsp:sp>
    <dsp:sp modelId="{3FF4CB3B-A94B-4CC7-8CA9-673D7D73295D}">
      <dsp:nvSpPr>
        <dsp:cNvPr id="0" name=""/>
        <dsp:cNvSpPr/>
      </dsp:nvSpPr>
      <dsp:spPr>
        <a:xfrm>
          <a:off x="5353482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 Evaluation: 92% accuracy score</a:t>
          </a:r>
          <a:endParaRPr lang="en-US" sz="1100" kern="1200"/>
        </a:p>
      </dsp:txBody>
      <dsp:txXfrm>
        <a:off x="5353482" y="1939564"/>
        <a:ext cx="1945414" cy="1167248"/>
      </dsp:txXfrm>
    </dsp:sp>
    <dsp:sp modelId="{2EC2E69C-35E9-49D6-BA90-7635B3BF89C8}">
      <dsp:nvSpPr>
        <dsp:cNvPr id="0" name=""/>
        <dsp:cNvSpPr/>
      </dsp:nvSpPr>
      <dsp:spPr>
        <a:xfrm>
          <a:off x="7493438" y="1939564"/>
          <a:ext cx="1945414" cy="116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Conclusion: The model had a high precision with a good accuracy score. The column that had the highest importance for the price was the year followed by engine hp</a:t>
          </a:r>
          <a:endParaRPr lang="en-US" sz="1100" kern="1200" dirty="0"/>
        </a:p>
      </dsp:txBody>
      <dsp:txXfrm>
        <a:off x="7493438" y="1939564"/>
        <a:ext cx="1945414" cy="1167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CE49C-0B3E-4445-B541-A600ED32C9F7}">
      <dsp:nvSpPr>
        <dsp:cNvPr id="0" name=""/>
        <dsp:cNvSpPr/>
      </dsp:nvSpPr>
      <dsp:spPr>
        <a:xfrm>
          <a:off x="3079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Dataset: Roboflow, 7000 annotates images of helmet and no helmet</a:t>
          </a:r>
          <a:endParaRPr lang="en-US" sz="1800" kern="1200"/>
        </a:p>
      </dsp:txBody>
      <dsp:txXfrm>
        <a:off x="3079" y="254137"/>
        <a:ext cx="2443317" cy="1465990"/>
      </dsp:txXfrm>
    </dsp:sp>
    <dsp:sp modelId="{20C28C85-A851-4124-82DA-F5E9C80CAC88}">
      <dsp:nvSpPr>
        <dsp:cNvPr id="0" name=""/>
        <dsp:cNvSpPr/>
      </dsp:nvSpPr>
      <dsp:spPr>
        <a:xfrm>
          <a:off x="2690728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Target: Helmet, noHelmet</a:t>
          </a:r>
          <a:endParaRPr lang="en-US" sz="1800" kern="1200"/>
        </a:p>
      </dsp:txBody>
      <dsp:txXfrm>
        <a:off x="2690728" y="254137"/>
        <a:ext cx="2443317" cy="1465990"/>
      </dsp:txXfrm>
    </dsp:sp>
    <dsp:sp modelId="{F0B10C10-1AEC-4A2F-987A-176CC3CF3A23}">
      <dsp:nvSpPr>
        <dsp:cNvPr id="0" name=""/>
        <dsp:cNvSpPr/>
      </dsp:nvSpPr>
      <dsp:spPr>
        <a:xfrm>
          <a:off x="5378377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Objective: Detect for no helmets on safety critical locations through live video monitoring</a:t>
          </a:r>
          <a:endParaRPr lang="en-US" sz="1800" kern="1200" dirty="0"/>
        </a:p>
      </dsp:txBody>
      <dsp:txXfrm>
        <a:off x="5378377" y="254137"/>
        <a:ext cx="2443317" cy="1465990"/>
      </dsp:txXfrm>
    </dsp:sp>
    <dsp:sp modelId="{81A700F5-5115-4BAF-9BA4-AEF6B0241895}">
      <dsp:nvSpPr>
        <dsp:cNvPr id="0" name=""/>
        <dsp:cNvSpPr/>
      </dsp:nvSpPr>
      <dsp:spPr>
        <a:xfrm>
          <a:off x="8066026" y="254137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Users: Safety personnel</a:t>
          </a:r>
          <a:endParaRPr lang="en-US" sz="1800" kern="1200"/>
        </a:p>
      </dsp:txBody>
      <dsp:txXfrm>
        <a:off x="8066026" y="254137"/>
        <a:ext cx="2443317" cy="1465990"/>
      </dsp:txXfrm>
    </dsp:sp>
    <dsp:sp modelId="{A51B02AC-DA72-47C7-812D-502FD0472D7E}">
      <dsp:nvSpPr>
        <dsp:cNvPr id="0" name=""/>
        <dsp:cNvSpPr/>
      </dsp:nvSpPr>
      <dsp:spPr>
        <a:xfrm>
          <a:off x="1346904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Key Performance Indicator: Confusion Matrix, F1-score, Precision-score and Recall-score</a:t>
          </a:r>
          <a:endParaRPr lang="en-US" sz="1800" kern="1200" dirty="0"/>
        </a:p>
      </dsp:txBody>
      <dsp:txXfrm>
        <a:off x="1346904" y="1964459"/>
        <a:ext cx="2443317" cy="1465990"/>
      </dsp:txXfrm>
    </dsp:sp>
    <dsp:sp modelId="{9CE45C1D-55AA-48CB-B6E7-529DF56F67E3}">
      <dsp:nvSpPr>
        <dsp:cNvPr id="0" name=""/>
        <dsp:cNvSpPr/>
      </dsp:nvSpPr>
      <dsp:spPr>
        <a:xfrm>
          <a:off x="4034553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Technologies: Ultralytics YOLO, OpenCV, Google CoLab and Python</a:t>
          </a:r>
          <a:endParaRPr lang="en-US" sz="1800" kern="1200"/>
        </a:p>
      </dsp:txBody>
      <dsp:txXfrm>
        <a:off x="4034553" y="1964459"/>
        <a:ext cx="2443317" cy="1465990"/>
      </dsp:txXfrm>
    </dsp:sp>
    <dsp:sp modelId="{EF3A648E-935A-41DC-A9C2-8269EF627FA0}">
      <dsp:nvSpPr>
        <dsp:cNvPr id="0" name=""/>
        <dsp:cNvSpPr/>
      </dsp:nvSpPr>
      <dsp:spPr>
        <a:xfrm>
          <a:off x="6722202" y="1964459"/>
          <a:ext cx="2443317" cy="1465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Cleaning: Going though all the annotations to check accuracy</a:t>
          </a:r>
          <a:endParaRPr lang="en-US" sz="1800" kern="1200" dirty="0"/>
        </a:p>
      </dsp:txBody>
      <dsp:txXfrm>
        <a:off x="6722202" y="1964459"/>
        <a:ext cx="2443317" cy="1465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34EFE-AC99-48DB-8E8B-E8B3095304E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7C706-7A19-42CA-A8BE-249936BA2B6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The model demonstrated high accuracy in detecting helmets and no helmets in diverse environments</a:t>
          </a:r>
          <a:endParaRPr lang="en-US" sz="1700" kern="1200"/>
        </a:p>
      </dsp:txBody>
      <dsp:txXfrm>
        <a:off x="765914" y="2943510"/>
        <a:ext cx="4320000" cy="720000"/>
      </dsp:txXfrm>
    </dsp:sp>
    <dsp:sp modelId="{B5A649A8-644A-4CC0-8B77-C4A421D9243B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2490C-FE29-4C21-ACAA-1AA1898C274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/>
            <a:t>The results affirm the system’s capability to monitor safety effectively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D237-D86B-4E74-9A5E-2341DAEC9A8D}">
      <dsp:nvSpPr>
        <dsp:cNvPr id="0" name=""/>
        <dsp:cNvSpPr/>
      </dsp:nvSpPr>
      <dsp:spPr>
        <a:xfrm>
          <a:off x="0" y="146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44391-E4F4-4B52-9752-7D24B77006DD}">
      <dsp:nvSpPr>
        <dsp:cNvPr id="0" name=""/>
        <dsp:cNvSpPr/>
      </dsp:nvSpPr>
      <dsp:spPr>
        <a:xfrm>
          <a:off x="0" y="1468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Dataworld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1"/>
            </a:rPr>
            <a:t>https://data.world/</a:t>
          </a:r>
          <a:endParaRPr lang="en-US" sz="2300" kern="1200" dirty="0"/>
        </a:p>
      </dsp:txBody>
      <dsp:txXfrm>
        <a:off x="0" y="1468"/>
        <a:ext cx="10515600" cy="500684"/>
      </dsp:txXfrm>
    </dsp:sp>
    <dsp:sp modelId="{42899E16-BFFB-4249-98C9-AD97C212253C}">
      <dsp:nvSpPr>
        <dsp:cNvPr id="0" name=""/>
        <dsp:cNvSpPr/>
      </dsp:nvSpPr>
      <dsp:spPr>
        <a:xfrm>
          <a:off x="0" y="5021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1DF9-02A2-48A6-A1FA-B7A4F984EEEB}">
      <dsp:nvSpPr>
        <dsp:cNvPr id="0" name=""/>
        <dsp:cNvSpPr/>
      </dsp:nvSpPr>
      <dsp:spPr>
        <a:xfrm>
          <a:off x="0" y="502152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Kaggle: </a:t>
          </a:r>
          <a:r>
            <a:rPr lang="en-GB" sz="2300" kern="1200" dirty="0">
              <a:hlinkClick xmlns:r="http://schemas.openxmlformats.org/officeDocument/2006/relationships" r:id="rId2"/>
            </a:rPr>
            <a:t>www.canva.com</a:t>
          </a:r>
          <a:endParaRPr lang="en-US" sz="2300" kern="1200" dirty="0"/>
        </a:p>
      </dsp:txBody>
      <dsp:txXfrm>
        <a:off x="0" y="502152"/>
        <a:ext cx="10515600" cy="500684"/>
      </dsp:txXfrm>
    </dsp:sp>
    <dsp:sp modelId="{C2DDD462-9DC5-4C03-83B5-D1B04BB614BB}">
      <dsp:nvSpPr>
        <dsp:cNvPr id="0" name=""/>
        <dsp:cNvSpPr/>
      </dsp:nvSpPr>
      <dsp:spPr>
        <a:xfrm>
          <a:off x="0" y="100283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DBC2-A2DE-402A-B255-66D444A90B4D}">
      <dsp:nvSpPr>
        <dsp:cNvPr id="0" name=""/>
        <dsp:cNvSpPr/>
      </dsp:nvSpPr>
      <dsp:spPr>
        <a:xfrm>
          <a:off x="0" y="1002837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Lecturer </a:t>
          </a:r>
          <a:r>
            <a:rPr lang="en-GB" sz="2300" b="0" i="0" kern="1200" dirty="0" err="1"/>
            <a:t>Dr.</a:t>
          </a:r>
          <a:r>
            <a:rPr lang="en-GB" sz="2300" b="0" i="0" kern="1200" dirty="0"/>
            <a:t> Greg Doyle's notes</a:t>
          </a:r>
          <a:endParaRPr lang="en-US" sz="2300" kern="1200" dirty="0"/>
        </a:p>
      </dsp:txBody>
      <dsp:txXfrm>
        <a:off x="0" y="1002837"/>
        <a:ext cx="10515600" cy="500684"/>
      </dsp:txXfrm>
    </dsp:sp>
    <dsp:sp modelId="{7CC9958B-6A51-4381-9F64-369C1C669D33}">
      <dsp:nvSpPr>
        <dsp:cNvPr id="0" name=""/>
        <dsp:cNvSpPr/>
      </dsp:nvSpPr>
      <dsp:spPr>
        <a:xfrm>
          <a:off x="0" y="15035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1F5D6-5B9B-4287-AD44-F7F56FEBF56F}">
      <dsp:nvSpPr>
        <dsp:cNvPr id="0" name=""/>
        <dsp:cNvSpPr/>
      </dsp:nvSpPr>
      <dsp:spPr>
        <a:xfrm>
          <a:off x="0" y="1503521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 dirty="0"/>
            <a:t>Jake </a:t>
          </a:r>
          <a:r>
            <a:rPr lang="en-GB" sz="2300" b="0" i="0" kern="1200" dirty="0" err="1"/>
            <a:t>Vanderplas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3"/>
            </a:rPr>
            <a:t>https://github.com/jakevdp/PythonDataScienceHandbook</a:t>
          </a:r>
          <a:endParaRPr lang="en-US" sz="2300" kern="1200" dirty="0"/>
        </a:p>
      </dsp:txBody>
      <dsp:txXfrm>
        <a:off x="0" y="1503521"/>
        <a:ext cx="10515600" cy="500684"/>
      </dsp:txXfrm>
    </dsp:sp>
    <dsp:sp modelId="{4DFCB8B9-E5D4-4E57-BF7A-7C21BEFB5D8D}">
      <dsp:nvSpPr>
        <dsp:cNvPr id="0" name=""/>
        <dsp:cNvSpPr/>
      </dsp:nvSpPr>
      <dsp:spPr>
        <a:xfrm>
          <a:off x="0" y="20042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BC66-1835-4BFA-8DA0-0E9AB7FDAE82}">
      <dsp:nvSpPr>
        <dsp:cNvPr id="0" name=""/>
        <dsp:cNvSpPr/>
      </dsp:nvSpPr>
      <dsp:spPr>
        <a:xfrm>
          <a:off x="0" y="2004205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Ultralytics</a:t>
          </a:r>
          <a:r>
            <a:rPr lang="en-GB" sz="2300" kern="1200" dirty="0"/>
            <a:t>: </a:t>
          </a:r>
          <a:r>
            <a:rPr lang="en-GB" sz="2300" kern="1200" dirty="0">
              <a:hlinkClick xmlns:r="http://schemas.openxmlformats.org/officeDocument/2006/relationships" r:id="rId4"/>
            </a:rPr>
            <a:t>https://docs.ultralytics.com/</a:t>
          </a:r>
          <a:endParaRPr lang="en-US" sz="2300" kern="1200" dirty="0"/>
        </a:p>
      </dsp:txBody>
      <dsp:txXfrm>
        <a:off x="0" y="2004205"/>
        <a:ext cx="10515600" cy="500684"/>
      </dsp:txXfrm>
    </dsp:sp>
    <dsp:sp modelId="{1BCB4C99-9E9F-4916-BE8D-528DB97EA466}">
      <dsp:nvSpPr>
        <dsp:cNvPr id="0" name=""/>
        <dsp:cNvSpPr/>
      </dsp:nvSpPr>
      <dsp:spPr>
        <a:xfrm>
          <a:off x="0" y="25048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B7F4E-D9EC-4184-9D45-5B25235123ED}">
      <dsp:nvSpPr>
        <dsp:cNvPr id="0" name=""/>
        <dsp:cNvSpPr/>
      </dsp:nvSpPr>
      <dsp:spPr>
        <a:xfrm>
          <a:off x="0" y="2504890"/>
          <a:ext cx="10515600" cy="50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OpenCV: </a:t>
          </a:r>
          <a:r>
            <a:rPr lang="en-GB" sz="2300" kern="1200" dirty="0">
              <a:hlinkClick xmlns:r="http://schemas.openxmlformats.org/officeDocument/2006/relationships" r:id="rId5"/>
            </a:rPr>
            <a:t>https://opencv.org/</a:t>
          </a:r>
          <a:endParaRPr lang="en-US" sz="2300" kern="1200" dirty="0"/>
        </a:p>
      </dsp:txBody>
      <dsp:txXfrm>
        <a:off x="0" y="2504890"/>
        <a:ext cx="10515600" cy="50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F980-36E5-46BF-A02A-756B7FE0A69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FF374-010C-4816-AA2D-4F7FC83D95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2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FF374-010C-4816-AA2D-4F7FC83D95B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0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44E6-9428-880A-140A-F79B0C7E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8819-857C-960F-2552-30CE8D93C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5D26-EE3A-3FB8-0741-9B941EC0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B3EA-B30C-4CE3-B538-BC7F603EE92A}" type="datetime1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ED2D-309E-9BF6-9589-A249A70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7347-12AD-51A0-B72F-2E0CBA7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1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8B4E-4E98-C1FE-4599-D70EA23A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2E941-7416-011D-7D52-738BA5200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3869-FC18-13C7-EC0F-C2A6C4F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DF4FF-43EB-43ED-BF8E-EF1421EE1B33}" type="datetime1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9928-93D3-CE75-ED57-E956739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6562-3281-5A06-0088-F90D195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08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42D67-E7A0-E0DD-AEAE-C90C535FB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89942-EDD5-3FB2-C968-AA9D126C3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5E1A-D522-878C-AD0C-4EFF28A7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5ABF-7BF5-4383-BD15-C04E1EF89981}" type="datetime1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90BD-688D-85CE-265A-E6012468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995D-D951-0164-4313-0E1D49A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5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CE0-064C-C12F-4A7A-D6099E17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0EFB-BF4C-2CF4-3AA1-A9E1CA82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AEA3-B2FA-F165-073C-DEC97266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EB88-2E63-470B-B5AE-ED8F04DEB571}" type="datetime1">
              <a:rPr lang="en-GB" smtClean="0"/>
              <a:t>02/04/2025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3021-A65C-A0C9-D4AB-1A4979C4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1CAD9-5277-73CF-3615-CDE4E33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46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6034-7CC5-B5F2-225D-83C76641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BBCE-C2E7-8FAA-D4B2-62D1B7F9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7865-6630-BF13-45CD-885DDF1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558C-F5C9-425F-A937-DAD336474D19}" type="datetime1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C52F-98E7-CF6E-6FDD-EEE2E3AD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D7CC3-AD80-A3A2-3888-E08A18DC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44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B50C-BEAC-8EDD-8349-302FA7B7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AD87-97EA-10A6-3651-6EACF4985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94807-7AE2-5421-036F-2E0D3FF1E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943B-FBB4-3909-D74C-A135459F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361-B348-4CBC-9D98-FFEC573232E9}" type="datetime1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21D6A-2620-015C-A0F3-611C3586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9909B-7AF6-0E64-BB0E-6DC1E02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19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E377-1B26-55C3-B392-8957FD2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7A15-0F85-3DAB-F29D-CCBDFDCCE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CBC3-964F-F023-3311-B41A04A9E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16663-375B-D2C5-42FD-6B72446AD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390E2-9ECF-7E05-E0BD-B6FE43EEA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EE4AA-DC29-D064-1638-952F0DF3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1356-F7A0-4DDA-9B79-8677F0203A36}" type="datetime1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896B3-2206-EA28-ABE8-E3727B9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17466-261A-37F8-889C-10373141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5F6C-2D5B-4032-DB6D-BD2C0A4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6E6B2-5C4F-E545-98B1-D19844EB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D8A4-DB30-4644-BD53-95B03F580EBF}" type="datetime1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D5F3-E8FD-260E-0573-6FF70101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1B0F-898A-6ADF-292A-025C28D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8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C79C7-3576-BB4B-CA79-A1022C35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0D1A-1D8E-4DCC-9397-026B2065BFC1}" type="datetime1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C625A-4A58-6310-FF7B-5F63EA9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63A9-68FD-FE85-9A95-F1A5E025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3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AD2D-73BD-ED9F-B0EC-AEE3788B4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00F-A688-D7B5-E42E-D4175B02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84A03-A7F7-DDDA-164E-033E1D33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EB49-DE7D-9683-3448-E24A0FEB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C71C-4D63-45B1-B210-A6E88395339E}" type="datetime1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91E1-A272-8E65-7594-8548787E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2E866-D0C2-5173-99FE-F1FB098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5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1C06-1C9D-110C-9D66-198516EC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3E375-4C6B-652C-F559-9A94B744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B7CE4-2933-4F9A-D816-3720DFB1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A8C14-62BD-C80B-B543-66E8DE3B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A0315-D938-4806-831E-5BEF87E79DEC}" type="datetime1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64C8-F57C-D83D-7F48-F44484E5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4FD3-E0E9-9C15-A6BE-7F3E2F35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66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D3A4E-272B-6D5B-D573-69CC41D1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5448E-EDCC-5005-2BE1-C10A1EEB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E5DB-C379-BF04-1E4C-EBE2B0282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EF3A-9B5C-4F8E-BE21-1A9759F13C31}" type="datetime1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997B-FD51-53F4-62D7-8BC198350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BBE7-E57E-826A-E665-EEB4B1C8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825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C44A4-4954-4CC0-AE95-AFC3F00E72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25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00276177tomas.github.io/MachineLearningPortfolio/" TargetMode="Externa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23510-753B-CC0E-52A4-05539E346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824" y="643467"/>
            <a:ext cx="6836118" cy="33504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spc="-50" dirty="0">
                <a:effectLst/>
              </a:rPr>
              <a:t>Software Development Year 4</a:t>
            </a:r>
            <a:br>
              <a:rPr lang="en-US" sz="3600" spc="-50" dirty="0">
                <a:effectLst/>
              </a:rPr>
            </a:br>
            <a:r>
              <a:rPr lang="en-US" sz="3600" spc="-50" dirty="0">
                <a:effectLst/>
              </a:rPr>
              <a:t>Data Science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/>
              <a:t>Presentation</a:t>
            </a:r>
            <a:br>
              <a:rPr lang="en-US" sz="3600" spc="-50" dirty="0">
                <a:effectLst/>
              </a:rPr>
            </a:br>
            <a:r>
              <a:rPr lang="en-US" sz="3600" dirty="0">
                <a:effectLst/>
              </a:rPr>
              <a:t> </a:t>
            </a:r>
            <a:br>
              <a:rPr lang="en-US" sz="3600" dirty="0">
                <a:effectLst/>
              </a:rPr>
            </a:br>
            <a:r>
              <a:rPr lang="en-US" sz="3600" spc="-50" dirty="0">
                <a:effectLst/>
              </a:rPr>
              <a:t>Project Title: Machine Learning Portfolio</a:t>
            </a:r>
            <a:endParaRPr lang="en-US" spc="-50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6EFEB-2FA7-6F40-81BC-C0539CB98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824" y="4487917"/>
            <a:ext cx="4772974" cy="168904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By Tomas Smitas</a:t>
            </a:r>
          </a:p>
          <a:p>
            <a:pPr algn="l"/>
            <a:r>
              <a:rPr lang="en-US" sz="2000" spc="-50" dirty="0">
                <a:effectLst/>
              </a:rPr>
              <a:t>Student No: C00276177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Date: 2025</a:t>
            </a:r>
            <a:endParaRPr lang="en-US" sz="2000" spc="-50" dirty="0"/>
          </a:p>
          <a:p>
            <a:pPr algn="l"/>
            <a:r>
              <a:rPr lang="en-US" sz="2000" spc="-50" dirty="0">
                <a:effectLst/>
              </a:rPr>
              <a:t>Supervisor: Dr Greg Doyle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7ED4245C-6462-8B7E-37ED-D9F40AF94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838441"/>
            <a:ext cx="3848322" cy="21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0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42FD9-CB54-9234-9E9F-B161FC34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01BA067-0335-B0E1-D7FC-7F161F1B3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8DB75-C3AA-7245-26E2-E705D83E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78019-5096-C45F-9405-F46001CC3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17A24-BDA0-873E-5803-55F0BBFF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0B41-73A8-A1D8-91E7-A38B2741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Training the Model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C68A6-1A6A-1BF7-D718-F1B58A331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47392-84AF-13C1-7F69-9E1625DB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971040"/>
            <a:ext cx="10059571" cy="237067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5F54E4-0F7C-F4CF-14C5-486925A51515}"/>
              </a:ext>
            </a:extLst>
          </p:cNvPr>
          <p:cNvSpPr txBox="1">
            <a:spLocks/>
          </p:cNvSpPr>
          <p:nvPr/>
        </p:nvSpPr>
        <p:spPr>
          <a:xfrm>
            <a:off x="8921497" y="60671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10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6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D808-CC37-3B0B-C36F-08BC765C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F1-score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4C14B-D231-67B8-E55A-CF66D323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567843"/>
            <a:ext cx="6535979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75C38E-A1E9-966C-7601-FF5D93DE7D05}"/>
              </a:ext>
            </a:extLst>
          </p:cNvPr>
          <p:cNvSpPr txBox="1"/>
          <p:nvPr/>
        </p:nvSpPr>
        <p:spPr>
          <a:xfrm>
            <a:off x="8316373" y="1565119"/>
            <a:ext cx="317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F1 graph we can conclude that at 46% confidence the f1 score was the best at 93% while when confidence is over 90% the f1 score is low due to overfitting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3073160-7974-3B2A-8266-584490DEB252}"/>
              </a:ext>
            </a:extLst>
          </p:cNvPr>
          <p:cNvSpPr txBox="1">
            <a:spLocks/>
          </p:cNvSpPr>
          <p:nvPr/>
        </p:nvSpPr>
        <p:spPr>
          <a:xfrm>
            <a:off x="8858578" y="6013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11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605D5-A5D3-E3BE-687A-A0DA385AE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F19344-EB6B-7FF0-90AC-F64E83D7E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521D1-4F4D-47A8-8B56-98387E8B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08E2E2-2DCF-C0B7-F359-D3C2AE36E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09C41-211E-98C5-CDB2-40FDB77E1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BD662-1EB3-75E7-0A87-984C97B1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Precision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F46C1-5A7B-6140-3A5D-68ED2AB41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 showing the difference between the same model&#10;&#10;Description automatically generated with medium confidence">
            <a:extLst>
              <a:ext uri="{FF2B5EF4-FFF2-40B4-BE49-F238E27FC236}">
                <a16:creationId xmlns:a16="http://schemas.microsoft.com/office/drawing/2014/main" id="{28C0F960-A754-C74E-84C4-B3252ECF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27" y="1565120"/>
            <a:ext cx="6535979" cy="4362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B1E390-9221-4580-0E9A-9826A7F6DDDE}"/>
              </a:ext>
            </a:extLst>
          </p:cNvPr>
          <p:cNvSpPr txBox="1"/>
          <p:nvPr/>
        </p:nvSpPr>
        <p:spPr>
          <a:xfrm>
            <a:off x="8316373" y="1565119"/>
            <a:ext cx="3174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Precision graph we can conclude that at &gt; 90.7% confidence the model has a 100% chance of predicting the correct detection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8D4D356-692C-305E-E5AD-3DCB54A8BE56}"/>
              </a:ext>
            </a:extLst>
          </p:cNvPr>
          <p:cNvSpPr txBox="1">
            <a:spLocks/>
          </p:cNvSpPr>
          <p:nvPr/>
        </p:nvSpPr>
        <p:spPr>
          <a:xfrm>
            <a:off x="8868410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12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7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F4FEC-33C0-809B-0ABD-39C34575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44361FF-45BB-3FB8-9B0D-EDFA5D988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1A5B7-3E1A-EA91-A8AE-05450D47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03DCA2-86DD-A5CC-B443-8420561EA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CC143-ED4F-F24D-5F37-DEFE69F8F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7E573-7167-4CED-B103-A4B452F6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Recall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491D5C-B7C7-141C-3F22-B1D6CAF9F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5A760-A0DC-171E-3463-4BE431B06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427" y="1567843"/>
            <a:ext cx="6535979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12DAA8-4347-51B4-1031-65BE204C7BE5}"/>
              </a:ext>
            </a:extLst>
          </p:cNvPr>
          <p:cNvSpPr txBox="1"/>
          <p:nvPr/>
        </p:nvSpPr>
        <p:spPr>
          <a:xfrm>
            <a:off x="8316373" y="1565119"/>
            <a:ext cx="3174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Recall graph we can conclude that the model accurately predicts actual instances at a 99% rate, this means the inaccuracy is in the false predictions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A75B3E3-D0D4-FFD0-62A1-B56C32EDAC9A}"/>
              </a:ext>
            </a:extLst>
          </p:cNvPr>
          <p:cNvSpPr txBox="1">
            <a:spLocks/>
          </p:cNvSpPr>
          <p:nvPr/>
        </p:nvSpPr>
        <p:spPr>
          <a:xfrm>
            <a:off x="8868410" y="60134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13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5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C6B8E-2C44-27DF-ADC8-23FD1597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A0117A-0297-A856-3731-88441950E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7843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65A70B2-38E5-2EFE-062C-CBF95E00B5B5}"/>
              </a:ext>
            </a:extLst>
          </p:cNvPr>
          <p:cNvSpPr txBox="1">
            <a:spLocks/>
          </p:cNvSpPr>
          <p:nvPr/>
        </p:nvSpPr>
        <p:spPr>
          <a:xfrm>
            <a:off x="8868410" y="61448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pPr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4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2DBE-D8DD-63A5-C52C-D121F115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1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latin typeface="Ariel"/>
              </a:rPr>
              <a:t>References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BF9A35-99EF-ACA5-257B-265D0429A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820557"/>
              </p:ext>
            </p:extLst>
          </p:nvPr>
        </p:nvGraphicFramePr>
        <p:xfrm>
          <a:off x="838200" y="3169920"/>
          <a:ext cx="10515600" cy="3007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6E4FB-7E25-CE30-CF26-5AAEC721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8410" y="6144897"/>
            <a:ext cx="2743200" cy="365125"/>
          </a:xfrm>
        </p:spPr>
        <p:txBody>
          <a:bodyPr/>
          <a:lstStyle/>
          <a:p>
            <a:fld id="{39DC44A4-4954-4CC0-AE95-AFC3F00E7214}" type="slidenum">
              <a:rPr lang="en-GB" sz="2000" smtClean="0">
                <a:solidFill>
                  <a:schemeClr val="tx1"/>
                </a:solidFill>
              </a:rPr>
              <a:t>15</a:t>
            </a:fld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6D391A-CF52-608C-E98C-AA8293E69A78}"/>
              </a:ext>
            </a:extLst>
          </p:cNvPr>
          <p:cNvSpPr txBox="1">
            <a:spLocks/>
          </p:cNvSpPr>
          <p:nvPr/>
        </p:nvSpPr>
        <p:spPr>
          <a:xfrm>
            <a:off x="838200" y="448626"/>
            <a:ext cx="10515600" cy="158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dirty="0">
                <a:latin typeface="Ariel"/>
              </a:rPr>
              <a:t>Questions?</a:t>
            </a:r>
          </a:p>
          <a:p>
            <a:pPr algn="ctr"/>
            <a:r>
              <a:rPr lang="en-GB" sz="3200" dirty="0">
                <a:latin typeface="Ariel"/>
              </a:rPr>
              <a:t>Website Demo </a:t>
            </a:r>
            <a:r>
              <a:rPr lang="en-GB" sz="3200" dirty="0">
                <a:latin typeface="Ariel"/>
                <a:hlinkClick r:id="rId8"/>
              </a:rPr>
              <a:t>Link</a:t>
            </a:r>
            <a:endParaRPr lang="en-GB" sz="3200" dirty="0">
              <a:latin typeface="Ariel"/>
            </a:endParaRPr>
          </a:p>
        </p:txBody>
      </p:sp>
    </p:spTree>
    <p:extLst>
      <p:ext uri="{BB962C8B-B14F-4D97-AF65-F5344CB8AC3E}">
        <p14:creationId xmlns:p14="http://schemas.microsoft.com/office/powerpoint/2010/main" val="182470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813B-2B0A-62CF-B826-6EF14942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Ariel"/>
              </a:rPr>
              <a:t>Data Science Portfolio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035E-1E0C-F672-5151-FDAB97D47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600" dirty="0"/>
              <a:t>Front-End Technologies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B8C5C9E-7B61-BF14-C0D8-94F452FF30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51106031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61702-0FB5-6487-74BB-49D6661B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C8963-D8A6-2A1B-0DC5-87277DBDA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Home</a:t>
            </a:r>
          </a:p>
          <a:p>
            <a:r>
              <a:rPr lang="en-GB" dirty="0"/>
              <a:t>Introduction</a:t>
            </a:r>
          </a:p>
          <a:p>
            <a:r>
              <a:rPr lang="en-GB" dirty="0"/>
              <a:t>Experience</a:t>
            </a:r>
          </a:p>
          <a:p>
            <a:r>
              <a:rPr lang="en-GB" dirty="0"/>
              <a:t>Machine Learning</a:t>
            </a:r>
          </a:p>
          <a:p>
            <a:r>
              <a:rPr lang="en-GB" dirty="0"/>
              <a:t>Projects</a:t>
            </a:r>
          </a:p>
          <a:p>
            <a:r>
              <a:rPr lang="en-GB" dirty="0"/>
              <a:t>Contact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D8D53-A56F-C426-5116-FE8CE2D1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43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D56F72-D2BF-182C-4255-367279F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tx2"/>
                </a:solidFill>
                <a:latin typeface="Ariel"/>
              </a:rPr>
              <a:t>Machine Learning </a:t>
            </a:r>
            <a:br>
              <a:rPr lang="en-GB" sz="4000" dirty="0">
                <a:solidFill>
                  <a:schemeClr val="tx2"/>
                </a:solidFill>
                <a:latin typeface="Ariel"/>
              </a:rPr>
            </a:br>
            <a:r>
              <a:rPr lang="en-GB" sz="4000" dirty="0">
                <a:solidFill>
                  <a:schemeClr val="tx2"/>
                </a:solidFill>
                <a:latin typeface="Ariel"/>
              </a:rPr>
              <a:t>Section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99BDB6-E666-28C1-106E-B862A77A39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Menu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1: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Predicting Student Final Grades Using Multidimensional Linear Regression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GB" sz="24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Arial" panose="020B0604020202020204" pitchFamily="34" charset="0"/>
              </a:rPr>
              <a:t> Project 2: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Predicting The Price Of Cars Using Random Forest Classifier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GB" sz="24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GB" sz="2400" dirty="0">
                <a:latin typeface="Arial" panose="020B0604020202020204" pitchFamily="34" charset="0"/>
              </a:rPr>
              <a:t> Project 3: </a:t>
            </a:r>
            <a:r>
              <a:rPr lang="en-GB" sz="2400" i="0" dirty="0">
                <a:effectLst/>
                <a:latin typeface="Arial" panose="020B0604020202020204" pitchFamily="34" charset="0"/>
              </a:rPr>
              <a:t>Object Detection For Helmets Using Convolutional Neural Networks (CNNs)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sz="1800" i="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lang="en-GB" sz="1800" i="0" dirty="0"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4CC5-CB04-F48B-AA03-54E01382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z="2000" smtClean="0">
                <a:solidFill>
                  <a:schemeClr val="tx1"/>
                </a:solidFill>
              </a:rPr>
              <a:t>3</a:t>
            </a:fld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15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F162-F45A-C900-5155-9B1D1A42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1: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Predicting Student Final Grades Using Multidimensional Linear Regression</a:t>
            </a:r>
            <a:r>
              <a:rPr lang="en-GB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59E4-1D92-B870-72C7-A4E355C82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45D655C-983F-C800-A2EC-2A8FA49C2E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3052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CA12C-2F0F-FB08-3A65-705B442D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8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EAB29-4156-66F6-306F-145AC4661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368E3B1-7986-CFE2-7D76-1696E118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2418B7-54E5-3E65-1D73-6A232A0B6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2700E6-A700-5ED6-E04C-D9C459BF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6D7D7-4746-C8CB-D98D-EAF8FF25B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BC8CC-3AFD-BAC0-113F-D757978D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Training the Model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A1BA8A-1146-A2BA-2FA3-C99337DC0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421C3C-B18D-36ED-E018-A56E18D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2129" y="1589865"/>
            <a:ext cx="10115772" cy="4708432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EF777AC-D04E-2CF7-E3EC-A50C84B5417B}"/>
              </a:ext>
            </a:extLst>
          </p:cNvPr>
          <p:cNvSpPr txBox="1">
            <a:spLocks/>
          </p:cNvSpPr>
          <p:nvPr/>
        </p:nvSpPr>
        <p:spPr>
          <a:xfrm>
            <a:off x="8955876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5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3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DBD7-FCC9-2030-4E93-E39CCD0B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Arial" panose="020B0604020202020204" pitchFamily="34" charset="0"/>
              </a:rPr>
              <a:t>Project 2: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Predicting The Price Of Cars Using Random Forest Classifier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111CD-8ED4-4924-CC67-0C4C9C1C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21EC38E-93A2-30BA-9BCD-EAC975B5694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7564054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E51A-1A2B-8A21-4E40-1AFBBCBF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79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C3C69-928D-DEA9-FE93-CD28BCD6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0A50D15-FA27-F07E-5667-C920EEC9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B9111C-0E0D-17DE-24C4-3BB33F66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9CD16-A179-BBE8-6C5B-BC6D9236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106E51-F8B7-2DA7-14C7-8220ACAF2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9575-3EAC-F753-5BEA-33C0E168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 Confusion Matrix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175250-05B3-F003-1356-690957479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F0764-602F-7B90-1648-EF5683B6C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763" y="1567843"/>
            <a:ext cx="5333307" cy="4357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22D297-0D78-4D41-2F1C-34CE6437AA97}"/>
              </a:ext>
            </a:extLst>
          </p:cNvPr>
          <p:cNvSpPr txBox="1"/>
          <p:nvPr/>
        </p:nvSpPr>
        <p:spPr>
          <a:xfrm>
            <a:off x="8316373" y="1565119"/>
            <a:ext cx="317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From the confusion matrix we can conclude that the model is reasonably accurate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22065B6-0E98-7CDF-111A-DD7633BF08D2}"/>
              </a:ext>
            </a:extLst>
          </p:cNvPr>
          <p:cNvSpPr txBox="1">
            <a:spLocks/>
          </p:cNvSpPr>
          <p:nvPr/>
        </p:nvSpPr>
        <p:spPr>
          <a:xfrm>
            <a:off x="8868410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7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6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484F6-FA86-CDB4-64E3-3712CABD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316A58-9C2D-3CC3-65CD-17C3BA15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A2AEE9-9E68-E9CD-F28C-7B9E6DA8A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6C532-2B4D-3B9A-2AB9-E8EA9B673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5EC1A-9469-259E-2352-694FBF43A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75E32-4C79-5B01-1B4D-279D51C8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dirty="0">
                <a:solidFill>
                  <a:srgbClr val="FFFFFF"/>
                </a:solidFill>
              </a:rPr>
              <a:t>Model Evaluation</a:t>
            </a:r>
            <a:br>
              <a:rPr lang="en-US" sz="3700" dirty="0">
                <a:solidFill>
                  <a:srgbClr val="FFFFFF"/>
                </a:solidFill>
              </a:rPr>
            </a:b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6C2091-1555-F60C-FA46-79D82042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AE3354-2417-FCCE-70B2-BAEA2C89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2763" y="2367694"/>
            <a:ext cx="5333307" cy="2757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67E942-A955-0B86-D803-181F2C6267F6}"/>
              </a:ext>
            </a:extLst>
          </p:cNvPr>
          <p:cNvSpPr txBox="1"/>
          <p:nvPr/>
        </p:nvSpPr>
        <p:spPr>
          <a:xfrm>
            <a:off x="8316373" y="1565119"/>
            <a:ext cx="317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can see that the accuracy score is 92% percent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9C5F30D-2416-479C-CC73-AB8ABB4AE5C1}"/>
              </a:ext>
            </a:extLst>
          </p:cNvPr>
          <p:cNvSpPr txBox="1">
            <a:spLocks/>
          </p:cNvSpPr>
          <p:nvPr/>
        </p:nvSpPr>
        <p:spPr>
          <a:xfrm>
            <a:off x="8858578" y="6053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DC44A4-4954-4CC0-AE95-AFC3F00E7214}" type="slidenum">
              <a:rPr lang="en-GB" smtClean="0">
                <a:solidFill>
                  <a:schemeClr val="bg1"/>
                </a:solidFill>
              </a:rPr>
              <a:pPr/>
              <a:t>8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0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D1A76-54B4-A631-DA32-BC510BBA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2D26-25FF-5242-45DF-623A60D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sz="4400" dirty="0">
                <a:latin typeface="Arial" panose="020B0604020202020204" pitchFamily="34" charset="0"/>
              </a:rPr>
              <a:t>Project 3: </a:t>
            </a:r>
            <a:r>
              <a:rPr lang="en-GB" sz="4400" i="0" dirty="0">
                <a:effectLst/>
                <a:latin typeface="Arial" panose="020B0604020202020204" pitchFamily="34" charset="0"/>
              </a:rPr>
              <a:t>Object Detection For Helmets Using Convolutional Neural Networks (CNNs)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5864-BA87-8C5A-8A9E-C2B0A35FE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637F0D8-D555-6B88-E209-76364674E4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1504806"/>
              </p:ext>
            </p:extLst>
          </p:nvPr>
        </p:nvGraphicFramePr>
        <p:xfrm>
          <a:off x="839788" y="2505075"/>
          <a:ext cx="10512424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3FA-16D3-6143-EFBE-FD2EB826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C44A4-4954-4CC0-AE95-AFC3F00E7214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661</Words>
  <Application>Microsoft Office PowerPoint</Application>
  <PresentationFormat>Widescreen</PresentationFormat>
  <Paragraphs>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Ariel</vt:lpstr>
      <vt:lpstr>Office Theme</vt:lpstr>
      <vt:lpstr>Software Development Year 4 Data Science   Presentation   Project Title: Machine Learning Portfolio</vt:lpstr>
      <vt:lpstr>Data Science Portfolio</vt:lpstr>
      <vt:lpstr>Machine Learning  Section</vt:lpstr>
      <vt:lpstr>Project 1: Predicting Student Final Grades Using Multidimensional Linear Regression </vt:lpstr>
      <vt:lpstr>Training the Model </vt:lpstr>
      <vt:lpstr>Project 2: Predicting The Price Of Cars Using Random Forest Classifier</vt:lpstr>
      <vt:lpstr>Model Evaluation Confusion Matrix </vt:lpstr>
      <vt:lpstr>Model Evaluation </vt:lpstr>
      <vt:lpstr>Project 3: Object Detection For Helmets Using Convolutional Neural Networks (CNNs)</vt:lpstr>
      <vt:lpstr>Training the Model </vt:lpstr>
      <vt:lpstr>Model Evaluation F1-score </vt:lpstr>
      <vt:lpstr>Model Evaluation Precision </vt:lpstr>
      <vt:lpstr>Model Evaluation Recall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C00276177) Tomas Smitas</dc:creator>
  <cp:lastModifiedBy>(Student  C00276177) Tomas Smitas</cp:lastModifiedBy>
  <cp:revision>20</cp:revision>
  <dcterms:created xsi:type="dcterms:W3CDTF">2024-10-22T17:22:45Z</dcterms:created>
  <dcterms:modified xsi:type="dcterms:W3CDTF">2025-04-02T10:53:07Z</dcterms:modified>
</cp:coreProperties>
</file>