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3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8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9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2690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475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5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57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63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2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6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9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8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4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0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43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E54883-65BF-2EDD-41DA-02238F3550AF}"/>
              </a:ext>
            </a:extLst>
          </p:cNvPr>
          <p:cNvSpPr txBox="1"/>
          <p:nvPr/>
        </p:nvSpPr>
        <p:spPr>
          <a:xfrm>
            <a:off x="292676" y="1242370"/>
            <a:ext cx="6586894" cy="603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Integer</a:t>
            </a: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–Int- whole number(0,1,2,3….9). You can find data type using “type()”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Boolean </a:t>
            </a: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logical values indicating True or False.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</a:t>
            </a: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numbers with Decimals (2.3 , 4.5, 200.7….)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Complex</a:t>
            </a: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created from two real numbers.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- Can be created  directly /complex function. Presented in the form : 	(x + </a:t>
            </a:r>
            <a:r>
              <a:rPr lang="en-US" sz="13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yj</a:t>
            </a: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, j = √-1. 	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String- str </a:t>
            </a: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ordered sequence of characters (“10”,”Hello World”, “CapaCiti”,”200.7”,”!@#$%&amp;”)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1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None </a:t>
            </a: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None keyword is an object, and it is a data type of the class </a:t>
            </a:r>
            <a:r>
              <a:rPr lang="en-US" sz="13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NoneType</a:t>
            </a: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13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*** Take Note***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None is not the same as False.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None is not 0.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None is not an empty string</a:t>
            </a:r>
            <a:r>
              <a:rPr lang="en-US" sz="1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y plastic numbers">
            <a:extLst>
              <a:ext uri="{FF2B5EF4-FFF2-40B4-BE49-F238E27FC236}">
                <a16:creationId xmlns:a16="http://schemas.microsoft.com/office/drawing/2014/main" id="{2487BBB1-C1E3-95A5-B1CB-7A79E9EF011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917" r="28774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0C0962-79FC-0338-AD07-786D95E2A6E4}"/>
              </a:ext>
            </a:extLst>
          </p:cNvPr>
          <p:cNvSpPr txBox="1"/>
          <p:nvPr/>
        </p:nvSpPr>
        <p:spPr>
          <a:xfrm>
            <a:off x="168053" y="359575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Data Types</a:t>
            </a:r>
            <a:endParaRPr lang="en-ZA" sz="2800" b="1" dirty="0"/>
          </a:p>
        </p:txBody>
      </p:sp>
    </p:spTree>
    <p:extLst>
      <p:ext uri="{BB962C8B-B14F-4D97-AF65-F5344CB8AC3E}">
        <p14:creationId xmlns:p14="http://schemas.microsoft.com/office/powerpoint/2010/main" val="3247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B3A85-2F9C-61D3-1D3B-B1E04FE3F101}"/>
              </a:ext>
            </a:extLst>
          </p:cNvPr>
          <p:cNvSpPr txBox="1"/>
          <p:nvPr/>
        </p:nvSpPr>
        <p:spPr>
          <a:xfrm>
            <a:off x="648931" y="2438400"/>
            <a:ext cx="561621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 – Ordered sequence of objects[10,”Hello”,”200.7”70.2]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Tuple -ordered immutable sequence of objects(10,”Hello”,”200.7”70.2)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Set- unordered ,unindexed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objects.Collection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of unique objects{ “a”, “b”, “c”}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Dictionary-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dict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unordered key : value pairs . { “key:value1”, “Name: Circle”}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44FF1E-4DC9-1295-10E7-2D0CFB794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285025"/>
              </p:ext>
            </p:extLst>
          </p:nvPr>
        </p:nvGraphicFramePr>
        <p:xfrm>
          <a:off x="7407211" y="1388962"/>
          <a:ext cx="4375816" cy="47070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0581">
                  <a:extLst>
                    <a:ext uri="{9D8B030D-6E8A-4147-A177-3AD203B41FA5}">
                      <a16:colId xmlns:a16="http://schemas.microsoft.com/office/drawing/2014/main" val="2827798030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val="1183218508"/>
                    </a:ext>
                  </a:extLst>
                </a:gridCol>
                <a:gridCol w="1202934">
                  <a:extLst>
                    <a:ext uri="{9D8B030D-6E8A-4147-A177-3AD203B41FA5}">
                      <a16:colId xmlns:a16="http://schemas.microsoft.com/office/drawing/2014/main" val="2094495855"/>
                    </a:ext>
                  </a:extLst>
                </a:gridCol>
                <a:gridCol w="1005270">
                  <a:extLst>
                    <a:ext uri="{9D8B030D-6E8A-4147-A177-3AD203B41FA5}">
                      <a16:colId xmlns:a16="http://schemas.microsoft.com/office/drawing/2014/main" val="2095083493"/>
                    </a:ext>
                  </a:extLst>
                </a:gridCol>
              </a:tblGrid>
              <a:tr h="38295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List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tuple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set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dict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extLst>
                  <a:ext uri="{0D108BD9-81ED-4DB2-BD59-A6C34878D82A}">
                    <a16:rowId xmlns:a16="http://schemas.microsoft.com/office/drawing/2014/main" val="3502277478"/>
                  </a:ext>
                </a:extLst>
              </a:tr>
              <a:tr h="71163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Ordered objects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Ordered objects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Unordered objects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Unordered key values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extLst>
                  <a:ext uri="{0D108BD9-81ED-4DB2-BD59-A6C34878D82A}">
                    <a16:rowId xmlns:a16="http://schemas.microsoft.com/office/drawing/2014/main" val="1615805809"/>
                  </a:ext>
                </a:extLst>
              </a:tr>
              <a:tr h="38295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extLst>
                  <a:ext uri="{0D108BD9-81ED-4DB2-BD59-A6C34878D82A}">
                    <a16:rowId xmlns:a16="http://schemas.microsoft.com/office/drawing/2014/main" val="1646121886"/>
                  </a:ext>
                </a:extLst>
              </a:tr>
              <a:tr h="71163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Allows duplicates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Allows duplicates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No duplicates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No duplicates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extLst>
                  <a:ext uri="{0D108BD9-81ED-4DB2-BD59-A6C34878D82A}">
                    <a16:rowId xmlns:a16="http://schemas.microsoft.com/office/drawing/2014/main" val="51161200"/>
                  </a:ext>
                </a:extLst>
              </a:tr>
              <a:tr h="71163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Make use of index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Make use of index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No index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indexed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extLst>
                  <a:ext uri="{0D108BD9-81ED-4DB2-BD59-A6C34878D82A}">
                    <a16:rowId xmlns:a16="http://schemas.microsoft.com/office/drawing/2014/main" val="2399897785"/>
                  </a:ext>
                </a:extLst>
              </a:tr>
              <a:tr h="38295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Mutable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immutable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Mutable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mutable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extLst>
                  <a:ext uri="{0D108BD9-81ED-4DB2-BD59-A6C34878D82A}">
                    <a16:rowId xmlns:a16="http://schemas.microsoft.com/office/drawing/2014/main" val="1443546255"/>
                  </a:ext>
                </a:extLst>
              </a:tr>
              <a:tr h="10403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Objects declared in [ ]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Declared in circular brackets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Declared in curly brackets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extLst>
                  <a:ext uri="{0D108BD9-81ED-4DB2-BD59-A6C34878D82A}">
                    <a16:rowId xmlns:a16="http://schemas.microsoft.com/office/drawing/2014/main" val="377746283"/>
                  </a:ext>
                </a:extLst>
              </a:tr>
              <a:tr h="38295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348" marR="69348" marT="0" marB="0"/>
                </a:tc>
                <a:extLst>
                  <a:ext uri="{0D108BD9-81ED-4DB2-BD59-A6C34878D82A}">
                    <a16:rowId xmlns:a16="http://schemas.microsoft.com/office/drawing/2014/main" val="2082218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70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</TotalTime>
  <Words>269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Century Gothic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Colleen Malatji</dc:creator>
  <cp:lastModifiedBy>Colleen Malatji</cp:lastModifiedBy>
  <cp:revision>2</cp:revision>
  <dcterms:created xsi:type="dcterms:W3CDTF">2024-03-18T06:55:51Z</dcterms:created>
  <dcterms:modified xsi:type="dcterms:W3CDTF">2024-03-18T09:46:51Z</dcterms:modified>
</cp:coreProperties>
</file>