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9" r:id="rId5"/>
    <p:sldId id="311" r:id="rId6"/>
    <p:sldId id="259" r:id="rId7"/>
    <p:sldId id="276" r:id="rId8"/>
    <p:sldId id="262" r:id="rId9"/>
    <p:sldId id="340" r:id="rId10"/>
    <p:sldId id="341" r:id="rId11"/>
    <p:sldId id="263" r:id="rId12"/>
    <p:sldId id="343" r:id="rId13"/>
    <p:sldId id="267" r:id="rId14"/>
    <p:sldId id="261" r:id="rId15"/>
    <p:sldId id="284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55F"/>
    <a:srgbClr val="EB989C"/>
    <a:srgbClr val="FE8D92"/>
    <a:srgbClr val="FEB3B5"/>
    <a:srgbClr val="FC7578"/>
    <a:srgbClr val="F0879F"/>
    <a:srgbClr val="E295DB"/>
    <a:srgbClr val="DA1F28"/>
    <a:srgbClr val="BC1A22"/>
    <a:srgbClr val="E1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D24C-C0FC-4964-84B3-A275B510507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E1F0-C492-4C58-A2E6-5AC6C13E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49" y="5303951"/>
            <a:ext cx="1556549" cy="1265948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0" y="0"/>
            <a:ext cx="10747332" cy="6858000"/>
          </a:xfrm>
          <a:custGeom>
            <a:avLst/>
            <a:gdLst>
              <a:gd name="connsiteX0" fmla="*/ 0 w 10747332"/>
              <a:gd name="connsiteY0" fmla="*/ 0 h 6858000"/>
              <a:gd name="connsiteX1" fmla="*/ 10747332 w 10747332"/>
              <a:gd name="connsiteY1" fmla="*/ 0 h 6858000"/>
              <a:gd name="connsiteX2" fmla="*/ 10747332 w 10747332"/>
              <a:gd name="connsiteY2" fmla="*/ 1 h 6858000"/>
              <a:gd name="connsiteX3" fmla="*/ 10489460 w 10747332"/>
              <a:gd name="connsiteY3" fmla="*/ 1 h 6858000"/>
              <a:gd name="connsiteX4" fmla="*/ 3977709 w 10747332"/>
              <a:gd name="connsiteY4" fmla="*/ 6858000 h 6858000"/>
              <a:gd name="connsiteX5" fmla="*/ 0 w 107473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47332" h="6858000">
                <a:moveTo>
                  <a:pt x="0" y="0"/>
                </a:moveTo>
                <a:lnTo>
                  <a:pt x="10747332" y="0"/>
                </a:lnTo>
                <a:lnTo>
                  <a:pt x="10747332" y="1"/>
                </a:lnTo>
                <a:lnTo>
                  <a:pt x="10489460" y="1"/>
                </a:lnTo>
                <a:lnTo>
                  <a:pt x="397770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3974164" y="0"/>
            <a:ext cx="8217833" cy="6857999"/>
          </a:xfrm>
          <a:custGeom>
            <a:avLst/>
            <a:gdLst>
              <a:gd name="connsiteX0" fmla="*/ 2220988 w 8732739"/>
              <a:gd name="connsiteY0" fmla="*/ 0 h 6857999"/>
              <a:gd name="connsiteX1" fmla="*/ 0 w 8732739"/>
              <a:gd name="connsiteY1" fmla="*/ 0 h 6857999"/>
              <a:gd name="connsiteX2" fmla="*/ 0 w 8732739"/>
              <a:gd name="connsiteY2" fmla="*/ 778965 h 6857999"/>
              <a:gd name="connsiteX3" fmla="*/ 0 w 8732739"/>
              <a:gd name="connsiteY3" fmla="*/ 3981563 h 6857999"/>
              <a:gd name="connsiteX4" fmla="*/ 2731210 w 8732739"/>
              <a:gd name="connsiteY4" fmla="*/ 6857999 h 6857999"/>
              <a:gd name="connsiteX5" fmla="*/ 7235359 w 8732739"/>
              <a:gd name="connsiteY5" fmla="*/ 6857999 h 6857999"/>
              <a:gd name="connsiteX6" fmla="*/ 8732739 w 8732739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2739" h="6857999">
                <a:moveTo>
                  <a:pt x="2220988" y="0"/>
                </a:moveTo>
                <a:lnTo>
                  <a:pt x="0" y="0"/>
                </a:lnTo>
                <a:lnTo>
                  <a:pt x="0" y="778965"/>
                </a:lnTo>
                <a:lnTo>
                  <a:pt x="0" y="3981563"/>
                </a:lnTo>
                <a:lnTo>
                  <a:pt x="2731210" y="6857999"/>
                </a:lnTo>
                <a:lnTo>
                  <a:pt x="7235359" y="6857999"/>
                </a:lnTo>
                <a:lnTo>
                  <a:pt x="8732739" y="6857999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5776" y="4714420"/>
            <a:ext cx="571754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1600" b="1" dirty="0">
                <a:solidFill>
                  <a:schemeClr val="bg1"/>
                </a:solidFill>
                <a:latin typeface="Imprint MT Shadow" panose="04020605060303030202" charset="0"/>
                <a:ea typeface="方正姚体" panose="02010601030101010101" pitchFamily="2" charset="-122"/>
                <a:cs typeface="Imprint MT Shadow" panose="04020605060303030202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Imprint MT Shadow" panose="04020605060303030202" charset="0"/>
                <a:ea typeface="方正姚体" panose="02010601030101010101" pitchFamily="2" charset="-122"/>
                <a:cs typeface="Imprint MT Shadow" panose="04020605060303030202" charset="0"/>
              </a:rPr>
              <a:t>Presented by : Scion Software Solutions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78352" y="3967094"/>
            <a:ext cx="5613647" cy="830997"/>
          </a:xfrm>
          <a:prstGeom prst="rect">
            <a:avLst/>
          </a:prstGeom>
          <a:solidFill>
            <a:srgbClr val="FE8D92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rint MT Shadow" panose="04020605060303030202" charset="0"/>
                <a:ea typeface="方正姚体" panose="02010601030101010101" pitchFamily="2" charset="-122"/>
                <a:cs typeface="Imprint MT Shadow" panose="04020605060303030202" charset="0"/>
              </a:rPr>
              <a:t>Gamer Management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0742471" y="6473706"/>
            <a:ext cx="1680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ITIL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136" y="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7923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>
            <a:endCxn id="15" idx="3"/>
          </p:cNvCxnSpPr>
          <p:nvPr/>
        </p:nvCxnSpPr>
        <p:spPr>
          <a:xfrm flipH="1">
            <a:off x="1799590" y="2141855"/>
            <a:ext cx="1392555" cy="273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6" idx="3"/>
          </p:cNvCxnSpPr>
          <p:nvPr/>
        </p:nvCxnSpPr>
        <p:spPr>
          <a:xfrm flipH="1">
            <a:off x="1900555" y="3461385"/>
            <a:ext cx="1291590" cy="88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5" idx="2"/>
            <a:endCxn id="18" idx="3"/>
          </p:cNvCxnSpPr>
          <p:nvPr/>
        </p:nvCxnSpPr>
        <p:spPr>
          <a:xfrm flipH="1" flipV="1">
            <a:off x="1900555" y="4763135"/>
            <a:ext cx="1234440" cy="38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30505" y="1613535"/>
            <a:ext cx="1657985" cy="113220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19405" y="1820545"/>
            <a:ext cx="1480185" cy="69659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ADD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2570" y="2914650"/>
            <a:ext cx="1657985" cy="1111250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8305" y="3145155"/>
            <a:ext cx="1301750" cy="58610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42602" y="4136781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21274" y="4414538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0048" y="5475361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85860" y="5753118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34817" y="603313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35109" y="339661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135215" y="208681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35255" y="469793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1155" y="3209290"/>
            <a:ext cx="133667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  EDIT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5924" y="3865852"/>
            <a:ext cx="113347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Login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07595" y="3882116"/>
            <a:ext cx="117475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Profile</a:t>
            </a:r>
            <a:endParaRPr lang="en-US" altLang="zh-CN" sz="24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686810" y="13335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521335" y="6390640"/>
            <a:ext cx="1053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594360" y="5098415"/>
            <a:ext cx="979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543560" y="3688715"/>
            <a:ext cx="1030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645795" y="5436235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645795" y="1543685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711835" y="284099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711835" y="407797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665480" y="80200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678180" y="854075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-8</a:t>
            </a:r>
          </a:p>
        </p:txBody>
      </p:sp>
      <p:cxnSp>
        <p:nvCxnSpPr>
          <p:cNvPr id="54" name="直接连接符 7"/>
          <p:cNvCxnSpPr/>
          <p:nvPr/>
        </p:nvCxnSpPr>
        <p:spPr>
          <a:xfrm>
            <a:off x="1818640" y="6101715"/>
            <a:ext cx="135445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16890" y="2465705"/>
            <a:ext cx="977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26" name="文本框 30"/>
          <p:cNvSpPr txBox="1"/>
          <p:nvPr/>
        </p:nvSpPr>
        <p:spPr>
          <a:xfrm>
            <a:off x="489070" y="4505051"/>
            <a:ext cx="101917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 VIEW</a:t>
            </a:r>
            <a:endParaRPr lang="en-US" altLang="zh-CN" sz="24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7" name="文本框 30"/>
          <p:cNvSpPr txBox="1"/>
          <p:nvPr/>
        </p:nvSpPr>
        <p:spPr>
          <a:xfrm>
            <a:off x="242570" y="5804535"/>
            <a:ext cx="184404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 </a:t>
            </a:r>
            <a:r>
              <a:rPr lang="en-US" altLang="zh-CN" b="1" dirty="0">
                <a:solidFill>
                  <a:schemeClr val="bg1"/>
                </a:solidFill>
              </a:rPr>
              <a:t>Department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55" name="矩形 9"/>
          <p:cNvSpPr/>
          <p:nvPr/>
        </p:nvSpPr>
        <p:spPr>
          <a:xfrm>
            <a:off x="3272790" y="1094105"/>
            <a:ext cx="7232015" cy="1521460"/>
          </a:xfrm>
          <a:prstGeom prst="rect">
            <a:avLst/>
          </a:prstGeom>
          <a:solidFill>
            <a:srgbClr val="E7555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6" name="矩形 9"/>
          <p:cNvSpPr/>
          <p:nvPr/>
        </p:nvSpPr>
        <p:spPr>
          <a:xfrm>
            <a:off x="3272790" y="2615565"/>
            <a:ext cx="7232015" cy="1383030"/>
          </a:xfrm>
          <a:prstGeom prst="rect">
            <a:avLst/>
          </a:prstGeom>
          <a:solidFill>
            <a:srgbClr val="E7555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7" name="矩形 9"/>
          <p:cNvSpPr/>
          <p:nvPr/>
        </p:nvSpPr>
        <p:spPr>
          <a:xfrm>
            <a:off x="3272790" y="3998595"/>
            <a:ext cx="7232015" cy="1244600"/>
          </a:xfrm>
          <a:prstGeom prst="rect">
            <a:avLst/>
          </a:prstGeom>
          <a:solidFill>
            <a:srgbClr val="E7555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8" name="矩形 9"/>
          <p:cNvSpPr/>
          <p:nvPr/>
        </p:nvSpPr>
        <p:spPr>
          <a:xfrm>
            <a:off x="3272790" y="5246370"/>
            <a:ext cx="7231380" cy="1481455"/>
          </a:xfrm>
          <a:prstGeom prst="rect">
            <a:avLst/>
          </a:prstGeom>
          <a:solidFill>
            <a:srgbClr val="E7555F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9" name="Text Box 58"/>
          <p:cNvSpPr txBox="1"/>
          <p:nvPr/>
        </p:nvSpPr>
        <p:spPr>
          <a:xfrm>
            <a:off x="3416935" y="1175385"/>
            <a:ext cx="6942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u="sng" dirty="0">
                <a:solidFill>
                  <a:schemeClr val="bg1"/>
                </a:solidFill>
              </a:rPr>
              <a:t>For ADD function</a:t>
            </a:r>
            <a:r>
              <a:rPr lang="en-US" dirty="0">
                <a:solidFill>
                  <a:schemeClr val="bg1"/>
                </a:solidFill>
              </a:rPr>
              <a:t> - Only Admin can perform this function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Users tab has ADD button - click to add new user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Admin has to add new user by providing- Department and </a:t>
            </a:r>
            <a:r>
              <a:rPr lang="en-US" dirty="0" err="1">
                <a:solidFill>
                  <a:schemeClr val="bg1"/>
                </a:solidFill>
              </a:rPr>
              <a:t>AccessType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3272790" y="2569210"/>
            <a:ext cx="701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u="sng">
                <a:solidFill>
                  <a:schemeClr val="bg1"/>
                </a:solidFill>
              </a:rPr>
              <a:t>For EDIT Function</a:t>
            </a:r>
            <a:r>
              <a:rPr lang="en-US">
                <a:solidFill>
                  <a:schemeClr val="bg1"/>
                </a:solidFill>
              </a:rPr>
              <a:t> - all user can perform this function</a:t>
            </a:r>
            <a:endParaRPr lang="en-US" u="sng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Admin can</a:t>
            </a:r>
            <a:r>
              <a:rPr lang="en-US" u="sng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Edit  all user's Info  - click EDIT to edit info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Elevated User can Edit his own Info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Regular User can Edit his Own Info- Accept Department and AccessType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3286125" y="4019550"/>
            <a:ext cx="7073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u="sng">
                <a:solidFill>
                  <a:schemeClr val="bg1"/>
                </a:solidFill>
              </a:rPr>
              <a:t>For VIEW Function</a:t>
            </a:r>
            <a:r>
              <a:rPr lang="en-US">
                <a:solidFill>
                  <a:schemeClr val="bg1"/>
                </a:solidFill>
              </a:rPr>
              <a:t>  -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Admin can view other users Info, to EDIT, DELETE,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Elevated User can view all other users 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Regular User can cannot view other users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3343275" y="5356225"/>
            <a:ext cx="7103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Department dropdown list  - to view users according to Departments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Admin can View-using dropdown list - to perform any function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Elevated Users can View - using dropdown list - only to view info of other user.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136" y="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7923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288302" y="1823166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2173893" y="1818439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4430" y="1972310"/>
            <a:ext cx="1722755" cy="542925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12" name="椭圆 11"/>
          <p:cNvSpPr/>
          <p:nvPr/>
        </p:nvSpPr>
        <p:spPr>
          <a:xfrm flipV="1">
            <a:off x="3707352" y="197205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811" y="2000948"/>
            <a:ext cx="513282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88302" y="3130361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>
            <a:off x="2173605" y="3130550"/>
            <a:ext cx="391795" cy="859790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65565" y="3288772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3574637" y="328877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8811" y="3315128"/>
            <a:ext cx="556563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88295" y="4540426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H="1">
            <a:off x="2173886" y="4540144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65558" y="4705187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V="1">
            <a:off x="3707345" y="470582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214" y="4777898"/>
            <a:ext cx="567784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88295" y="5733321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H="1">
            <a:off x="2173886" y="5734944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65558" y="5892367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3574630" y="5892367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7214" y="5949838"/>
            <a:ext cx="556563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83150" y="2618105"/>
            <a:ext cx="7308850" cy="1414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Login - go to ACCESS REQUEST tab - View Requests to get Elevated Access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 -  check  the checkboxes - to select the user Requests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can APPROVE or DECLINE using  button - for selected Users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14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18075" y="4319905"/>
            <a:ext cx="686625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can Search other Users using SEARCH box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can Search - by entering user name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Regular user cannot use search until get access to Eleveted</a:t>
            </a: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665480" y="80200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626745" y="848360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-9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097280" y="2000885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1097280" y="5334635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Sort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067435" y="4902200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Search 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1067435" y="3131820"/>
            <a:ext cx="1169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Request Access</a:t>
            </a:r>
          </a:p>
        </p:txBody>
      </p:sp>
      <p:sp>
        <p:nvSpPr>
          <p:cNvPr id="66" name="矩形 9"/>
          <p:cNvSpPr/>
          <p:nvPr/>
        </p:nvSpPr>
        <p:spPr>
          <a:xfrm>
            <a:off x="2565400" y="5963920"/>
            <a:ext cx="1722755" cy="39878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7" name="矩形 9"/>
          <p:cNvSpPr/>
          <p:nvPr/>
        </p:nvSpPr>
        <p:spPr>
          <a:xfrm>
            <a:off x="2565400" y="4777740"/>
            <a:ext cx="1722755" cy="39878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8" name="矩形 9"/>
          <p:cNvSpPr/>
          <p:nvPr/>
        </p:nvSpPr>
        <p:spPr>
          <a:xfrm>
            <a:off x="2565400" y="3374390"/>
            <a:ext cx="1722755" cy="40513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4908155" y="1172845"/>
            <a:ext cx="6925945" cy="152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Admin has to Login - View profile of other users - using View button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Users can see his own Profile - using My Profile tab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Regular user will see Elevated Access Request button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Only Elevated Users can view other User’s Profile -using My Profile tab</a:t>
            </a:r>
          </a:p>
        </p:txBody>
      </p:sp>
      <p:sp>
        <p:nvSpPr>
          <p:cNvPr id="71" name="Text Box 70"/>
          <p:cNvSpPr txBox="1"/>
          <p:nvPr/>
        </p:nvSpPr>
        <p:spPr>
          <a:xfrm>
            <a:off x="942340" y="6036310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Sort </a:t>
            </a:r>
          </a:p>
        </p:txBody>
      </p:sp>
      <p:sp>
        <p:nvSpPr>
          <p:cNvPr id="72" name="Text Box 71"/>
          <p:cNvSpPr txBox="1"/>
          <p:nvPr/>
        </p:nvSpPr>
        <p:spPr>
          <a:xfrm>
            <a:off x="4963160" y="5657215"/>
            <a:ext cx="689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Admin and Elevated users-  can sort data using Department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Admin and Elevated users- can sort using Search box  - </a:t>
            </a:r>
          </a:p>
          <a:p>
            <a:pPr indent="0">
              <a:buFont typeface="Wingdings" panose="05000000000000000000" charset="0"/>
              <a:buNone/>
            </a:pP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entering Username .</a:t>
            </a:r>
            <a:r>
              <a:rPr lang="en-US" b="1" dirty="0">
                <a:solidFill>
                  <a:schemeClr val="bg1"/>
                </a:solidFill>
              </a:rPr>
              <a:t>arch </a:t>
            </a:r>
          </a:p>
        </p:txBody>
      </p:sp>
      <p:sp>
        <p:nvSpPr>
          <p:cNvPr id="73" name="文本框 7"/>
          <p:cNvSpPr txBox="1"/>
          <p:nvPr/>
        </p:nvSpPr>
        <p:spPr>
          <a:xfrm>
            <a:off x="3451225" y="36322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74" name="Rectangles 73"/>
          <p:cNvSpPr/>
          <p:nvPr/>
        </p:nvSpPr>
        <p:spPr>
          <a:xfrm>
            <a:off x="4938395" y="1143638"/>
            <a:ext cx="7157720" cy="1430017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s 74"/>
          <p:cNvSpPr/>
          <p:nvPr/>
        </p:nvSpPr>
        <p:spPr>
          <a:xfrm>
            <a:off x="4949825" y="2618105"/>
            <a:ext cx="7157720" cy="1475740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s 75"/>
          <p:cNvSpPr/>
          <p:nvPr/>
        </p:nvSpPr>
        <p:spPr>
          <a:xfrm>
            <a:off x="4938395" y="4309070"/>
            <a:ext cx="7169150" cy="108013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s 76"/>
          <p:cNvSpPr/>
          <p:nvPr/>
        </p:nvSpPr>
        <p:spPr>
          <a:xfrm>
            <a:off x="4914900" y="5659755"/>
            <a:ext cx="7169785" cy="101155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136" y="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7923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288302" y="1823166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2173893" y="1818439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4430" y="1972310"/>
            <a:ext cx="1722755" cy="542925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12" name="椭圆 11"/>
          <p:cNvSpPr/>
          <p:nvPr/>
        </p:nvSpPr>
        <p:spPr>
          <a:xfrm flipV="1">
            <a:off x="3707352" y="197205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811" y="2000948"/>
            <a:ext cx="513282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88302" y="3130361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>
            <a:off x="2173605" y="3130550"/>
            <a:ext cx="391795" cy="859790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65565" y="3288772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3574637" y="328877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8811" y="3315128"/>
            <a:ext cx="556563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88295" y="4540426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H="1">
            <a:off x="2173886" y="4540144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65558" y="4705187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V="1">
            <a:off x="3707345" y="4705822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214" y="4777898"/>
            <a:ext cx="567784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88290" y="5733415"/>
            <a:ext cx="1885315" cy="937895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H="1">
            <a:off x="2173605" y="5734685"/>
            <a:ext cx="391795" cy="935990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65558" y="5892367"/>
            <a:ext cx="1581838" cy="542793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3574630" y="5892367"/>
            <a:ext cx="1069860" cy="542793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7214" y="5949838"/>
            <a:ext cx="556563" cy="523220"/>
          </a:xfrm>
          <a:prstGeom prst="rect">
            <a:avLst/>
          </a:prstGeom>
          <a:solidFill>
            <a:srgbClr val="E64C5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83150" y="2828925"/>
            <a:ext cx="7308850" cy="1414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Login - go to ACCESS REQUEST tab - View Requests to get Elevated Access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Requests will be displayed in a table form - following with checkboxes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 -  check  the checkboxes - to select the user Requests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4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883150" y="4320540"/>
            <a:ext cx="686625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</a:rPr>
              <a:t>Admin select checkboxes - to Approve or Decline requests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  <a:sym typeface="+mn-ea"/>
              </a:rPr>
              <a:t>pop up message - for Approved or Decline request</a:t>
            </a:r>
            <a:endParaRPr lang="en-US" altLang="zh-CN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US" altLang="zh-CN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a typeface="方正姚体" panose="02010601030101010101" pitchFamily="2" charset="-122"/>
              <a:cs typeface="+mn-lt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US" altLang="zh-CN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a typeface="方正姚体" panose="02010601030101010101" pitchFamily="2" charset="-122"/>
              <a:cs typeface="+mn-lt"/>
            </a:endParaRP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681355" y="731520"/>
            <a:ext cx="1530985" cy="109410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626745" y="848360"/>
            <a:ext cx="1713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-10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097280" y="2000885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067435" y="4642485"/>
            <a:ext cx="97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Approve/Decline 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1067435" y="3131820"/>
            <a:ext cx="1169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Request Access</a:t>
            </a:r>
          </a:p>
        </p:txBody>
      </p:sp>
      <p:sp>
        <p:nvSpPr>
          <p:cNvPr id="66" name="矩形 9"/>
          <p:cNvSpPr/>
          <p:nvPr/>
        </p:nvSpPr>
        <p:spPr>
          <a:xfrm>
            <a:off x="2565400" y="5963920"/>
            <a:ext cx="1722755" cy="39878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7" name="矩形 9"/>
          <p:cNvSpPr/>
          <p:nvPr/>
        </p:nvSpPr>
        <p:spPr>
          <a:xfrm>
            <a:off x="2565400" y="4777740"/>
            <a:ext cx="1722755" cy="39878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8" name="矩形 9"/>
          <p:cNvSpPr/>
          <p:nvPr/>
        </p:nvSpPr>
        <p:spPr>
          <a:xfrm>
            <a:off x="2565400" y="3374390"/>
            <a:ext cx="1722755" cy="40513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Outcome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4950460" y="1593215"/>
            <a:ext cx="6891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Admin can perfom DELETE function - under USERS tab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DELETE button navigates to next screen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Enter User ID to Delete</a:t>
            </a:r>
          </a:p>
        </p:txBody>
      </p:sp>
      <p:sp>
        <p:nvSpPr>
          <p:cNvPr id="71" name="Text Box 70"/>
          <p:cNvSpPr txBox="1"/>
          <p:nvPr/>
        </p:nvSpPr>
        <p:spPr>
          <a:xfrm>
            <a:off x="1067435" y="5734685"/>
            <a:ext cx="977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Display Rquest Status </a:t>
            </a:r>
          </a:p>
        </p:txBody>
      </p:sp>
      <p:sp>
        <p:nvSpPr>
          <p:cNvPr id="72" name="Text Box 71"/>
          <p:cNvSpPr txBox="1"/>
          <p:nvPr/>
        </p:nvSpPr>
        <p:spPr>
          <a:xfrm>
            <a:off x="4949825" y="5501640"/>
            <a:ext cx="6891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u="sng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  <a:sym typeface="+mn-ea"/>
              </a:rPr>
              <a:t>Requests Status</a:t>
            </a:r>
            <a:r>
              <a:rPr lang="en-US" altLang="zh-CN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a typeface="方正姚体" panose="02010601030101010101" pitchFamily="2" charset="-122"/>
                <a:cs typeface="+mn-lt"/>
                <a:sym typeface="+mn-ea"/>
              </a:rPr>
              <a:t> - ACTIVE, APRROVED, DECLINED</a:t>
            </a:r>
            <a:r>
              <a:rPr lang="en-US" sz="2000" b="1">
                <a:solidFill>
                  <a:schemeClr val="bg1"/>
                </a:solidFill>
              </a:rPr>
              <a:t>a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Active  - pending requests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Approved - for approved requests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Declined - for declined requests</a:t>
            </a:r>
          </a:p>
        </p:txBody>
      </p:sp>
      <p:sp>
        <p:nvSpPr>
          <p:cNvPr id="73" name="文本框 7"/>
          <p:cNvSpPr txBox="1"/>
          <p:nvPr/>
        </p:nvSpPr>
        <p:spPr>
          <a:xfrm>
            <a:off x="3451225" y="36322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74" name="Rectangles 73"/>
          <p:cNvSpPr/>
          <p:nvPr/>
        </p:nvSpPr>
        <p:spPr>
          <a:xfrm>
            <a:off x="4949825" y="1477645"/>
            <a:ext cx="7157720" cy="105092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s 74"/>
          <p:cNvSpPr/>
          <p:nvPr/>
        </p:nvSpPr>
        <p:spPr>
          <a:xfrm>
            <a:off x="4949825" y="2828925"/>
            <a:ext cx="7157720" cy="116141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s 75"/>
          <p:cNvSpPr/>
          <p:nvPr/>
        </p:nvSpPr>
        <p:spPr>
          <a:xfrm>
            <a:off x="4938395" y="4320540"/>
            <a:ext cx="7169150" cy="92773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s 76"/>
          <p:cNvSpPr/>
          <p:nvPr/>
        </p:nvSpPr>
        <p:spPr>
          <a:xfrm>
            <a:off x="4937760" y="5502275"/>
            <a:ext cx="7169785" cy="1321435"/>
          </a:xfrm>
          <a:prstGeom prst="rect">
            <a:avLst/>
          </a:prstGeom>
          <a:noFill/>
          <a:ln>
            <a:solidFill>
              <a:srgbClr val="E75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21335" y="1477645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Task</a:t>
            </a:r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79095" y="4141470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Task</a:t>
            </a:r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9095" y="2828925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Task</a:t>
            </a:r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21335" y="5401310"/>
            <a:ext cx="977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Task</a:t>
            </a:r>
            <a:r>
              <a:rPr lang="en-US" sz="2000" b="1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136" y="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7923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9095" y="1685925"/>
            <a:ext cx="5636895" cy="22987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43320" y="1685290"/>
            <a:ext cx="5436870" cy="22993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9730" y="4304665"/>
            <a:ext cx="5636260" cy="2348230"/>
          </a:xfrm>
          <a:prstGeom prst="rect">
            <a:avLst/>
          </a:prstGeom>
          <a:solidFill>
            <a:srgbClr val="E43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43955" y="4304665"/>
            <a:ext cx="5540375" cy="2385060"/>
          </a:xfrm>
          <a:prstGeom prst="rect">
            <a:avLst/>
          </a:prstGeom>
          <a:solidFill>
            <a:srgbClr val="E1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5986" y="4423487"/>
            <a:ext cx="3098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8415" y="4407535"/>
            <a:ext cx="5415915" cy="22453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Installed TRELLO -  where word can be done by collaboration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Created account on Trello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Collaborated Team by inviting them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Created Board and added 5 tasks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Integrated SLACK and TRELLO 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方正姚体" panose="02010601030101010101" pitchFamily="2" charset="-122"/>
                <a:cs typeface="+mj-lt"/>
              </a:rPr>
              <a:t>changes from Trello - notified in SLACK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9730" y="4407535"/>
            <a:ext cx="5636260" cy="22453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Install SLACK -collaboration HUB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Created account and channels  @TeamQA-CSAC0093 and @InternalQA-CSAC0093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Team collaborated on SLACK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work from home or anywhere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can share data or ideas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Disscussed different criteria of project  </a:t>
            </a:r>
            <a:r>
              <a:rPr lang="en-US" altLang="zh-CN" dirty="0">
                <a:solidFill>
                  <a:schemeClr val="bg1"/>
                </a:solidFill>
                <a:ea typeface="方正姚体" panose="02010601030101010101" pitchFamily="2" charset="-122"/>
                <a:cs typeface="+mn-lt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"/>
          <p:cNvSpPr txBox="1"/>
          <p:nvPr/>
        </p:nvSpPr>
        <p:spPr>
          <a:xfrm>
            <a:off x="3451225" y="36322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96465" y="1308735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Task - SLACK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8079105" y="1308735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Task - Trello</a:t>
            </a: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665480" y="80200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626745" y="848360"/>
            <a:ext cx="156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-11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79730" y="3984625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368415" y="3984625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Outcome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4417256"/>
            <a:ext cx="12192000" cy="2440744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5945" y="5108575"/>
            <a:ext cx="5175885" cy="1579245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0830" y="5059680"/>
            <a:ext cx="4680585" cy="1628775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683875" y="5321300"/>
            <a:ext cx="425450" cy="456565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7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183766" y="5392092"/>
            <a:ext cx="3098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en-US" altLang="zh-CN" sz="1600" b="1" dirty="0">
              <a:solidFill>
                <a:srgbClr val="FDFDFD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200" dirty="0">
              <a:solidFill>
                <a:srgbClr val="FDFDF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207488"/>
            <a:ext cx="6498882" cy="1495102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884" y="1277429"/>
            <a:ext cx="4641850" cy="1599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altLang="zh-CN" sz="8000" dirty="0"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Bootstrap</a:t>
            </a:r>
            <a:endParaRPr lang="zh-CN" altLang="en-US" sz="4800" dirty="0"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  <a:p>
            <a:r>
              <a:rPr lang="en-US" altLang="zh-CN" dirty="0">
                <a:solidFill>
                  <a:srgbClr val="DA1F28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                      </a:t>
            </a:r>
            <a:endParaRPr lang="zh-CN" altLang="en-US" sz="1600" dirty="0">
              <a:solidFill>
                <a:srgbClr val="DA1F28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3751" y="2670130"/>
            <a:ext cx="309880" cy="6140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8"/>
          <p:cNvSpPr/>
          <p:nvPr/>
        </p:nvSpPr>
        <p:spPr>
          <a:xfrm>
            <a:off x="9826625" y="58420"/>
            <a:ext cx="2365375" cy="13525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50800" dir="5400000" sx="1000" sy="1000" algn="ctr" rotWithShape="0">
              <a:srgbClr val="000000">
                <a:alpha val="97000"/>
              </a:srgbClr>
            </a:outerShdw>
            <a:reflection endPos="0" dist="50800" dir="5400000" sy="-100000" algn="bl" rotWithShape="0"/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charset="0"/>
              <a:buChar char="ü"/>
            </a:pPr>
            <a:endParaRPr lang="zh-CN" altLang="en-US">
              <a:latin typeface="+mj-lt"/>
              <a:cs typeface="+mj-lt"/>
            </a:endParaRP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466090" y="45529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445770" y="535305"/>
            <a:ext cx="156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-12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659765" y="4740275"/>
            <a:ext cx="227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659765" y="5212080"/>
            <a:ext cx="4167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</a:rPr>
              <a:t>Install Bootstrap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</a:rPr>
              <a:t>Use bootstrap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</a:rPr>
              <a:t>Create new Branch in GITHUB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</a:rPr>
              <a:t>Get the code from old Branch</a:t>
            </a: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652895" y="4740275"/>
            <a:ext cx="227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Outcome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6697980" y="5135880"/>
            <a:ext cx="4623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Installed Bootstrap - made our Web application responsive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Tested on different browsers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New Branch created in GITHUB - version-1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Got code into new branch</a:t>
            </a:r>
          </a:p>
        </p:txBody>
      </p:sp>
      <p:sp>
        <p:nvSpPr>
          <p:cNvPr id="73" name="文本框 7"/>
          <p:cNvSpPr txBox="1"/>
          <p:nvPr/>
        </p:nvSpPr>
        <p:spPr>
          <a:xfrm>
            <a:off x="3797935" y="179705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90" y="1108553"/>
            <a:ext cx="4724458" cy="4362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95" y="2900734"/>
            <a:ext cx="8064405" cy="3890434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66243" y="1509238"/>
            <a:ext cx="4737100" cy="3961765"/>
          </a:xfrm>
          <a:custGeom>
            <a:avLst/>
            <a:gdLst>
              <a:gd name="connsiteX0" fmla="*/ 4825271 w 7570269"/>
              <a:gd name="connsiteY0" fmla="*/ 0 h 6320279"/>
              <a:gd name="connsiteX1" fmla="*/ 7570269 w 7570269"/>
              <a:gd name="connsiteY1" fmla="*/ 0 h 6320279"/>
              <a:gd name="connsiteX2" fmla="*/ 1323559 w 7570269"/>
              <a:gd name="connsiteY2" fmla="*/ 6320279 h 6320279"/>
              <a:gd name="connsiteX3" fmla="*/ 0 w 7570269"/>
              <a:gd name="connsiteY3" fmla="*/ 6320279 h 6320279"/>
              <a:gd name="connsiteX4" fmla="*/ 0 w 7570269"/>
              <a:gd name="connsiteY4" fmla="*/ 4882099 h 632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0269" h="6320279">
                <a:moveTo>
                  <a:pt x="4825271" y="0"/>
                </a:moveTo>
                <a:lnTo>
                  <a:pt x="7570269" y="0"/>
                </a:lnTo>
                <a:lnTo>
                  <a:pt x="1323559" y="6320279"/>
                </a:lnTo>
                <a:lnTo>
                  <a:pt x="0" y="6320279"/>
                </a:lnTo>
                <a:lnTo>
                  <a:pt x="0" y="4882099"/>
                </a:lnTo>
                <a:close/>
              </a:path>
            </a:pathLst>
          </a:custGeom>
          <a:solidFill>
            <a:srgbClr val="DA1F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13765" y="1222375"/>
            <a:ext cx="4389120" cy="4362450"/>
          </a:xfrm>
          <a:custGeom>
            <a:avLst/>
            <a:gdLst>
              <a:gd name="connsiteX0" fmla="*/ 4254606 w 4401621"/>
              <a:gd name="connsiteY0" fmla="*/ 0 h 4304714"/>
              <a:gd name="connsiteX1" fmla="*/ 4401621 w 4401621"/>
              <a:gd name="connsiteY1" fmla="*/ 0 h 4304714"/>
              <a:gd name="connsiteX2" fmla="*/ 147015 w 4401621"/>
              <a:gd name="connsiteY2" fmla="*/ 4304714 h 4304714"/>
              <a:gd name="connsiteX3" fmla="*/ 0 w 4401621"/>
              <a:gd name="connsiteY3" fmla="*/ 4304714 h 430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1621" h="4304714">
                <a:moveTo>
                  <a:pt x="4254606" y="0"/>
                </a:moveTo>
                <a:lnTo>
                  <a:pt x="4401621" y="0"/>
                </a:lnTo>
                <a:lnTo>
                  <a:pt x="147015" y="4304714"/>
                </a:lnTo>
                <a:lnTo>
                  <a:pt x="0" y="4304714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978535"/>
            <a:ext cx="3531870" cy="3575050"/>
          </a:xfrm>
          <a:custGeom>
            <a:avLst/>
            <a:gdLst>
              <a:gd name="connsiteX0" fmla="*/ 4003909 w 4150924"/>
              <a:gd name="connsiteY0" fmla="*/ 0 h 4199811"/>
              <a:gd name="connsiteX1" fmla="*/ 4150924 w 4150924"/>
              <a:gd name="connsiteY1" fmla="*/ 0 h 4199811"/>
              <a:gd name="connsiteX2" fmla="*/ 0 w 4150924"/>
              <a:gd name="connsiteY2" fmla="*/ 4199811 h 4199811"/>
              <a:gd name="connsiteX3" fmla="*/ 0 w 4150924"/>
              <a:gd name="connsiteY3" fmla="*/ 4051065 h 419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0924" h="4199811">
                <a:moveTo>
                  <a:pt x="4003909" y="0"/>
                </a:moveTo>
                <a:lnTo>
                  <a:pt x="4150924" y="0"/>
                </a:lnTo>
                <a:lnTo>
                  <a:pt x="0" y="4199811"/>
                </a:lnTo>
                <a:lnTo>
                  <a:pt x="0" y="405106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1230630" y="2900734"/>
            <a:ext cx="1826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TESTING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2957298" y="2532763"/>
            <a:ext cx="397454" cy="508298"/>
            <a:chOff x="1605186" y="572440"/>
            <a:chExt cx="563562" cy="720725"/>
          </a:xfrm>
          <a:solidFill>
            <a:schemeClr val="bg1"/>
          </a:solidFill>
          <a:effectLst/>
        </p:grpSpPr>
        <p:sp>
          <p:nvSpPr>
            <p:cNvPr id="15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直角三角形 12"/>
          <p:cNvSpPr/>
          <p:nvPr/>
        </p:nvSpPr>
        <p:spPr>
          <a:xfrm rot="1500000" flipV="1">
            <a:off x="465456" y="403200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445770" y="535305"/>
            <a:ext cx="156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-13</a:t>
            </a:r>
          </a:p>
        </p:txBody>
      </p:sp>
      <p:sp>
        <p:nvSpPr>
          <p:cNvPr id="73" name="文本框 7"/>
          <p:cNvSpPr txBox="1"/>
          <p:nvPr/>
        </p:nvSpPr>
        <p:spPr>
          <a:xfrm>
            <a:off x="3531870" y="220502"/>
            <a:ext cx="449326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Tester</a:t>
            </a:r>
          </a:p>
        </p:txBody>
      </p:sp>
      <p:sp>
        <p:nvSpPr>
          <p:cNvPr id="18" name="文本框 6"/>
          <p:cNvSpPr txBox="1"/>
          <p:nvPr/>
        </p:nvSpPr>
        <p:spPr>
          <a:xfrm flipH="1">
            <a:off x="352824" y="5733736"/>
            <a:ext cx="3575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Impact" panose="020B0806030902050204" pitchFamily="34" charset="0"/>
                <a:cs typeface="+mn-lt"/>
              </a:rPr>
              <a:t>Task - Testcases</a:t>
            </a:r>
          </a:p>
        </p:txBody>
      </p:sp>
      <p:sp>
        <p:nvSpPr>
          <p:cNvPr id="20" name="文本框 6"/>
          <p:cNvSpPr txBox="1"/>
          <p:nvPr/>
        </p:nvSpPr>
        <p:spPr>
          <a:xfrm flipH="1">
            <a:off x="7285387" y="857461"/>
            <a:ext cx="1134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cs typeface="+mn-lt"/>
              </a:rPr>
              <a:t>Outcome</a:t>
            </a:r>
          </a:p>
        </p:txBody>
      </p:sp>
      <p:sp>
        <p:nvSpPr>
          <p:cNvPr id="21" name="文本框 6"/>
          <p:cNvSpPr txBox="1"/>
          <p:nvPr/>
        </p:nvSpPr>
        <p:spPr>
          <a:xfrm flipH="1">
            <a:off x="5520040" y="1222375"/>
            <a:ext cx="58178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rgbClr val="C00000"/>
                </a:solidFill>
                <a:cs typeface="+mn-lt"/>
              </a:rPr>
              <a:t>Testing  process- to check the errors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rgbClr val="C00000"/>
                </a:solidFill>
                <a:cs typeface="+mn-lt"/>
              </a:rPr>
              <a:t>Done Manual Testing by all team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rgbClr val="C00000"/>
                </a:solidFill>
                <a:cs typeface="+mn-lt"/>
              </a:rPr>
              <a:t>Took various 20   Test case scenerios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rgbClr val="C00000"/>
                </a:solidFill>
                <a:cs typeface="+mn-lt"/>
                <a:sym typeface="+mn-ea"/>
              </a:rPr>
              <a:t>In order to check validation and constraints.</a:t>
            </a:r>
            <a:endParaRPr lang="en-US" altLang="zh-CN" sz="2000" dirty="0">
              <a:solidFill>
                <a:srgbClr val="C00000"/>
              </a:solidFill>
              <a:cs typeface="+mn-lt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rgbClr val="C00000"/>
                </a:solidFill>
                <a:cs typeface="+mn-lt"/>
              </a:rPr>
              <a:t>Web app worked smoothly and  Bugs free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00" y="87312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 flipV="1">
            <a:off x="1444667" y="0"/>
            <a:ext cx="10747332" cy="6858000"/>
          </a:xfrm>
          <a:custGeom>
            <a:avLst/>
            <a:gdLst>
              <a:gd name="connsiteX0" fmla="*/ 0 w 10747332"/>
              <a:gd name="connsiteY0" fmla="*/ 0 h 6858000"/>
              <a:gd name="connsiteX1" fmla="*/ 10747332 w 10747332"/>
              <a:gd name="connsiteY1" fmla="*/ 0 h 6858000"/>
              <a:gd name="connsiteX2" fmla="*/ 10747332 w 10747332"/>
              <a:gd name="connsiteY2" fmla="*/ 1 h 6858000"/>
              <a:gd name="connsiteX3" fmla="*/ 10489460 w 10747332"/>
              <a:gd name="connsiteY3" fmla="*/ 1 h 6858000"/>
              <a:gd name="connsiteX4" fmla="*/ 3977709 w 10747332"/>
              <a:gd name="connsiteY4" fmla="*/ 6858000 h 6858000"/>
              <a:gd name="connsiteX5" fmla="*/ 0 w 107473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47332" h="6858000">
                <a:moveTo>
                  <a:pt x="0" y="0"/>
                </a:moveTo>
                <a:lnTo>
                  <a:pt x="10747332" y="0"/>
                </a:lnTo>
                <a:lnTo>
                  <a:pt x="10747332" y="1"/>
                </a:lnTo>
                <a:lnTo>
                  <a:pt x="10489460" y="1"/>
                </a:lnTo>
                <a:lnTo>
                  <a:pt x="397770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0"/>
            <a:ext cx="8732739" cy="6857999"/>
          </a:xfrm>
          <a:custGeom>
            <a:avLst/>
            <a:gdLst>
              <a:gd name="connsiteX0" fmla="*/ 2220988 w 8732739"/>
              <a:gd name="connsiteY0" fmla="*/ 0 h 6857999"/>
              <a:gd name="connsiteX1" fmla="*/ 0 w 8732739"/>
              <a:gd name="connsiteY1" fmla="*/ 0 h 6857999"/>
              <a:gd name="connsiteX2" fmla="*/ 0 w 8732739"/>
              <a:gd name="connsiteY2" fmla="*/ 778965 h 6857999"/>
              <a:gd name="connsiteX3" fmla="*/ 0 w 8732739"/>
              <a:gd name="connsiteY3" fmla="*/ 3981563 h 6857999"/>
              <a:gd name="connsiteX4" fmla="*/ 2731210 w 8732739"/>
              <a:gd name="connsiteY4" fmla="*/ 6857999 h 6857999"/>
              <a:gd name="connsiteX5" fmla="*/ 7235359 w 8732739"/>
              <a:gd name="connsiteY5" fmla="*/ 6857999 h 6857999"/>
              <a:gd name="connsiteX6" fmla="*/ 8732739 w 8732739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2739" h="6857999">
                <a:moveTo>
                  <a:pt x="2220988" y="0"/>
                </a:moveTo>
                <a:lnTo>
                  <a:pt x="0" y="0"/>
                </a:lnTo>
                <a:lnTo>
                  <a:pt x="0" y="778965"/>
                </a:lnTo>
                <a:lnTo>
                  <a:pt x="0" y="3981563"/>
                </a:lnTo>
                <a:lnTo>
                  <a:pt x="2731210" y="6857999"/>
                </a:lnTo>
                <a:lnTo>
                  <a:pt x="7235359" y="6857999"/>
                </a:lnTo>
                <a:lnTo>
                  <a:pt x="8732739" y="6857999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 flipV="1">
            <a:off x="2" y="1983543"/>
            <a:ext cx="9692637" cy="2194561"/>
          </a:xfrm>
          <a:custGeom>
            <a:avLst/>
            <a:gdLst>
              <a:gd name="connsiteX0" fmla="*/ 9692637 w 9692637"/>
              <a:gd name="connsiteY0" fmla="*/ 2194561 h 2194561"/>
              <a:gd name="connsiteX1" fmla="*/ 0 w 9692637"/>
              <a:gd name="connsiteY1" fmla="*/ 2194561 h 2194561"/>
              <a:gd name="connsiteX2" fmla="*/ 0 w 9692637"/>
              <a:gd name="connsiteY2" fmla="*/ 0 h 2194561"/>
              <a:gd name="connsiteX3" fmla="*/ 9692637 w 9692637"/>
              <a:gd name="connsiteY3" fmla="*/ 0 h 219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2637" h="2194561">
                <a:moveTo>
                  <a:pt x="9692637" y="2194561"/>
                </a:moveTo>
                <a:lnTo>
                  <a:pt x="0" y="2194561"/>
                </a:lnTo>
                <a:lnTo>
                  <a:pt x="0" y="0"/>
                </a:lnTo>
                <a:lnTo>
                  <a:pt x="9692637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flipH="1" flipV="1">
            <a:off x="364394" y="4616155"/>
            <a:ext cx="3293435" cy="1158881"/>
          </a:xfrm>
          <a:prstGeom prst="parallelogram">
            <a:avLst>
              <a:gd name="adj" fmla="val 93421"/>
            </a:avLst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15007" y="2267857"/>
            <a:ext cx="6933308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  <a:ea typeface="方正姚体" panose="02010601030101010101" pitchFamily="2" charset="-122"/>
              </a:rPr>
              <a:t>THANK   </a:t>
            </a:r>
            <a:r>
              <a:rPr lang="en-US" altLang="zh-CN" sz="8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  <a:ea typeface="方正姚体" panose="02010601030101010101" pitchFamily="2" charset="-122"/>
              </a:rPr>
              <a:t>YOU</a:t>
            </a:r>
            <a:endParaRPr lang="zh-CN" altLang="en-US" sz="8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" y="64453"/>
            <a:ext cx="1026478" cy="835567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360" y="800735"/>
            <a:ext cx="1223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ITIL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137" y="5676138"/>
            <a:ext cx="1183640" cy="962660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flipV="1">
            <a:off x="2211" y="0"/>
            <a:ext cx="9914145" cy="6638798"/>
          </a:xfrm>
          <a:custGeom>
            <a:avLst/>
            <a:gdLst>
              <a:gd name="connsiteX0" fmla="*/ 0 w 6833939"/>
              <a:gd name="connsiteY0" fmla="*/ 6638798 h 6638798"/>
              <a:gd name="connsiteX1" fmla="*/ 6833939 w 6833939"/>
              <a:gd name="connsiteY1" fmla="*/ 6638798 h 6638798"/>
              <a:gd name="connsiteX2" fmla="*/ 218434 w 6833939"/>
              <a:gd name="connsiteY2" fmla="*/ 0 h 6638798"/>
              <a:gd name="connsiteX3" fmla="*/ 0 w 6833939"/>
              <a:gd name="connsiteY3" fmla="*/ 0 h 663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3939" h="6638798">
                <a:moveTo>
                  <a:pt x="0" y="6638798"/>
                </a:moveTo>
                <a:lnTo>
                  <a:pt x="6833939" y="6638798"/>
                </a:lnTo>
                <a:lnTo>
                  <a:pt x="218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flipV="1">
            <a:off x="335152" y="4164035"/>
            <a:ext cx="1549025" cy="1554479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09204" y="851961"/>
            <a:ext cx="8886820" cy="301665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96100" y="4226513"/>
            <a:ext cx="2842390" cy="909366"/>
          </a:xfrm>
          <a:prstGeom prst="rect">
            <a:avLst/>
          </a:prstGeom>
          <a:solidFill>
            <a:srgbClr val="DA1F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flipV="1">
            <a:off x="4596100" y="4194589"/>
            <a:ext cx="2894874" cy="615315"/>
          </a:xfrm>
          <a:prstGeom prst="rt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96100" y="4269659"/>
            <a:ext cx="275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Amandeep Kaur </a:t>
            </a:r>
          </a:p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(C0744703)</a:t>
            </a:r>
            <a:endParaRPr lang="zh-CN" altLang="en-US" sz="2400" b="1" dirty="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86949" y="5403329"/>
            <a:ext cx="2842390" cy="1022797"/>
          </a:xfrm>
          <a:prstGeom prst="rect">
            <a:avLst/>
          </a:prstGeom>
          <a:solidFill>
            <a:srgbClr val="DA1F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V="1">
            <a:off x="4596100" y="5404189"/>
            <a:ext cx="2775585" cy="628650"/>
          </a:xfrm>
          <a:prstGeom prst="rt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06483" y="5506427"/>
            <a:ext cx="268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Navneet Singh</a:t>
            </a:r>
          </a:p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(C0749303)</a:t>
            </a:r>
          </a:p>
        </p:txBody>
      </p:sp>
      <p:sp>
        <p:nvSpPr>
          <p:cNvPr id="24" name="矩形 23"/>
          <p:cNvSpPr/>
          <p:nvPr/>
        </p:nvSpPr>
        <p:spPr>
          <a:xfrm>
            <a:off x="8145275" y="4194594"/>
            <a:ext cx="2992567" cy="906061"/>
          </a:xfrm>
          <a:prstGeom prst="rect">
            <a:avLst/>
          </a:prstGeom>
          <a:solidFill>
            <a:srgbClr val="DA1F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直角三角形 24"/>
          <p:cNvSpPr/>
          <p:nvPr/>
        </p:nvSpPr>
        <p:spPr>
          <a:xfrm flipV="1">
            <a:off x="8154873" y="4180577"/>
            <a:ext cx="2992120" cy="613410"/>
          </a:xfrm>
          <a:prstGeom prst="rt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79132" y="4234427"/>
            <a:ext cx="281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Gurpreet Chahal </a:t>
            </a:r>
          </a:p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(C0742780)</a:t>
            </a:r>
            <a:endParaRPr lang="zh-CN" altLang="en-US" sz="2400" b="1" dirty="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45275" y="5337688"/>
            <a:ext cx="2992567" cy="1088438"/>
          </a:xfrm>
          <a:prstGeom prst="rect">
            <a:avLst/>
          </a:prstGeom>
          <a:solidFill>
            <a:srgbClr val="DA1F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flipV="1">
            <a:off x="8154873" y="5344220"/>
            <a:ext cx="2992120" cy="603355"/>
          </a:xfrm>
          <a:prstGeom prst="rt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205628" y="5445759"/>
            <a:ext cx="2778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Karanvir Singh</a:t>
            </a:r>
          </a:p>
          <a:p>
            <a:r>
              <a:rPr lang="en-US" altLang="zh-CN" sz="24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(C0745204)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6275" r="733" b="31525"/>
          <a:stretch>
            <a:fillRect/>
          </a:stretch>
        </p:blipFill>
        <p:spPr>
          <a:xfrm>
            <a:off x="1646002" y="965540"/>
            <a:ext cx="10458450" cy="2827020"/>
          </a:xfrm>
          <a:custGeom>
            <a:avLst/>
            <a:gdLst>
              <a:gd name="connsiteX0" fmla="*/ 0 w 9965449"/>
              <a:gd name="connsiteY0" fmla="*/ 0 h 2826775"/>
              <a:gd name="connsiteX1" fmla="*/ 9965449 w 9965449"/>
              <a:gd name="connsiteY1" fmla="*/ 0 h 2826775"/>
              <a:gd name="connsiteX2" fmla="*/ 9965449 w 9965449"/>
              <a:gd name="connsiteY2" fmla="*/ 2826775 h 2826775"/>
              <a:gd name="connsiteX3" fmla="*/ 0 w 9965449"/>
              <a:gd name="connsiteY3" fmla="*/ 2826775 h 28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5449" h="2826775">
                <a:moveTo>
                  <a:pt x="0" y="0"/>
                </a:moveTo>
                <a:lnTo>
                  <a:pt x="9965449" y="0"/>
                </a:lnTo>
                <a:lnTo>
                  <a:pt x="9965449" y="2826775"/>
                </a:lnTo>
                <a:lnTo>
                  <a:pt x="0" y="2826775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8975324" y="3151573"/>
            <a:ext cx="3129128" cy="622183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Team Members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01195" y="2763725"/>
            <a:ext cx="309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49878" y="6528742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ITIL Framework</a:t>
            </a:r>
          </a:p>
        </p:txBody>
      </p:sp>
      <p:sp>
        <p:nvSpPr>
          <p:cNvPr id="5" name="矩形 13"/>
          <p:cNvSpPr/>
          <p:nvPr/>
        </p:nvSpPr>
        <p:spPr>
          <a:xfrm>
            <a:off x="-6985" y="2191385"/>
            <a:ext cx="3503930" cy="4638040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248" y="2279701"/>
            <a:ext cx="3337934" cy="17279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5"/>
          <p:cNvSpPr txBox="1"/>
          <p:nvPr/>
        </p:nvSpPr>
        <p:spPr>
          <a:xfrm>
            <a:off x="139365" y="4050610"/>
            <a:ext cx="214673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</a:rPr>
              <a:t>ABOUT US </a:t>
            </a:r>
          </a:p>
        </p:txBody>
      </p:sp>
      <p:sp>
        <p:nvSpPr>
          <p:cNvPr id="7" name="文本框 15"/>
          <p:cNvSpPr txBox="1"/>
          <p:nvPr/>
        </p:nvSpPr>
        <p:spPr>
          <a:xfrm>
            <a:off x="144145" y="4522470"/>
            <a:ext cx="3077845" cy="23069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altLang="zh-CN" sz="1200" b="1" dirty="0">
                <a:solidFill>
                  <a:schemeClr val="bg1"/>
                </a:solidFill>
                <a:latin typeface="方正姚体" panose="02010601030101010101" pitchFamily="2" charset="-122"/>
              </a:rPr>
              <a:t>Scion Software Solutions (S3) is a software development company located at Richmond Hill, Ontario.</a:t>
            </a:r>
          </a:p>
          <a:p>
            <a:pPr fontAlgn="auto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  <a:p>
            <a:pPr marL="171450" indent="-171450" fontAlgn="auto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altLang="zh-CN" sz="1200" b="1" dirty="0">
                <a:solidFill>
                  <a:schemeClr val="bg1"/>
                </a:solidFill>
                <a:latin typeface="方正姚体" panose="02010601030101010101" pitchFamily="2" charset="-122"/>
              </a:rPr>
              <a:t>The S3 company handles its IT functions and operations based on the ITIL framework.</a:t>
            </a:r>
          </a:p>
          <a:p>
            <a:pPr marL="171450" indent="-171450" fontAlgn="auto">
              <a:lnSpc>
                <a:spcPct val="100000"/>
              </a:lnSpc>
              <a:buFont typeface="Wingdings" panose="05000000000000000000" charset="0"/>
              <a:buChar char="§"/>
            </a:pPr>
            <a:endParaRPr lang="en-US" altLang="zh-CN" sz="12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  <a:p>
            <a:pPr marL="171450" indent="-171450" fontAlgn="auto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altLang="zh-CN" sz="1200" b="1" dirty="0">
                <a:solidFill>
                  <a:schemeClr val="bg1"/>
                </a:solidFill>
                <a:latin typeface="方正姚体" panose="02010601030101010101" pitchFamily="2" charset="-122"/>
              </a:rPr>
              <a:t>ITIL is the collection of best practices for IT Service Management which is Published by the UK government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CE9D1-A47E-464E-9123-1B3A86E9838C}"/>
              </a:ext>
            </a:extLst>
          </p:cNvPr>
          <p:cNvSpPr txBox="1"/>
          <p:nvPr/>
        </p:nvSpPr>
        <p:spPr>
          <a:xfrm>
            <a:off x="0" y="33309"/>
            <a:ext cx="43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CPL-5559-CSAT-CSAC-0093-V2-WINTER-2020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-1048"/>
            <a:ext cx="12192001" cy="6875145"/>
          </a:xfrm>
          <a:prstGeom prst="rect">
            <a:avLst/>
          </a:prstGeom>
          <a:blipFill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44582" y="120761"/>
            <a:ext cx="428688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C00000"/>
                </a:solidFill>
                <a:cs typeface="+mn-lt"/>
              </a:rPr>
              <a:t>Role - Software Analyst</a:t>
            </a:r>
          </a:p>
        </p:txBody>
      </p:sp>
      <p:sp>
        <p:nvSpPr>
          <p:cNvPr id="13" name="直角三角形 12"/>
          <p:cNvSpPr/>
          <p:nvPr/>
        </p:nvSpPr>
        <p:spPr>
          <a:xfrm rot="1500000" flipV="1">
            <a:off x="220980" y="342265"/>
            <a:ext cx="1839595" cy="145351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/>
          <p:cNvSpPr txBox="1"/>
          <p:nvPr/>
        </p:nvSpPr>
        <p:spPr>
          <a:xfrm flipH="1">
            <a:off x="332048" y="446844"/>
            <a:ext cx="1616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-1</a:t>
            </a:r>
          </a:p>
        </p:txBody>
      </p:sp>
      <p:sp>
        <p:nvSpPr>
          <p:cNvPr id="14" name="文本框 7"/>
          <p:cNvSpPr txBox="1"/>
          <p:nvPr/>
        </p:nvSpPr>
        <p:spPr>
          <a:xfrm>
            <a:off x="236855" y="1170305"/>
            <a:ext cx="1171892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/>
              <a:t>Preparing SRS document - </a:t>
            </a:r>
            <a:r>
              <a:rPr lang="en-US" altLang="zh-CN" sz="2000" b="1" dirty="0">
                <a:sym typeface="+mn-ea"/>
              </a:rPr>
              <a:t>Analysing the requirements of Gamer Management Module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ym typeface="+mn-ea"/>
              </a:rPr>
              <a:t>Purpose, Software Requirements, Intended Audiance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ym typeface="+mn-ea"/>
              </a:rPr>
              <a:t>Product Scope, Product Perspective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ym typeface="+mn-ea"/>
              </a:rPr>
              <a:t>Product Functions - flow diagrams representation</a:t>
            </a:r>
            <a:endParaRPr lang="en-US" altLang="zh-CN" sz="2000" b="1" dirty="0">
              <a:solidFill>
                <a:srgbClr val="C00000"/>
              </a:solidFill>
              <a:cs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9437" y="844222"/>
            <a:ext cx="6442392" cy="344170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228762" y="854176"/>
            <a:ext cx="111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TASK</a:t>
            </a:r>
          </a:p>
        </p:txBody>
      </p:sp>
      <p:sp>
        <p:nvSpPr>
          <p:cNvPr id="16" name="矩形 19"/>
          <p:cNvSpPr/>
          <p:nvPr/>
        </p:nvSpPr>
        <p:spPr>
          <a:xfrm>
            <a:off x="5788024" y="2504868"/>
            <a:ext cx="6313805" cy="344170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931467" y="2509407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OUTCOME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68275" y="2836545"/>
            <a:ext cx="120586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CA" b="1" dirty="0">
                <a:solidFill>
                  <a:srgbClr val="C00000"/>
                </a:solidFill>
                <a:sym typeface="+mn-ea"/>
              </a:rPr>
              <a:t>Purpose </a:t>
            </a:r>
            <a:r>
              <a:rPr lang="en-US" altLang="en-CA" b="1" dirty="0">
                <a:solidFill>
                  <a:srgbClr val="C00000"/>
                </a:solidFill>
                <a:sym typeface="+mn-ea"/>
              </a:rPr>
              <a:t>- </a:t>
            </a:r>
            <a:r>
              <a:rPr lang="en-CA" dirty="0">
                <a:sym typeface="+mn-ea"/>
              </a:rPr>
              <a:t>Developed an </a:t>
            </a:r>
            <a:r>
              <a:rPr lang="en-US" altLang="en-CA" b="1" i="1" dirty="0">
                <a:sym typeface="+mn-ea"/>
              </a:rPr>
              <a:t>User Interactive</a:t>
            </a:r>
            <a:r>
              <a:rPr lang="en-US" altLang="en-CA" dirty="0">
                <a:sym typeface="+mn-ea"/>
              </a:rPr>
              <a:t> Web</a:t>
            </a:r>
            <a:r>
              <a:rPr lang="en-CA" dirty="0">
                <a:sym typeface="+mn-ea"/>
              </a:rPr>
              <a:t> </a:t>
            </a:r>
            <a:r>
              <a:rPr lang="en-US" altLang="en-CA" dirty="0">
                <a:sym typeface="+mn-ea"/>
              </a:rPr>
              <a:t>application named </a:t>
            </a:r>
            <a:r>
              <a:rPr lang="en-US" altLang="en-CA" b="1" i="1" dirty="0">
                <a:sym typeface="+mn-ea"/>
              </a:rPr>
              <a:t>G</a:t>
            </a:r>
            <a:r>
              <a:rPr lang="en-CA" b="1" i="1" dirty="0">
                <a:sym typeface="+mn-ea"/>
              </a:rPr>
              <a:t>amer management </a:t>
            </a:r>
            <a:r>
              <a:rPr lang="en-CA" dirty="0">
                <a:sym typeface="+mn-ea"/>
              </a:rPr>
              <a:t>based on ITIL framework.</a:t>
            </a:r>
            <a:endParaRPr lang="en-CA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1" dirty="0">
                <a:solidFill>
                  <a:srgbClr val="C00000"/>
                </a:solidFill>
                <a:sym typeface="+mn-ea"/>
              </a:rPr>
              <a:t>Product Scope -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U</a:t>
            </a:r>
            <a:r>
              <a:rPr lang="en-CA" dirty="0">
                <a:sym typeface="+mn-ea"/>
              </a:rPr>
              <a:t>ser interactive </a:t>
            </a:r>
            <a:r>
              <a:rPr lang="en-US" altLang="en-CA" dirty="0">
                <a:sym typeface="+mn-ea"/>
              </a:rPr>
              <a:t>that </a:t>
            </a:r>
            <a:r>
              <a:rPr lang="en-CA" dirty="0">
                <a:sym typeface="+mn-ea"/>
              </a:rPr>
              <a:t>fulfill</a:t>
            </a:r>
            <a:r>
              <a:rPr lang="en-US" altLang="en-CA" dirty="0">
                <a:sym typeface="+mn-ea"/>
              </a:rPr>
              <a:t>s</a:t>
            </a:r>
            <a:r>
              <a:rPr lang="en-CA" dirty="0">
                <a:sym typeface="+mn-ea"/>
              </a:rPr>
              <a:t> all user requirements</a:t>
            </a:r>
            <a:r>
              <a:rPr lang="en-CA" b="1" dirty="0">
                <a:sym typeface="+mn-ea"/>
              </a:rPr>
              <a:t>.</a:t>
            </a:r>
            <a:r>
              <a:rPr lang="en-CA" dirty="0">
                <a:sym typeface="+mn-ea"/>
              </a:rPr>
              <a:t>Includes </a:t>
            </a:r>
            <a:r>
              <a:rPr lang="en-CA" b="1" dirty="0">
                <a:sym typeface="+mn-ea"/>
              </a:rPr>
              <a:t>three </a:t>
            </a:r>
            <a:r>
              <a:rPr lang="en-CA" dirty="0">
                <a:sym typeface="+mn-ea"/>
              </a:rPr>
              <a:t>types of users</a:t>
            </a:r>
            <a:r>
              <a:rPr lang="en-US" altLang="en-CA" dirty="0">
                <a:sym typeface="+mn-ea"/>
              </a:rPr>
              <a:t>- </a:t>
            </a:r>
            <a:r>
              <a:rPr lang="en-CA" b="1" i="1" dirty="0">
                <a:sym typeface="+mn-ea"/>
              </a:rPr>
              <a:t>Administrator</a:t>
            </a:r>
            <a:r>
              <a:rPr lang="en-CA" b="1" dirty="0">
                <a:sym typeface="+mn-ea"/>
              </a:rPr>
              <a:t>, </a:t>
            </a:r>
            <a:r>
              <a:rPr lang="en-CA" b="1" i="1" dirty="0">
                <a:sym typeface="+mn-ea"/>
              </a:rPr>
              <a:t>Elevated Access user, Regular user</a:t>
            </a:r>
            <a:r>
              <a:rPr lang="en-CA" b="1" dirty="0">
                <a:sym typeface="+mn-ea"/>
              </a:rPr>
              <a:t>.</a:t>
            </a:r>
            <a:endParaRPr lang="en-CA" b="1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Authority Levels</a:t>
            </a:r>
            <a:r>
              <a:rPr lang="en-US" altLang="en-CA" b="1" dirty="0">
                <a:sym typeface="+mn-ea"/>
              </a:rPr>
              <a:t> - </a:t>
            </a:r>
            <a:r>
              <a:rPr lang="en-CA" b="1" dirty="0">
                <a:sym typeface="+mn-ea"/>
              </a:rPr>
              <a:t> </a:t>
            </a:r>
            <a:r>
              <a:rPr lang="en-CA" i="1" dirty="0">
                <a:sym typeface="+mn-ea"/>
              </a:rPr>
              <a:t>Administrator </a:t>
            </a:r>
            <a:r>
              <a:rPr lang="en-US" altLang="en-CA" b="1" i="1" dirty="0">
                <a:sym typeface="+mn-ea"/>
              </a:rPr>
              <a:t>(Higher)</a:t>
            </a:r>
            <a:r>
              <a:rPr lang="en-CA" b="1" dirty="0">
                <a:sym typeface="+mn-ea"/>
              </a:rPr>
              <a:t>, </a:t>
            </a:r>
            <a:r>
              <a:rPr lang="en-CA" i="1" dirty="0">
                <a:sym typeface="+mn-ea"/>
              </a:rPr>
              <a:t>Elevated Access user</a:t>
            </a:r>
            <a:r>
              <a:rPr lang="en-US" altLang="en-CA" b="1" i="1" dirty="0">
                <a:sym typeface="+mn-ea"/>
              </a:rPr>
              <a:t>(Middle)</a:t>
            </a:r>
            <a:r>
              <a:rPr lang="en-CA" b="1" i="1" dirty="0">
                <a:sym typeface="+mn-ea"/>
              </a:rPr>
              <a:t>, </a:t>
            </a:r>
            <a:r>
              <a:rPr lang="en-CA" i="1" dirty="0">
                <a:sym typeface="+mn-ea"/>
              </a:rPr>
              <a:t>Regular user</a:t>
            </a:r>
            <a:r>
              <a:rPr lang="en-US" altLang="en-CA" b="1" i="1" dirty="0">
                <a:sym typeface="+mn-ea"/>
              </a:rPr>
              <a:t>(Lower or Entry level).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en-CA" b="1" dirty="0">
                <a:solidFill>
                  <a:schemeClr val="tx1"/>
                </a:solidFill>
                <a:sym typeface="+mn-ea"/>
              </a:rPr>
              <a:t>           * Admin</a:t>
            </a:r>
            <a:r>
              <a:rPr lang="en-US" altLang="en-CA" dirty="0">
                <a:sym typeface="+mn-ea"/>
              </a:rPr>
              <a:t>- Add, Edit, Delete, View(Search), Provide Access to other users.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en-CA" dirty="0">
                <a:sym typeface="+mn-ea"/>
              </a:rPr>
              <a:t>           * </a:t>
            </a:r>
            <a:r>
              <a:rPr lang="en-US" altLang="en-CA" b="1" dirty="0">
                <a:solidFill>
                  <a:schemeClr val="tx1"/>
                </a:solidFill>
                <a:sym typeface="+mn-ea"/>
              </a:rPr>
              <a:t>Elevated Access User </a:t>
            </a:r>
            <a:r>
              <a:rPr lang="en-US" altLang="en-CA" dirty="0">
                <a:sym typeface="+mn-ea"/>
              </a:rPr>
              <a:t>- View, Edit other users.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en-CA" b="1" dirty="0">
                <a:sym typeface="+mn-ea"/>
              </a:rPr>
              <a:t>           * Regular Access User</a:t>
            </a:r>
            <a:r>
              <a:rPr lang="en-US" altLang="en-CA" dirty="0">
                <a:sym typeface="+mn-ea"/>
              </a:rPr>
              <a:t>- Edit own info.</a:t>
            </a:r>
            <a:endParaRPr lang="en-CA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b="1" dirty="0">
                <a:solidFill>
                  <a:srgbClr val="C00000"/>
                </a:solidFill>
                <a:sym typeface="+mn-ea"/>
              </a:rPr>
              <a:t> Product Perspective</a:t>
            </a:r>
            <a:r>
              <a:rPr lang="en-CA" b="1" dirty="0">
                <a:sym typeface="+mn-ea"/>
              </a:rPr>
              <a:t>- </a:t>
            </a:r>
            <a:r>
              <a:rPr lang="en-US" altLang="en-CA" dirty="0">
                <a:sym typeface="+mn-ea"/>
              </a:rPr>
              <a:t>A</a:t>
            </a:r>
            <a:r>
              <a:rPr lang="en-CA" dirty="0">
                <a:sym typeface="+mn-ea"/>
              </a:rPr>
              <a:t>llow users to </a:t>
            </a:r>
            <a:r>
              <a:rPr lang="en-US" altLang="en-CA" b="1" i="1" dirty="0">
                <a:sym typeface="+mn-ea"/>
              </a:rPr>
              <a:t>C</a:t>
            </a:r>
            <a:r>
              <a:rPr lang="en-CA" b="1" i="1" dirty="0">
                <a:sym typeface="+mn-ea"/>
              </a:rPr>
              <a:t>reate profile</a:t>
            </a:r>
            <a:r>
              <a:rPr lang="en-CA" dirty="0">
                <a:sym typeface="+mn-ea"/>
              </a:rPr>
              <a:t> and </a:t>
            </a:r>
            <a:r>
              <a:rPr lang="en-US" altLang="en-CA" b="1" i="1" dirty="0">
                <a:sym typeface="+mn-ea"/>
              </a:rPr>
              <a:t>s</a:t>
            </a:r>
            <a:r>
              <a:rPr lang="en-CA" b="1" i="1" dirty="0">
                <a:sym typeface="+mn-ea"/>
              </a:rPr>
              <a:t>tore data</a:t>
            </a:r>
            <a:r>
              <a:rPr lang="en-CA" dirty="0">
                <a:sym typeface="+mn-ea"/>
              </a:rPr>
              <a:t> in database</a:t>
            </a:r>
            <a:r>
              <a:rPr lang="en-US" altLang="en-CA" dirty="0">
                <a:sym typeface="+mn-ea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en-CA" b="1" dirty="0">
                <a:solidFill>
                  <a:srgbClr val="C00000"/>
                </a:solidFill>
                <a:sym typeface="+mn-ea"/>
              </a:rPr>
              <a:t>FLow of app</a:t>
            </a:r>
            <a:r>
              <a:rPr lang="en-US" altLang="en-CA" dirty="0">
                <a:sym typeface="+mn-ea"/>
              </a:rPr>
              <a:t> : New User - </a:t>
            </a:r>
            <a:r>
              <a:rPr lang="en-US" altLang="en-CA" b="1" dirty="0">
                <a:sym typeface="+mn-ea"/>
              </a:rPr>
              <a:t>SIGN-UP</a:t>
            </a:r>
            <a:r>
              <a:rPr lang="en-US" altLang="en-CA" dirty="0">
                <a:sym typeface="+mn-ea"/>
              </a:rPr>
              <a:t>,    Registered User- </a:t>
            </a:r>
            <a:r>
              <a:rPr lang="en-US" altLang="en-CA" b="1" dirty="0">
                <a:sym typeface="+mn-ea"/>
              </a:rPr>
              <a:t>LOGIN</a:t>
            </a:r>
            <a:r>
              <a:rPr lang="en-US" altLang="en-CA" dirty="0">
                <a:sym typeface="+mn-ea"/>
              </a:rPr>
              <a:t> .   also represented in a </a:t>
            </a:r>
            <a:r>
              <a:rPr lang="en-US" altLang="en-CA" b="1" dirty="0">
                <a:sym typeface="+mn-ea"/>
              </a:rPr>
              <a:t>Flow Diagram.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Departments</a:t>
            </a:r>
            <a:r>
              <a:rPr lang="en-US" altLang="en-CA" dirty="0">
                <a:sym typeface="+mn-ea"/>
              </a:rPr>
              <a:t> - </a:t>
            </a:r>
            <a:r>
              <a:rPr lang="en-US" altLang="en-CA" i="1" dirty="0">
                <a:sym typeface="+mn-ea"/>
              </a:rPr>
              <a:t>Real Time Strategy</a:t>
            </a:r>
            <a:r>
              <a:rPr lang="en-US" altLang="en-CA" dirty="0">
                <a:sym typeface="+mn-ea"/>
              </a:rPr>
              <a:t>, </a:t>
            </a:r>
            <a:r>
              <a:rPr lang="en-US" altLang="en-CA" i="1" dirty="0">
                <a:sym typeface="+mn-ea"/>
              </a:rPr>
              <a:t>Technology, Board Games, Card Games, Arcade Game ---&gt; assigned by ADMIN.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CA" b="1" dirty="0">
                <a:solidFill>
                  <a:srgbClr val="C00000"/>
                </a:solidFill>
                <a:sym typeface="+mn-ea"/>
              </a:rPr>
              <a:t>Product Functions</a:t>
            </a:r>
            <a:r>
              <a:rPr lang="en-CA" b="1" dirty="0">
                <a:sym typeface="+mn-ea"/>
              </a:rPr>
              <a:t>- </a:t>
            </a:r>
            <a:r>
              <a:rPr lang="en-CA" dirty="0">
                <a:sym typeface="+mn-ea"/>
              </a:rPr>
              <a:t>Implementing </a:t>
            </a:r>
            <a:r>
              <a:rPr lang="en-CA" b="1" dirty="0">
                <a:sym typeface="+mn-ea"/>
              </a:rPr>
              <a:t>client</a:t>
            </a:r>
            <a:r>
              <a:rPr lang="en-US" altLang="en-CA" b="1" dirty="0">
                <a:sym typeface="+mn-ea"/>
              </a:rPr>
              <a:t>-</a:t>
            </a:r>
            <a:r>
              <a:rPr lang="en-CA" b="1" dirty="0">
                <a:sym typeface="+mn-ea"/>
              </a:rPr>
              <a:t>server</a:t>
            </a:r>
            <a:r>
              <a:rPr lang="en-CA" dirty="0">
                <a:sym typeface="+mn-ea"/>
              </a:rPr>
              <a:t> model </a:t>
            </a:r>
            <a:r>
              <a:rPr lang="en-US" altLang="en-CA" dirty="0">
                <a:sym typeface="+mn-ea"/>
              </a:rPr>
              <a:t>providing Better results to clients.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Filing Requirements</a:t>
            </a:r>
            <a:r>
              <a:rPr lang="en-US" altLang="en-CA" dirty="0">
                <a:sym typeface="+mn-ea"/>
              </a:rPr>
              <a:t> - Service Level Agreement managed properly.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b="1" dirty="0">
                <a:solidFill>
                  <a:srgbClr val="C00000"/>
                </a:solidFill>
                <a:sym typeface="+mn-ea"/>
              </a:rPr>
              <a:t> Intended Audience</a:t>
            </a:r>
            <a:r>
              <a:rPr lang="en-CA" b="1" dirty="0">
                <a:sym typeface="+mn-ea"/>
              </a:rPr>
              <a:t>- </a:t>
            </a:r>
            <a:r>
              <a:rPr lang="en-US" altLang="en-CA" b="1" dirty="0">
                <a:sym typeface="+mn-ea"/>
              </a:rPr>
              <a:t>T</a:t>
            </a:r>
            <a:r>
              <a:rPr lang="en-CA" b="1" dirty="0">
                <a:sym typeface="+mn-ea"/>
              </a:rPr>
              <a:t>eam members </a:t>
            </a:r>
            <a:r>
              <a:rPr lang="en-CA" dirty="0">
                <a:sym typeface="+mn-ea"/>
              </a:rPr>
              <a:t>and </a:t>
            </a:r>
            <a:r>
              <a:rPr lang="en-US" altLang="en-CA" b="1" dirty="0">
                <a:sym typeface="+mn-ea"/>
              </a:rPr>
              <a:t>U</a:t>
            </a:r>
            <a:r>
              <a:rPr lang="en-CA" b="1" dirty="0">
                <a:sym typeface="+mn-ea"/>
              </a:rPr>
              <a:t>ser</a:t>
            </a:r>
            <a:r>
              <a:rPr lang="en-US" altLang="en-CA" b="1" dirty="0">
                <a:sym typeface="+mn-ea"/>
              </a:rPr>
              <a:t>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en-CA" b="1" dirty="0">
                <a:sym typeface="+mn-ea"/>
              </a:rPr>
              <a:t> </a:t>
            </a:r>
            <a:r>
              <a:rPr lang="en-US" altLang="en-CA" b="1" dirty="0">
                <a:solidFill>
                  <a:srgbClr val="C00000"/>
                </a:solidFill>
                <a:sym typeface="+mn-ea"/>
              </a:rPr>
              <a:t>Risk Factors</a:t>
            </a:r>
            <a:r>
              <a:rPr lang="en-US" altLang="en-CA" dirty="0">
                <a:sym typeface="+mn-ea"/>
              </a:rPr>
              <a:t>- Change management and risk factors should be easily managed.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043" y="6087110"/>
            <a:ext cx="819786" cy="718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6360" y="-8255"/>
            <a:ext cx="12278344" cy="6875145"/>
          </a:xfrm>
          <a:prstGeom prst="rect">
            <a:avLst/>
          </a:prstGeom>
          <a:blipFill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17745" y="103158"/>
            <a:ext cx="428688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C00000"/>
                </a:solidFill>
                <a:cs typeface="+mn-lt"/>
              </a:rPr>
              <a:t>Role - Software Analyst</a:t>
            </a:r>
          </a:p>
        </p:txBody>
      </p:sp>
      <p:sp>
        <p:nvSpPr>
          <p:cNvPr id="13" name="直角三角形 12"/>
          <p:cNvSpPr/>
          <p:nvPr/>
        </p:nvSpPr>
        <p:spPr>
          <a:xfrm rot="1500000" flipV="1">
            <a:off x="220980" y="342265"/>
            <a:ext cx="1839595" cy="145351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/>
          <p:cNvSpPr txBox="1"/>
          <p:nvPr/>
        </p:nvSpPr>
        <p:spPr>
          <a:xfrm flipH="1">
            <a:off x="236855" y="457200"/>
            <a:ext cx="1818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-2</a:t>
            </a:r>
          </a:p>
        </p:txBody>
      </p:sp>
      <p:sp>
        <p:nvSpPr>
          <p:cNvPr id="14" name="文本框 7"/>
          <p:cNvSpPr txBox="1"/>
          <p:nvPr/>
        </p:nvSpPr>
        <p:spPr>
          <a:xfrm>
            <a:off x="236855" y="1310005"/>
            <a:ext cx="1171892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/>
              <a:t>Convert basic layout of web pages into computer-designed user-interface mock-ups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ym typeface="+mn-ea"/>
              </a:rPr>
              <a:t>Use Axure RP framework - create an interactive prototype for your web application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ym typeface="+mn-ea"/>
              </a:rPr>
              <a:t>External Interface Requirements</a:t>
            </a: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altLang="zh-CN" sz="2000" b="1" dirty="0">
                <a:solidFill>
                  <a:schemeClr val="tx1"/>
                </a:solidFill>
                <a:cs typeface="+mn-lt"/>
              </a:rPr>
              <a:t>Logical characterstics, User interface specifications</a:t>
            </a:r>
          </a:p>
        </p:txBody>
      </p:sp>
      <p:sp>
        <p:nvSpPr>
          <p:cNvPr id="20" name="矩形 19"/>
          <p:cNvSpPr/>
          <p:nvPr/>
        </p:nvSpPr>
        <p:spPr>
          <a:xfrm>
            <a:off x="5798184" y="863918"/>
            <a:ext cx="6313805" cy="344170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423868" y="863918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TASK</a:t>
            </a:r>
          </a:p>
        </p:txBody>
      </p:sp>
      <p:sp>
        <p:nvSpPr>
          <p:cNvPr id="16" name="矩形 19"/>
          <p:cNvSpPr/>
          <p:nvPr/>
        </p:nvSpPr>
        <p:spPr>
          <a:xfrm>
            <a:off x="5798183" y="2716216"/>
            <a:ext cx="6313805" cy="344170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123870" y="2725180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OUTCOME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68275" y="3255010"/>
            <a:ext cx="120586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 Wireframe tool</a:t>
            </a:r>
            <a:r>
              <a:rPr lang="en-US" altLang="en-CA" dirty="0"/>
              <a:t> - </a:t>
            </a:r>
            <a:r>
              <a:rPr lang="en-US" altLang="en-CA" b="1" dirty="0"/>
              <a:t>Axure RP</a:t>
            </a:r>
            <a:r>
              <a:rPr lang="en-US" altLang="en-CA" dirty="0"/>
              <a:t> used to design the interactive web pages.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dirty="0"/>
              <a:t>Preview all web pages in browser.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Designed Pages</a:t>
            </a:r>
            <a:r>
              <a:rPr lang="en-US" altLang="en-CA" dirty="0"/>
              <a:t>- Login/Signup, Welcome Pages.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Design elements</a:t>
            </a:r>
            <a:r>
              <a:rPr lang="en-US" altLang="en-CA" b="1" dirty="0"/>
              <a:t> : </a:t>
            </a:r>
            <a:r>
              <a:rPr lang="en-US" altLang="en-CA" b="1" i="1" dirty="0"/>
              <a:t>Side tabs</a:t>
            </a:r>
            <a:r>
              <a:rPr lang="en-US" altLang="en-CA" i="1" dirty="0"/>
              <a:t> like</a:t>
            </a:r>
            <a:r>
              <a:rPr lang="en-US" altLang="en-CA" b="1" i="1" dirty="0"/>
              <a:t> Welcome, My profile</a:t>
            </a:r>
            <a:r>
              <a:rPr lang="en-US" altLang="en-CA" b="1" dirty="0"/>
              <a:t>, Users, Access Request, Logout.</a:t>
            </a:r>
            <a:r>
              <a:rPr lang="en-US" altLang="en-CA" i="1" dirty="0"/>
              <a:t> </a:t>
            </a:r>
            <a:endParaRPr lang="en-US" altLang="en-CA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Text boxes :</a:t>
            </a:r>
            <a:r>
              <a:rPr lang="en-US" altLang="en-CA" i="1" dirty="0">
                <a:solidFill>
                  <a:srgbClr val="C00000"/>
                </a:solidFill>
              </a:rPr>
              <a:t> </a:t>
            </a:r>
            <a:r>
              <a:rPr lang="en-US" altLang="en-CA" i="1" dirty="0"/>
              <a:t>f</a:t>
            </a:r>
            <a:r>
              <a:rPr lang="en-US" altLang="en-CA" dirty="0"/>
              <a:t>or enterning credentials or data,</a:t>
            </a:r>
            <a:r>
              <a:rPr lang="en-US" altLang="en-CA" i="1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Check boxes</a:t>
            </a:r>
            <a:r>
              <a:rPr lang="en-US" altLang="en-CA" i="1" dirty="0">
                <a:solidFill>
                  <a:srgbClr val="C00000"/>
                </a:solidFill>
              </a:rPr>
              <a:t> </a:t>
            </a:r>
            <a:r>
              <a:rPr lang="en-US" altLang="en-CA" dirty="0"/>
              <a:t>for selecting data</a:t>
            </a:r>
            <a:r>
              <a:rPr lang="en-US" altLang="en-CA" i="1" dirty="0"/>
              <a:t>, </a:t>
            </a:r>
            <a:r>
              <a:rPr lang="en-US" altLang="en-CA" b="1" dirty="0">
                <a:solidFill>
                  <a:srgbClr val="C00000"/>
                </a:solidFill>
              </a:rPr>
              <a:t>Buttons</a:t>
            </a:r>
            <a:r>
              <a:rPr lang="en-US" altLang="en-CA" i="1" dirty="0"/>
              <a:t> </a:t>
            </a:r>
            <a:r>
              <a:rPr lang="en-US" altLang="en-CA" dirty="0"/>
              <a:t>to perform different functions like </a:t>
            </a:r>
            <a:r>
              <a:rPr lang="en-US" altLang="en-CA" b="1" i="1" dirty="0"/>
              <a:t>LOGIN</a:t>
            </a:r>
            <a:r>
              <a:rPr lang="en-US" altLang="en-CA" i="1" dirty="0"/>
              <a:t>, </a:t>
            </a:r>
            <a:r>
              <a:rPr lang="en-US" altLang="en-CA" b="1" i="1" dirty="0"/>
              <a:t>SIGNUP</a:t>
            </a:r>
            <a:r>
              <a:rPr lang="en-US" altLang="en-CA" i="1" dirty="0"/>
              <a:t>, </a:t>
            </a:r>
            <a:r>
              <a:rPr lang="en-US" altLang="en-CA" b="1" i="1" dirty="0"/>
              <a:t>SAVE</a:t>
            </a:r>
            <a:r>
              <a:rPr lang="en-US" altLang="en-CA" i="1" dirty="0"/>
              <a:t>, </a:t>
            </a:r>
            <a:r>
              <a:rPr lang="en-US" altLang="en-CA" b="1" i="1" dirty="0"/>
              <a:t>EDIT </a:t>
            </a:r>
            <a:r>
              <a:rPr lang="en-US" altLang="en-CA" dirty="0"/>
              <a:t>etc .</a:t>
            </a:r>
            <a:r>
              <a:rPr lang="en-US" altLang="en-CA" i="1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Dropdown lis</a:t>
            </a:r>
            <a:r>
              <a:rPr lang="en-US" altLang="en-CA" dirty="0">
                <a:solidFill>
                  <a:srgbClr val="C00000"/>
                </a:solidFill>
              </a:rPr>
              <a:t>t</a:t>
            </a:r>
            <a:r>
              <a:rPr lang="en-US" altLang="en-CA" i="1" dirty="0">
                <a:solidFill>
                  <a:srgbClr val="C00000"/>
                </a:solidFill>
              </a:rPr>
              <a:t> </a:t>
            </a:r>
            <a:r>
              <a:rPr lang="en-US" altLang="en-CA" dirty="0"/>
              <a:t>for selecting departments,</a:t>
            </a:r>
            <a:r>
              <a:rPr lang="en-US" altLang="en-CA" i="1" dirty="0"/>
              <a:t> </a:t>
            </a:r>
            <a:r>
              <a:rPr lang="en-US" altLang="en-CA" b="1" dirty="0">
                <a:solidFill>
                  <a:srgbClr val="C00000"/>
                </a:solidFill>
              </a:rPr>
              <a:t>Toggle buttons</a:t>
            </a:r>
            <a:r>
              <a:rPr lang="en-US" altLang="en-CA" b="1" i="1" dirty="0"/>
              <a:t> </a:t>
            </a:r>
            <a:r>
              <a:rPr lang="en-US" altLang="en-CA" dirty="0"/>
              <a:t>for</a:t>
            </a:r>
            <a:r>
              <a:rPr lang="en-US" altLang="en-CA" b="1" i="1" dirty="0"/>
              <a:t> Approve/Decline</a:t>
            </a:r>
            <a:r>
              <a:rPr lang="en-US" altLang="en-CA" i="1" dirty="0"/>
              <a:t> requests.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Input controls </a:t>
            </a:r>
            <a:r>
              <a:rPr lang="en-US" altLang="en-CA" dirty="0">
                <a:solidFill>
                  <a:schemeClr val="tx1"/>
                </a:solidFill>
              </a:rPr>
              <a:t>: Iinteractive components - Date Picker, Captcha, Dropdown List, Search box.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</a:rPr>
              <a:t>Error messages</a:t>
            </a:r>
            <a:r>
              <a:rPr lang="en-US" altLang="en-CA" dirty="0">
                <a:solidFill>
                  <a:schemeClr val="tx1"/>
                </a:solidFill>
              </a:rPr>
              <a:t> : message will be displayed to show </a:t>
            </a:r>
            <a:r>
              <a:rPr lang="en-US" altLang="en-CA" b="1" dirty="0">
                <a:solidFill>
                  <a:schemeClr val="tx1"/>
                </a:solidFill>
              </a:rPr>
              <a:t>errors</a:t>
            </a:r>
            <a:r>
              <a:rPr lang="en-US" altLang="en-CA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Logical characterstics</a:t>
            </a:r>
            <a:r>
              <a:rPr lang="en-US" altLang="en-CA" b="1" dirty="0">
                <a:sym typeface="+mn-ea"/>
              </a:rPr>
              <a:t> </a:t>
            </a:r>
            <a:r>
              <a:rPr lang="en-US" altLang="en-CA" dirty="0">
                <a:sym typeface="+mn-ea"/>
              </a:rPr>
              <a:t>: Function performed by all designing elements.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CA" b="1" dirty="0">
                <a:solidFill>
                  <a:srgbClr val="C00000"/>
                </a:solidFill>
                <a:sym typeface="+mn-ea"/>
              </a:rPr>
              <a:t> Linking Process</a:t>
            </a:r>
            <a:r>
              <a:rPr lang="en-US" altLang="en-CA" b="1" dirty="0">
                <a:solidFill>
                  <a:schemeClr val="tx1"/>
                </a:solidFill>
                <a:sym typeface="+mn-ea"/>
              </a:rPr>
              <a:t> : </a:t>
            </a:r>
            <a:r>
              <a:rPr lang="en-US" altLang="en-CA" dirty="0">
                <a:solidFill>
                  <a:schemeClr val="tx1"/>
                </a:solidFill>
                <a:sym typeface="+mn-ea"/>
              </a:rPr>
              <a:t>navigation from one page to another amongst buttons, tabs.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793" y="6068377"/>
            <a:ext cx="798195" cy="705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59" y="373020"/>
            <a:ext cx="3930652" cy="648498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68217" y="1213562"/>
            <a:ext cx="3660043" cy="3287417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-11160" y="1136550"/>
            <a:ext cx="3820668" cy="3462084"/>
          </a:xfrm>
          <a:prstGeom prst="ellipse">
            <a:avLst/>
          </a:prstGeom>
          <a:noFill/>
          <a:ln>
            <a:solidFill>
              <a:srgbClr val="DA1F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620" y="2305898"/>
            <a:ext cx="3853180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方正姚体" panose="02010601030101010101" pitchFamily="2" charset="-122"/>
                <a:cs typeface="+mn-ea"/>
                <a:sym typeface="+mn-ea"/>
              </a:rPr>
              <a:t>Database Requirements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+mn-ea"/>
              <a:ea typeface="方正姚体" panose="02010601030101010101" pitchFamily="2" charset="-122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方正姚体" panose="02010601030101010101" pitchFamily="2" charset="-122"/>
                <a:cs typeface="+mn-ea"/>
              </a:rPr>
              <a:t>Select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方正姚体" panose="02010601030101010101" pitchFamily="2" charset="-122"/>
                <a:cs typeface="+mn-ea"/>
              </a:rPr>
              <a:t>Create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方正姚体" panose="02010601030101010101" pitchFamily="2" charset="-122"/>
                <a:cs typeface="+mn-ea"/>
              </a:rPr>
              <a:t>Create ERD</a:t>
            </a:r>
            <a:endParaRPr lang="en-US" altLang="zh-CN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6843" y="1216412"/>
            <a:ext cx="309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4000" b="1" dirty="0">
              <a:solidFill>
                <a:srgbClr val="393738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4000" b="1" dirty="0">
              <a:solidFill>
                <a:srgbClr val="3937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直角三角形 12"/>
          <p:cNvSpPr/>
          <p:nvPr/>
        </p:nvSpPr>
        <p:spPr>
          <a:xfrm rot="1500000" flipV="1">
            <a:off x="245335" y="310571"/>
            <a:ext cx="1839595" cy="145351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"/>
          <p:cNvSpPr txBox="1"/>
          <p:nvPr/>
        </p:nvSpPr>
        <p:spPr>
          <a:xfrm flipH="1">
            <a:off x="301625" y="447040"/>
            <a:ext cx="1858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-3</a:t>
            </a:r>
          </a:p>
        </p:txBody>
      </p:sp>
      <p:sp>
        <p:nvSpPr>
          <p:cNvPr id="18" name="文本框 7"/>
          <p:cNvSpPr txBox="1"/>
          <p:nvPr/>
        </p:nvSpPr>
        <p:spPr>
          <a:xfrm>
            <a:off x="2856831" y="113778"/>
            <a:ext cx="433768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C00000"/>
                </a:solidFill>
                <a:cs typeface="+mn-lt"/>
              </a:rPr>
              <a:t>Role - Database Analyst</a:t>
            </a:r>
          </a:p>
        </p:txBody>
      </p:sp>
      <p:sp>
        <p:nvSpPr>
          <p:cNvPr id="19" name="椭圆 12"/>
          <p:cNvSpPr/>
          <p:nvPr/>
        </p:nvSpPr>
        <p:spPr>
          <a:xfrm>
            <a:off x="1537102" y="1283020"/>
            <a:ext cx="798795" cy="7987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8"/>
          <p:cNvGrpSpPr/>
          <p:nvPr/>
        </p:nvGrpSpPr>
        <p:grpSpPr>
          <a:xfrm>
            <a:off x="1764373" y="1525390"/>
            <a:ext cx="391795" cy="437515"/>
            <a:chOff x="6967126" y="4092464"/>
            <a:chExt cx="453105" cy="448433"/>
          </a:xfrm>
          <a:solidFill>
            <a:srgbClr val="C00000"/>
          </a:solidFill>
          <a:effectLst/>
        </p:grpSpPr>
        <p:sp>
          <p:nvSpPr>
            <p:cNvPr id="21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2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 Box 31"/>
          <p:cNvSpPr txBox="1"/>
          <p:nvPr/>
        </p:nvSpPr>
        <p:spPr>
          <a:xfrm>
            <a:off x="481458" y="2029827"/>
            <a:ext cx="826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Task</a:t>
            </a:r>
            <a:r>
              <a:rPr lang="en-US" sz="1600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 :</a:t>
            </a:r>
          </a:p>
        </p:txBody>
      </p:sp>
      <p:sp>
        <p:nvSpPr>
          <p:cNvPr id="34" name="矩形 19"/>
          <p:cNvSpPr/>
          <p:nvPr/>
        </p:nvSpPr>
        <p:spPr>
          <a:xfrm>
            <a:off x="3684676" y="668853"/>
            <a:ext cx="5121974" cy="344170"/>
          </a:xfrm>
          <a:prstGeom prst="rect">
            <a:avLst/>
          </a:prstGeom>
          <a:solidFill>
            <a:srgbClr val="DA1F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 Box 34"/>
          <p:cNvSpPr txBox="1"/>
          <p:nvPr/>
        </p:nvSpPr>
        <p:spPr>
          <a:xfrm>
            <a:off x="3684675" y="67385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lephant" panose="02020904090505020303" charset="0"/>
                <a:cs typeface="Elephant" panose="02020904090505020303" charset="0"/>
              </a:rPr>
              <a:t>OUTCOME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3616213" y="1073134"/>
            <a:ext cx="74218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Database Requirements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 Flexibility -</a:t>
            </a:r>
            <a:r>
              <a:rPr lang="en-US" dirty="0"/>
              <a:t>supports any Operating System like Windows, </a:t>
            </a:r>
          </a:p>
          <a:p>
            <a:r>
              <a:rPr lang="en-US" dirty="0"/>
              <a:t>       Linux, MacOS etc.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Scalability- supports heavy coded application, </a:t>
            </a:r>
          </a:p>
          <a:p>
            <a:r>
              <a:rPr lang="en-US" dirty="0"/>
              <a:t>      open source.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High Performance - Incredible storage and high speed.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Robust transactional support- Data Integrity, Deadlock </a:t>
            </a:r>
          </a:p>
          <a:p>
            <a:r>
              <a:rPr lang="en-US" dirty="0"/>
              <a:t>      detection.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Strong data protection- Data authentication and </a:t>
            </a:r>
          </a:p>
          <a:p>
            <a:r>
              <a:rPr lang="en-US" dirty="0"/>
              <a:t>     security.</a:t>
            </a:r>
          </a:p>
          <a:p>
            <a:pPr indent="0">
              <a:buFont typeface="Wingdings" panose="05000000000000000000" charset="0"/>
              <a:buNone/>
            </a:pPr>
            <a:endParaRPr lang="en-US" dirty="0"/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Database selected - </a:t>
            </a:r>
            <a:r>
              <a:rPr lang="en-US" sz="2400" b="1" u="sng" dirty="0">
                <a:solidFill>
                  <a:srgbClr val="C00000"/>
                </a:solidFill>
              </a:rPr>
              <a:t>MySQL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</a:rPr>
              <a:t>Database created to store user data.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ERD diagram - explains working </a:t>
            </a:r>
          </a:p>
          <a:p>
            <a:pPr indent="0">
              <a:buFont typeface="Wingdings" panose="05000000000000000000" charset="0"/>
              <a:buNone/>
            </a:pPr>
            <a:r>
              <a:rPr lang="en-US" dirty="0"/>
              <a:t>and flow of web application.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Tables - created tables to store</a:t>
            </a:r>
          </a:p>
          <a:p>
            <a:pPr indent="0">
              <a:buFont typeface="Wingdings" panose="05000000000000000000" charset="0"/>
              <a:buNone/>
            </a:pPr>
            <a:r>
              <a:rPr lang="en-US" dirty="0"/>
              <a:t> into the database.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856" y="6039485"/>
            <a:ext cx="871855" cy="709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118225"/>
            <a:ext cx="12192000" cy="762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138" y="1040765"/>
            <a:ext cx="12192000" cy="5817235"/>
          </a:xfrm>
          <a:prstGeom prst="rect">
            <a:avLst/>
          </a:prstGeom>
          <a:solidFill>
            <a:srgbClr val="FEFEFE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V="1">
            <a:off x="0" y="6117141"/>
            <a:ext cx="12192000" cy="61347"/>
          </a:xfrm>
          <a:prstGeom prst="rect">
            <a:avLst/>
          </a:prstGeom>
          <a:solidFill>
            <a:srgbClr val="DA1F2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86810" y="13335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Programmer Analyst</a:t>
            </a:r>
          </a:p>
        </p:txBody>
      </p:sp>
      <p:sp>
        <p:nvSpPr>
          <p:cNvPr id="2" name="椭圆 7"/>
          <p:cNvSpPr>
            <a:spLocks noChangeAspect="1"/>
          </p:cNvSpPr>
          <p:nvPr/>
        </p:nvSpPr>
        <p:spPr>
          <a:xfrm>
            <a:off x="2649350" y="2299467"/>
            <a:ext cx="3467788" cy="3467788"/>
          </a:xfrm>
          <a:prstGeom prst="ellipse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2554605" y="2222502"/>
            <a:ext cx="3642037" cy="3642037"/>
          </a:xfrm>
          <a:prstGeom prst="ellipse">
            <a:avLst/>
          </a:prstGeom>
          <a:noFill/>
          <a:ln>
            <a:solidFill>
              <a:srgbClr val="DA1F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287"/>
          <p:cNvGrpSpPr/>
          <p:nvPr/>
        </p:nvGrpSpPr>
        <p:grpSpPr>
          <a:xfrm>
            <a:off x="3178637" y="3986303"/>
            <a:ext cx="200495" cy="698500"/>
            <a:chOff x="3911600" y="2146300"/>
            <a:chExt cx="393700" cy="1371600"/>
          </a:xfrm>
          <a:solidFill>
            <a:schemeClr val="bg1"/>
          </a:solidFill>
        </p:grpSpPr>
        <p:sp>
          <p:nvSpPr>
            <p:cNvPr id="35" name="Freeform 278"/>
            <p:cNvSpPr/>
            <p:nvPr/>
          </p:nvSpPr>
          <p:spPr bwMode="auto">
            <a:xfrm>
              <a:off x="4060825" y="2293937"/>
              <a:ext cx="107950" cy="163513"/>
            </a:xfrm>
            <a:custGeom>
              <a:avLst/>
              <a:gdLst>
                <a:gd name="T0" fmla="*/ 4 w 71"/>
                <a:gd name="T1" fmla="*/ 30 h 107"/>
                <a:gd name="T2" fmla="*/ 8 w 71"/>
                <a:gd name="T3" fmla="*/ 61 h 107"/>
                <a:gd name="T4" fmla="*/ 4 w 71"/>
                <a:gd name="T5" fmla="*/ 93 h 107"/>
                <a:gd name="T6" fmla="*/ 56 w 71"/>
                <a:gd name="T7" fmla="*/ 105 h 107"/>
                <a:gd name="T8" fmla="*/ 4 w 71"/>
                <a:gd name="T9" fmla="*/ 3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7">
                  <a:moveTo>
                    <a:pt x="4" y="30"/>
                  </a:moveTo>
                  <a:cubicBezTo>
                    <a:pt x="25" y="39"/>
                    <a:pt x="1" y="50"/>
                    <a:pt x="8" y="61"/>
                  </a:cubicBezTo>
                  <a:cubicBezTo>
                    <a:pt x="15" y="71"/>
                    <a:pt x="0" y="79"/>
                    <a:pt x="4" y="93"/>
                  </a:cubicBezTo>
                  <a:cubicBezTo>
                    <a:pt x="7" y="107"/>
                    <a:pt x="40" y="107"/>
                    <a:pt x="56" y="105"/>
                  </a:cubicBezTo>
                  <a:cubicBezTo>
                    <a:pt x="71" y="104"/>
                    <a:pt x="49" y="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9"/>
            <p:cNvSpPr/>
            <p:nvPr/>
          </p:nvSpPr>
          <p:spPr bwMode="auto">
            <a:xfrm>
              <a:off x="4010025" y="2146300"/>
              <a:ext cx="230188" cy="315913"/>
            </a:xfrm>
            <a:custGeom>
              <a:avLst/>
              <a:gdLst>
                <a:gd name="T0" fmla="*/ 13 w 151"/>
                <a:gd name="T1" fmla="*/ 36 h 208"/>
                <a:gd name="T2" fmla="*/ 106 w 151"/>
                <a:gd name="T3" fmla="*/ 61 h 208"/>
                <a:gd name="T4" fmla="*/ 125 w 151"/>
                <a:gd name="T5" fmla="*/ 101 h 208"/>
                <a:gd name="T6" fmla="*/ 133 w 151"/>
                <a:gd name="T7" fmla="*/ 141 h 208"/>
                <a:gd name="T8" fmla="*/ 122 w 151"/>
                <a:gd name="T9" fmla="*/ 186 h 208"/>
                <a:gd name="T10" fmla="*/ 75 w 151"/>
                <a:gd name="T11" fmla="*/ 201 h 208"/>
                <a:gd name="T12" fmla="*/ 31 w 151"/>
                <a:gd name="T13" fmla="*/ 87 h 208"/>
                <a:gd name="T14" fmla="*/ 13 w 151"/>
                <a:gd name="T15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08">
                  <a:moveTo>
                    <a:pt x="13" y="36"/>
                  </a:moveTo>
                  <a:cubicBezTo>
                    <a:pt x="39" y="0"/>
                    <a:pt x="107" y="15"/>
                    <a:pt x="106" y="61"/>
                  </a:cubicBezTo>
                  <a:cubicBezTo>
                    <a:pt x="106" y="107"/>
                    <a:pt x="134" y="78"/>
                    <a:pt x="125" y="101"/>
                  </a:cubicBezTo>
                  <a:cubicBezTo>
                    <a:pt x="115" y="124"/>
                    <a:pt x="145" y="122"/>
                    <a:pt x="133" y="141"/>
                  </a:cubicBezTo>
                  <a:cubicBezTo>
                    <a:pt x="120" y="160"/>
                    <a:pt x="151" y="164"/>
                    <a:pt x="122" y="186"/>
                  </a:cubicBezTo>
                  <a:cubicBezTo>
                    <a:pt x="92" y="208"/>
                    <a:pt x="75" y="201"/>
                    <a:pt x="75" y="201"/>
                  </a:cubicBezTo>
                  <a:cubicBezTo>
                    <a:pt x="75" y="201"/>
                    <a:pt x="84" y="72"/>
                    <a:pt x="31" y="87"/>
                  </a:cubicBezTo>
                  <a:cubicBezTo>
                    <a:pt x="14" y="92"/>
                    <a:pt x="0" y="53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0"/>
            <p:cNvSpPr/>
            <p:nvPr/>
          </p:nvSpPr>
          <p:spPr bwMode="auto">
            <a:xfrm>
              <a:off x="3911600" y="2170112"/>
              <a:ext cx="393700" cy="1347788"/>
            </a:xfrm>
            <a:custGeom>
              <a:avLst/>
              <a:gdLst>
                <a:gd name="T0" fmla="*/ 160 w 259"/>
                <a:gd name="T1" fmla="*/ 28 h 888"/>
                <a:gd name="T2" fmla="*/ 177 w 259"/>
                <a:gd name="T3" fmla="*/ 130 h 888"/>
                <a:gd name="T4" fmla="*/ 198 w 259"/>
                <a:gd name="T5" fmla="*/ 189 h 888"/>
                <a:gd name="T6" fmla="*/ 203 w 259"/>
                <a:gd name="T7" fmla="*/ 315 h 888"/>
                <a:gd name="T8" fmla="*/ 191 w 259"/>
                <a:gd name="T9" fmla="*/ 377 h 888"/>
                <a:gd name="T10" fmla="*/ 188 w 259"/>
                <a:gd name="T11" fmla="*/ 442 h 888"/>
                <a:gd name="T12" fmla="*/ 179 w 259"/>
                <a:gd name="T13" fmla="*/ 567 h 888"/>
                <a:gd name="T14" fmla="*/ 179 w 259"/>
                <a:gd name="T15" fmla="*/ 609 h 888"/>
                <a:gd name="T16" fmla="*/ 235 w 259"/>
                <a:gd name="T17" fmla="*/ 775 h 888"/>
                <a:gd name="T18" fmla="*/ 256 w 259"/>
                <a:gd name="T19" fmla="*/ 844 h 888"/>
                <a:gd name="T20" fmla="*/ 251 w 259"/>
                <a:gd name="T21" fmla="*/ 865 h 888"/>
                <a:gd name="T22" fmla="*/ 239 w 259"/>
                <a:gd name="T23" fmla="*/ 823 h 888"/>
                <a:gd name="T24" fmla="*/ 181 w 259"/>
                <a:gd name="T25" fmla="*/ 871 h 888"/>
                <a:gd name="T26" fmla="*/ 191 w 259"/>
                <a:gd name="T27" fmla="*/ 839 h 888"/>
                <a:gd name="T28" fmla="*/ 167 w 259"/>
                <a:gd name="T29" fmla="*/ 702 h 888"/>
                <a:gd name="T30" fmla="*/ 146 w 259"/>
                <a:gd name="T31" fmla="*/ 704 h 888"/>
                <a:gd name="T32" fmla="*/ 126 w 259"/>
                <a:gd name="T33" fmla="*/ 804 h 888"/>
                <a:gd name="T34" fmla="*/ 118 w 259"/>
                <a:gd name="T35" fmla="*/ 864 h 888"/>
                <a:gd name="T36" fmla="*/ 109 w 259"/>
                <a:gd name="T37" fmla="*/ 882 h 888"/>
                <a:gd name="T38" fmla="*/ 110 w 259"/>
                <a:gd name="T39" fmla="*/ 838 h 888"/>
                <a:gd name="T40" fmla="*/ 51 w 259"/>
                <a:gd name="T41" fmla="*/ 882 h 888"/>
                <a:gd name="T42" fmla="*/ 43 w 259"/>
                <a:gd name="T43" fmla="*/ 852 h 888"/>
                <a:gd name="T44" fmla="*/ 92 w 259"/>
                <a:gd name="T45" fmla="*/ 707 h 888"/>
                <a:gd name="T46" fmla="*/ 99 w 259"/>
                <a:gd name="T47" fmla="*/ 631 h 888"/>
                <a:gd name="T48" fmla="*/ 86 w 259"/>
                <a:gd name="T49" fmla="*/ 569 h 888"/>
                <a:gd name="T50" fmla="*/ 76 w 259"/>
                <a:gd name="T51" fmla="*/ 504 h 888"/>
                <a:gd name="T52" fmla="*/ 68 w 259"/>
                <a:gd name="T53" fmla="*/ 505 h 888"/>
                <a:gd name="T54" fmla="*/ 52 w 259"/>
                <a:gd name="T55" fmla="*/ 499 h 888"/>
                <a:gd name="T56" fmla="*/ 57 w 259"/>
                <a:gd name="T57" fmla="*/ 452 h 888"/>
                <a:gd name="T58" fmla="*/ 7 w 259"/>
                <a:gd name="T59" fmla="*/ 334 h 888"/>
                <a:gd name="T60" fmla="*/ 64 w 259"/>
                <a:gd name="T61" fmla="*/ 280 h 888"/>
                <a:gd name="T62" fmla="*/ 111 w 259"/>
                <a:gd name="T63" fmla="*/ 171 h 888"/>
                <a:gd name="T64" fmla="*/ 109 w 259"/>
                <a:gd name="T65" fmla="*/ 122 h 888"/>
                <a:gd name="T66" fmla="*/ 80 w 259"/>
                <a:gd name="T67" fmla="*/ 75 h 888"/>
                <a:gd name="T68" fmla="*/ 81 w 259"/>
                <a:gd name="T69" fmla="*/ 3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888">
                  <a:moveTo>
                    <a:pt x="117" y="0"/>
                  </a:moveTo>
                  <a:cubicBezTo>
                    <a:pt x="135" y="0"/>
                    <a:pt x="151" y="9"/>
                    <a:pt x="160" y="28"/>
                  </a:cubicBezTo>
                  <a:cubicBezTo>
                    <a:pt x="168" y="48"/>
                    <a:pt x="169" y="71"/>
                    <a:pt x="166" y="82"/>
                  </a:cubicBezTo>
                  <a:cubicBezTo>
                    <a:pt x="164" y="92"/>
                    <a:pt x="173" y="121"/>
                    <a:pt x="177" y="130"/>
                  </a:cubicBezTo>
                  <a:cubicBezTo>
                    <a:pt x="182" y="142"/>
                    <a:pt x="189" y="159"/>
                    <a:pt x="189" y="159"/>
                  </a:cubicBezTo>
                  <a:cubicBezTo>
                    <a:pt x="189" y="159"/>
                    <a:pt x="198" y="172"/>
                    <a:pt x="198" y="189"/>
                  </a:cubicBezTo>
                  <a:cubicBezTo>
                    <a:pt x="198" y="206"/>
                    <a:pt x="197" y="230"/>
                    <a:pt x="203" y="262"/>
                  </a:cubicBezTo>
                  <a:cubicBezTo>
                    <a:pt x="209" y="293"/>
                    <a:pt x="209" y="300"/>
                    <a:pt x="203" y="315"/>
                  </a:cubicBezTo>
                  <a:cubicBezTo>
                    <a:pt x="198" y="331"/>
                    <a:pt x="180" y="361"/>
                    <a:pt x="180" y="361"/>
                  </a:cubicBezTo>
                  <a:cubicBezTo>
                    <a:pt x="180" y="361"/>
                    <a:pt x="197" y="369"/>
                    <a:pt x="191" y="377"/>
                  </a:cubicBezTo>
                  <a:cubicBezTo>
                    <a:pt x="185" y="384"/>
                    <a:pt x="179" y="387"/>
                    <a:pt x="179" y="387"/>
                  </a:cubicBezTo>
                  <a:cubicBezTo>
                    <a:pt x="179" y="387"/>
                    <a:pt x="198" y="414"/>
                    <a:pt x="188" y="442"/>
                  </a:cubicBezTo>
                  <a:cubicBezTo>
                    <a:pt x="179" y="471"/>
                    <a:pt x="177" y="492"/>
                    <a:pt x="178" y="518"/>
                  </a:cubicBezTo>
                  <a:cubicBezTo>
                    <a:pt x="179" y="544"/>
                    <a:pt x="179" y="567"/>
                    <a:pt x="179" y="567"/>
                  </a:cubicBezTo>
                  <a:cubicBezTo>
                    <a:pt x="168" y="569"/>
                    <a:pt x="168" y="569"/>
                    <a:pt x="168" y="569"/>
                  </a:cubicBezTo>
                  <a:cubicBezTo>
                    <a:pt x="168" y="569"/>
                    <a:pt x="168" y="593"/>
                    <a:pt x="179" y="609"/>
                  </a:cubicBezTo>
                  <a:cubicBezTo>
                    <a:pt x="190" y="624"/>
                    <a:pt x="207" y="649"/>
                    <a:pt x="211" y="689"/>
                  </a:cubicBezTo>
                  <a:cubicBezTo>
                    <a:pt x="214" y="730"/>
                    <a:pt x="223" y="765"/>
                    <a:pt x="235" y="775"/>
                  </a:cubicBezTo>
                  <a:cubicBezTo>
                    <a:pt x="247" y="784"/>
                    <a:pt x="259" y="783"/>
                    <a:pt x="259" y="800"/>
                  </a:cubicBezTo>
                  <a:cubicBezTo>
                    <a:pt x="259" y="816"/>
                    <a:pt x="256" y="836"/>
                    <a:pt x="256" y="844"/>
                  </a:cubicBezTo>
                  <a:cubicBezTo>
                    <a:pt x="256" y="852"/>
                    <a:pt x="256" y="864"/>
                    <a:pt x="256" y="864"/>
                  </a:cubicBezTo>
                  <a:cubicBezTo>
                    <a:pt x="251" y="865"/>
                    <a:pt x="251" y="865"/>
                    <a:pt x="251" y="865"/>
                  </a:cubicBezTo>
                  <a:cubicBezTo>
                    <a:pt x="251" y="865"/>
                    <a:pt x="252" y="855"/>
                    <a:pt x="251" y="845"/>
                  </a:cubicBezTo>
                  <a:cubicBezTo>
                    <a:pt x="249" y="834"/>
                    <a:pt x="246" y="819"/>
                    <a:pt x="239" y="823"/>
                  </a:cubicBezTo>
                  <a:cubicBezTo>
                    <a:pt x="232" y="828"/>
                    <a:pt x="221" y="848"/>
                    <a:pt x="216" y="858"/>
                  </a:cubicBezTo>
                  <a:cubicBezTo>
                    <a:pt x="211" y="867"/>
                    <a:pt x="201" y="876"/>
                    <a:pt x="181" y="871"/>
                  </a:cubicBezTo>
                  <a:cubicBezTo>
                    <a:pt x="160" y="865"/>
                    <a:pt x="153" y="852"/>
                    <a:pt x="164" y="848"/>
                  </a:cubicBezTo>
                  <a:cubicBezTo>
                    <a:pt x="175" y="845"/>
                    <a:pt x="188" y="850"/>
                    <a:pt x="191" y="839"/>
                  </a:cubicBezTo>
                  <a:cubicBezTo>
                    <a:pt x="193" y="827"/>
                    <a:pt x="198" y="798"/>
                    <a:pt x="193" y="783"/>
                  </a:cubicBezTo>
                  <a:cubicBezTo>
                    <a:pt x="189" y="767"/>
                    <a:pt x="173" y="720"/>
                    <a:pt x="167" y="702"/>
                  </a:cubicBezTo>
                  <a:cubicBezTo>
                    <a:pt x="160" y="684"/>
                    <a:pt x="151" y="663"/>
                    <a:pt x="151" y="663"/>
                  </a:cubicBezTo>
                  <a:cubicBezTo>
                    <a:pt x="151" y="663"/>
                    <a:pt x="152" y="691"/>
                    <a:pt x="146" y="704"/>
                  </a:cubicBezTo>
                  <a:cubicBezTo>
                    <a:pt x="141" y="718"/>
                    <a:pt x="121" y="769"/>
                    <a:pt x="117" y="780"/>
                  </a:cubicBezTo>
                  <a:cubicBezTo>
                    <a:pt x="113" y="791"/>
                    <a:pt x="120" y="798"/>
                    <a:pt x="126" y="804"/>
                  </a:cubicBezTo>
                  <a:cubicBezTo>
                    <a:pt x="132" y="809"/>
                    <a:pt x="128" y="823"/>
                    <a:pt x="124" y="834"/>
                  </a:cubicBezTo>
                  <a:cubicBezTo>
                    <a:pt x="120" y="845"/>
                    <a:pt x="118" y="859"/>
                    <a:pt x="118" y="864"/>
                  </a:cubicBezTo>
                  <a:cubicBezTo>
                    <a:pt x="118" y="870"/>
                    <a:pt x="118" y="882"/>
                    <a:pt x="118" y="882"/>
                  </a:cubicBezTo>
                  <a:cubicBezTo>
                    <a:pt x="109" y="882"/>
                    <a:pt x="109" y="882"/>
                    <a:pt x="109" y="882"/>
                  </a:cubicBezTo>
                  <a:cubicBezTo>
                    <a:pt x="109" y="882"/>
                    <a:pt x="112" y="869"/>
                    <a:pt x="112" y="858"/>
                  </a:cubicBezTo>
                  <a:cubicBezTo>
                    <a:pt x="112" y="847"/>
                    <a:pt x="114" y="839"/>
                    <a:pt x="110" y="838"/>
                  </a:cubicBezTo>
                  <a:cubicBezTo>
                    <a:pt x="106" y="836"/>
                    <a:pt x="89" y="851"/>
                    <a:pt x="82" y="862"/>
                  </a:cubicBezTo>
                  <a:cubicBezTo>
                    <a:pt x="75" y="873"/>
                    <a:pt x="74" y="888"/>
                    <a:pt x="51" y="882"/>
                  </a:cubicBezTo>
                  <a:cubicBezTo>
                    <a:pt x="28" y="876"/>
                    <a:pt x="13" y="864"/>
                    <a:pt x="18" y="857"/>
                  </a:cubicBezTo>
                  <a:cubicBezTo>
                    <a:pt x="24" y="850"/>
                    <a:pt x="36" y="856"/>
                    <a:pt x="43" y="852"/>
                  </a:cubicBezTo>
                  <a:cubicBezTo>
                    <a:pt x="50" y="848"/>
                    <a:pt x="63" y="815"/>
                    <a:pt x="71" y="794"/>
                  </a:cubicBezTo>
                  <a:cubicBezTo>
                    <a:pt x="79" y="774"/>
                    <a:pt x="89" y="732"/>
                    <a:pt x="92" y="707"/>
                  </a:cubicBezTo>
                  <a:cubicBezTo>
                    <a:pt x="94" y="682"/>
                    <a:pt x="98" y="663"/>
                    <a:pt x="99" y="655"/>
                  </a:cubicBezTo>
                  <a:cubicBezTo>
                    <a:pt x="99" y="647"/>
                    <a:pt x="99" y="631"/>
                    <a:pt x="99" y="631"/>
                  </a:cubicBezTo>
                  <a:cubicBezTo>
                    <a:pt x="99" y="631"/>
                    <a:pt x="92" y="603"/>
                    <a:pt x="89" y="591"/>
                  </a:cubicBezTo>
                  <a:cubicBezTo>
                    <a:pt x="86" y="578"/>
                    <a:pt x="86" y="569"/>
                    <a:pt x="86" y="569"/>
                  </a:cubicBezTo>
                  <a:cubicBezTo>
                    <a:pt x="86" y="569"/>
                    <a:pt x="73" y="572"/>
                    <a:pt x="73" y="564"/>
                  </a:cubicBezTo>
                  <a:cubicBezTo>
                    <a:pt x="73" y="555"/>
                    <a:pt x="78" y="520"/>
                    <a:pt x="76" y="504"/>
                  </a:cubicBezTo>
                  <a:cubicBezTo>
                    <a:pt x="75" y="487"/>
                    <a:pt x="69" y="489"/>
                    <a:pt x="69" y="489"/>
                  </a:cubicBezTo>
                  <a:cubicBezTo>
                    <a:pt x="69" y="489"/>
                    <a:pt x="68" y="498"/>
                    <a:pt x="68" y="505"/>
                  </a:cubicBezTo>
                  <a:cubicBezTo>
                    <a:pt x="68" y="512"/>
                    <a:pt x="63" y="510"/>
                    <a:pt x="61" y="505"/>
                  </a:cubicBezTo>
                  <a:cubicBezTo>
                    <a:pt x="59" y="499"/>
                    <a:pt x="52" y="505"/>
                    <a:pt x="52" y="499"/>
                  </a:cubicBezTo>
                  <a:cubicBezTo>
                    <a:pt x="52" y="494"/>
                    <a:pt x="49" y="484"/>
                    <a:pt x="50" y="475"/>
                  </a:cubicBezTo>
                  <a:cubicBezTo>
                    <a:pt x="51" y="467"/>
                    <a:pt x="57" y="452"/>
                    <a:pt x="57" y="45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61" y="334"/>
                    <a:pt x="61" y="334"/>
                    <a:pt x="61" y="334"/>
                  </a:cubicBezTo>
                  <a:cubicBezTo>
                    <a:pt x="61" y="334"/>
                    <a:pt x="64" y="298"/>
                    <a:pt x="64" y="280"/>
                  </a:cubicBezTo>
                  <a:cubicBezTo>
                    <a:pt x="64" y="263"/>
                    <a:pt x="62" y="239"/>
                    <a:pt x="74" y="220"/>
                  </a:cubicBezTo>
                  <a:cubicBezTo>
                    <a:pt x="86" y="200"/>
                    <a:pt x="101" y="184"/>
                    <a:pt x="111" y="171"/>
                  </a:cubicBezTo>
                  <a:cubicBezTo>
                    <a:pt x="121" y="158"/>
                    <a:pt x="122" y="158"/>
                    <a:pt x="119" y="146"/>
                  </a:cubicBezTo>
                  <a:cubicBezTo>
                    <a:pt x="116" y="135"/>
                    <a:pt x="116" y="121"/>
                    <a:pt x="109" y="122"/>
                  </a:cubicBezTo>
                  <a:cubicBezTo>
                    <a:pt x="102" y="123"/>
                    <a:pt x="96" y="122"/>
                    <a:pt x="93" y="113"/>
                  </a:cubicBezTo>
                  <a:cubicBezTo>
                    <a:pt x="89" y="104"/>
                    <a:pt x="81" y="87"/>
                    <a:pt x="80" y="75"/>
                  </a:cubicBezTo>
                  <a:cubicBezTo>
                    <a:pt x="79" y="63"/>
                    <a:pt x="82" y="61"/>
                    <a:pt x="80" y="57"/>
                  </a:cubicBezTo>
                  <a:cubicBezTo>
                    <a:pt x="78" y="53"/>
                    <a:pt x="81" y="42"/>
                    <a:pt x="81" y="32"/>
                  </a:cubicBezTo>
                  <a:cubicBezTo>
                    <a:pt x="82" y="23"/>
                    <a:pt x="94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81"/>
            <p:cNvSpPr/>
            <p:nvPr/>
          </p:nvSpPr>
          <p:spPr bwMode="auto">
            <a:xfrm>
              <a:off x="4094163" y="2341562"/>
              <a:ext cx="82550" cy="68263"/>
            </a:xfrm>
            <a:custGeom>
              <a:avLst/>
              <a:gdLst>
                <a:gd name="T0" fmla="*/ 51 w 54"/>
                <a:gd name="T1" fmla="*/ 0 h 45"/>
                <a:gd name="T2" fmla="*/ 54 w 54"/>
                <a:gd name="T3" fmla="*/ 9 h 45"/>
                <a:gd name="T4" fmla="*/ 0 w 54"/>
                <a:gd name="T5" fmla="*/ 45 h 45"/>
                <a:gd name="T6" fmla="*/ 4 w 54"/>
                <a:gd name="T7" fmla="*/ 22 h 45"/>
                <a:gd name="T8" fmla="*/ 29 w 54"/>
                <a:gd name="T9" fmla="*/ 5 h 45"/>
                <a:gd name="T10" fmla="*/ 51 w 54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5">
                  <a:moveTo>
                    <a:pt x="51" y="0"/>
                  </a:moveTo>
                  <a:cubicBezTo>
                    <a:pt x="52" y="4"/>
                    <a:pt x="53" y="7"/>
                    <a:pt x="54" y="9"/>
                  </a:cubicBezTo>
                  <a:cubicBezTo>
                    <a:pt x="26" y="8"/>
                    <a:pt x="11" y="29"/>
                    <a:pt x="0" y="45"/>
                  </a:cubicBezTo>
                  <a:cubicBezTo>
                    <a:pt x="4" y="38"/>
                    <a:pt x="4" y="27"/>
                    <a:pt x="4" y="22"/>
                  </a:cubicBezTo>
                  <a:cubicBezTo>
                    <a:pt x="10" y="15"/>
                    <a:pt x="20" y="8"/>
                    <a:pt x="29" y="5"/>
                  </a:cubicBezTo>
                  <a:cubicBezTo>
                    <a:pt x="37" y="2"/>
                    <a:pt x="4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组合 278"/>
          <p:cNvGrpSpPr/>
          <p:nvPr/>
        </p:nvGrpSpPr>
        <p:grpSpPr>
          <a:xfrm>
            <a:off x="4981014" y="2845240"/>
            <a:ext cx="309474" cy="744593"/>
            <a:chOff x="-952500" y="1754187"/>
            <a:chExt cx="582613" cy="1401763"/>
          </a:xfrm>
          <a:solidFill>
            <a:schemeClr val="bg1"/>
          </a:solidFill>
        </p:grpSpPr>
        <p:sp>
          <p:nvSpPr>
            <p:cNvPr id="40" name="Freeform 271"/>
            <p:cNvSpPr>
              <a:spLocks noEditPoints="1"/>
            </p:cNvSpPr>
            <p:nvPr/>
          </p:nvSpPr>
          <p:spPr bwMode="auto">
            <a:xfrm>
              <a:off x="-952500" y="1754187"/>
              <a:ext cx="582613" cy="1401763"/>
            </a:xfrm>
            <a:custGeom>
              <a:avLst/>
              <a:gdLst>
                <a:gd name="T0" fmla="*/ 335 w 384"/>
                <a:gd name="T1" fmla="*/ 194 h 923"/>
                <a:gd name="T2" fmla="*/ 374 w 384"/>
                <a:gd name="T3" fmla="*/ 371 h 923"/>
                <a:gd name="T4" fmla="*/ 322 w 384"/>
                <a:gd name="T5" fmla="*/ 444 h 923"/>
                <a:gd name="T6" fmla="*/ 321 w 384"/>
                <a:gd name="T7" fmla="*/ 350 h 923"/>
                <a:gd name="T8" fmla="*/ 321 w 384"/>
                <a:gd name="T9" fmla="*/ 321 h 923"/>
                <a:gd name="T10" fmla="*/ 235 w 384"/>
                <a:gd name="T11" fmla="*/ 8 h 923"/>
                <a:gd name="T12" fmla="*/ 259 w 384"/>
                <a:gd name="T13" fmla="*/ 27 h 923"/>
                <a:gd name="T14" fmla="*/ 266 w 384"/>
                <a:gd name="T15" fmla="*/ 80 h 923"/>
                <a:gd name="T16" fmla="*/ 255 w 384"/>
                <a:gd name="T17" fmla="*/ 102 h 923"/>
                <a:gd name="T18" fmla="*/ 253 w 384"/>
                <a:gd name="T19" fmla="*/ 135 h 923"/>
                <a:gd name="T20" fmla="*/ 303 w 384"/>
                <a:gd name="T21" fmla="*/ 164 h 923"/>
                <a:gd name="T22" fmla="*/ 321 w 384"/>
                <a:gd name="T23" fmla="*/ 321 h 923"/>
                <a:gd name="T24" fmla="*/ 314 w 384"/>
                <a:gd name="T25" fmla="*/ 371 h 923"/>
                <a:gd name="T26" fmla="*/ 321 w 384"/>
                <a:gd name="T27" fmla="*/ 444 h 923"/>
                <a:gd name="T28" fmla="*/ 305 w 384"/>
                <a:gd name="T29" fmla="*/ 458 h 923"/>
                <a:gd name="T30" fmla="*/ 285 w 384"/>
                <a:gd name="T31" fmla="*/ 514 h 923"/>
                <a:gd name="T32" fmla="*/ 256 w 384"/>
                <a:gd name="T33" fmla="*/ 716 h 923"/>
                <a:gd name="T34" fmla="*/ 236 w 384"/>
                <a:gd name="T35" fmla="*/ 828 h 923"/>
                <a:gd name="T36" fmla="*/ 245 w 384"/>
                <a:gd name="T37" fmla="*/ 877 h 923"/>
                <a:gd name="T38" fmla="*/ 237 w 384"/>
                <a:gd name="T39" fmla="*/ 911 h 923"/>
                <a:gd name="T40" fmla="*/ 195 w 384"/>
                <a:gd name="T41" fmla="*/ 897 h 923"/>
                <a:gd name="T42" fmla="*/ 197 w 384"/>
                <a:gd name="T43" fmla="*/ 862 h 923"/>
                <a:gd name="T44" fmla="*/ 194 w 384"/>
                <a:gd name="T45" fmla="*/ 820 h 923"/>
                <a:gd name="T46" fmla="*/ 195 w 384"/>
                <a:gd name="T47" fmla="*/ 748 h 923"/>
                <a:gd name="T48" fmla="*/ 202 w 384"/>
                <a:gd name="T49" fmla="*/ 685 h 923"/>
                <a:gd name="T50" fmla="*/ 198 w 384"/>
                <a:gd name="T51" fmla="*/ 596 h 923"/>
                <a:gd name="T52" fmla="*/ 178 w 384"/>
                <a:gd name="T53" fmla="*/ 562 h 923"/>
                <a:gd name="T54" fmla="*/ 112 w 384"/>
                <a:gd name="T55" fmla="*/ 809 h 923"/>
                <a:gd name="T56" fmla="*/ 116 w 384"/>
                <a:gd name="T57" fmla="*/ 335 h 923"/>
                <a:gd name="T58" fmla="*/ 112 w 384"/>
                <a:gd name="T59" fmla="*/ 312 h 923"/>
                <a:gd name="T60" fmla="*/ 136 w 384"/>
                <a:gd name="T61" fmla="*/ 155 h 923"/>
                <a:gd name="T62" fmla="*/ 194 w 384"/>
                <a:gd name="T63" fmla="*/ 132 h 923"/>
                <a:gd name="T64" fmla="*/ 185 w 384"/>
                <a:gd name="T65" fmla="*/ 94 h 923"/>
                <a:gd name="T66" fmla="*/ 188 w 384"/>
                <a:gd name="T67" fmla="*/ 50 h 923"/>
                <a:gd name="T68" fmla="*/ 206 w 384"/>
                <a:gd name="T69" fmla="*/ 15 h 923"/>
                <a:gd name="T70" fmla="*/ 235 w 384"/>
                <a:gd name="T71" fmla="*/ 8 h 923"/>
                <a:gd name="T72" fmla="*/ 110 w 384"/>
                <a:gd name="T73" fmla="*/ 820 h 923"/>
                <a:gd name="T74" fmla="*/ 94 w 384"/>
                <a:gd name="T75" fmla="*/ 884 h 923"/>
                <a:gd name="T76" fmla="*/ 71 w 384"/>
                <a:gd name="T77" fmla="*/ 894 h 923"/>
                <a:gd name="T78" fmla="*/ 0 w 384"/>
                <a:gd name="T79" fmla="*/ 915 h 923"/>
                <a:gd name="T80" fmla="*/ 36 w 384"/>
                <a:gd name="T81" fmla="*/ 868 h 923"/>
                <a:gd name="T82" fmla="*/ 54 w 384"/>
                <a:gd name="T83" fmla="*/ 784 h 923"/>
                <a:gd name="T84" fmla="*/ 96 w 384"/>
                <a:gd name="T85" fmla="*/ 559 h 923"/>
                <a:gd name="T86" fmla="*/ 110 w 384"/>
                <a:gd name="T87" fmla="*/ 472 h 923"/>
                <a:gd name="T88" fmla="*/ 94 w 384"/>
                <a:gd name="T89" fmla="*/ 462 h 923"/>
                <a:gd name="T90" fmla="*/ 90 w 384"/>
                <a:gd name="T91" fmla="*/ 435 h 923"/>
                <a:gd name="T92" fmla="*/ 59 w 384"/>
                <a:gd name="T93" fmla="*/ 349 h 923"/>
                <a:gd name="T94" fmla="*/ 81 w 384"/>
                <a:gd name="T95" fmla="*/ 243 h 923"/>
                <a:gd name="T96" fmla="*/ 105 w 384"/>
                <a:gd name="T97" fmla="*/ 170 h 923"/>
                <a:gd name="T98" fmla="*/ 112 w 384"/>
                <a:gd name="T99" fmla="*/ 312 h 923"/>
                <a:gd name="T100" fmla="*/ 107 w 384"/>
                <a:gd name="T101" fmla="*/ 332 h 923"/>
                <a:gd name="T102" fmla="*/ 112 w 384"/>
                <a:gd name="T103" fmla="*/ 36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923">
                  <a:moveTo>
                    <a:pt x="321" y="171"/>
                  </a:moveTo>
                  <a:cubicBezTo>
                    <a:pt x="328" y="176"/>
                    <a:pt x="333" y="182"/>
                    <a:pt x="335" y="194"/>
                  </a:cubicBezTo>
                  <a:cubicBezTo>
                    <a:pt x="339" y="216"/>
                    <a:pt x="361" y="288"/>
                    <a:pt x="372" y="308"/>
                  </a:cubicBezTo>
                  <a:cubicBezTo>
                    <a:pt x="383" y="328"/>
                    <a:pt x="384" y="355"/>
                    <a:pt x="374" y="371"/>
                  </a:cubicBezTo>
                  <a:cubicBezTo>
                    <a:pt x="363" y="388"/>
                    <a:pt x="337" y="429"/>
                    <a:pt x="333" y="434"/>
                  </a:cubicBezTo>
                  <a:cubicBezTo>
                    <a:pt x="329" y="440"/>
                    <a:pt x="328" y="444"/>
                    <a:pt x="322" y="444"/>
                  </a:cubicBezTo>
                  <a:cubicBezTo>
                    <a:pt x="322" y="444"/>
                    <a:pt x="321" y="444"/>
                    <a:pt x="321" y="444"/>
                  </a:cubicBezTo>
                  <a:cubicBezTo>
                    <a:pt x="321" y="350"/>
                    <a:pt x="321" y="350"/>
                    <a:pt x="321" y="350"/>
                  </a:cubicBezTo>
                  <a:cubicBezTo>
                    <a:pt x="326" y="343"/>
                    <a:pt x="332" y="336"/>
                    <a:pt x="330" y="332"/>
                  </a:cubicBezTo>
                  <a:cubicBezTo>
                    <a:pt x="326" y="326"/>
                    <a:pt x="324" y="325"/>
                    <a:pt x="321" y="321"/>
                  </a:cubicBezTo>
                  <a:lnTo>
                    <a:pt x="321" y="171"/>
                  </a:lnTo>
                  <a:close/>
                  <a:moveTo>
                    <a:pt x="235" y="8"/>
                  </a:moveTo>
                  <a:cubicBezTo>
                    <a:pt x="240" y="12"/>
                    <a:pt x="246" y="20"/>
                    <a:pt x="251" y="17"/>
                  </a:cubicBezTo>
                  <a:cubicBezTo>
                    <a:pt x="255" y="15"/>
                    <a:pt x="254" y="27"/>
                    <a:pt x="259" y="27"/>
                  </a:cubicBezTo>
                  <a:cubicBezTo>
                    <a:pt x="265" y="27"/>
                    <a:pt x="271" y="46"/>
                    <a:pt x="270" y="56"/>
                  </a:cubicBezTo>
                  <a:cubicBezTo>
                    <a:pt x="269" y="66"/>
                    <a:pt x="267" y="76"/>
                    <a:pt x="266" y="80"/>
                  </a:cubicBezTo>
                  <a:cubicBezTo>
                    <a:pt x="265" y="84"/>
                    <a:pt x="263" y="101"/>
                    <a:pt x="260" y="101"/>
                  </a:cubicBezTo>
                  <a:cubicBezTo>
                    <a:pt x="257" y="101"/>
                    <a:pt x="255" y="102"/>
                    <a:pt x="255" y="102"/>
                  </a:cubicBezTo>
                  <a:cubicBezTo>
                    <a:pt x="255" y="102"/>
                    <a:pt x="251" y="114"/>
                    <a:pt x="251" y="125"/>
                  </a:cubicBezTo>
                  <a:cubicBezTo>
                    <a:pt x="251" y="135"/>
                    <a:pt x="253" y="135"/>
                    <a:pt x="253" y="135"/>
                  </a:cubicBezTo>
                  <a:cubicBezTo>
                    <a:pt x="259" y="144"/>
                    <a:pt x="259" y="144"/>
                    <a:pt x="259" y="144"/>
                  </a:cubicBezTo>
                  <a:cubicBezTo>
                    <a:pt x="259" y="144"/>
                    <a:pt x="289" y="160"/>
                    <a:pt x="303" y="164"/>
                  </a:cubicBezTo>
                  <a:cubicBezTo>
                    <a:pt x="309" y="166"/>
                    <a:pt x="316" y="168"/>
                    <a:pt x="321" y="171"/>
                  </a:cubicBezTo>
                  <a:cubicBezTo>
                    <a:pt x="321" y="321"/>
                    <a:pt x="321" y="321"/>
                    <a:pt x="321" y="321"/>
                  </a:cubicBezTo>
                  <a:cubicBezTo>
                    <a:pt x="319" y="318"/>
                    <a:pt x="317" y="313"/>
                    <a:pt x="315" y="304"/>
                  </a:cubicBezTo>
                  <a:cubicBezTo>
                    <a:pt x="316" y="323"/>
                    <a:pt x="309" y="352"/>
                    <a:pt x="314" y="371"/>
                  </a:cubicBezTo>
                  <a:cubicBezTo>
                    <a:pt x="313" y="364"/>
                    <a:pt x="317" y="357"/>
                    <a:pt x="321" y="350"/>
                  </a:cubicBezTo>
                  <a:cubicBezTo>
                    <a:pt x="321" y="444"/>
                    <a:pt x="321" y="444"/>
                    <a:pt x="321" y="444"/>
                  </a:cubicBezTo>
                  <a:cubicBezTo>
                    <a:pt x="316" y="443"/>
                    <a:pt x="313" y="444"/>
                    <a:pt x="313" y="444"/>
                  </a:cubicBezTo>
                  <a:cubicBezTo>
                    <a:pt x="313" y="444"/>
                    <a:pt x="310" y="455"/>
                    <a:pt x="305" y="458"/>
                  </a:cubicBezTo>
                  <a:cubicBezTo>
                    <a:pt x="301" y="461"/>
                    <a:pt x="295" y="472"/>
                    <a:pt x="294" y="468"/>
                  </a:cubicBezTo>
                  <a:cubicBezTo>
                    <a:pt x="293" y="464"/>
                    <a:pt x="289" y="496"/>
                    <a:pt x="285" y="514"/>
                  </a:cubicBezTo>
                  <a:cubicBezTo>
                    <a:pt x="281" y="531"/>
                    <a:pt x="263" y="652"/>
                    <a:pt x="263" y="669"/>
                  </a:cubicBezTo>
                  <a:cubicBezTo>
                    <a:pt x="263" y="686"/>
                    <a:pt x="256" y="704"/>
                    <a:pt x="256" y="716"/>
                  </a:cubicBezTo>
                  <a:cubicBezTo>
                    <a:pt x="257" y="728"/>
                    <a:pt x="254" y="761"/>
                    <a:pt x="254" y="779"/>
                  </a:cubicBezTo>
                  <a:cubicBezTo>
                    <a:pt x="253" y="796"/>
                    <a:pt x="236" y="815"/>
                    <a:pt x="236" y="828"/>
                  </a:cubicBezTo>
                  <a:cubicBezTo>
                    <a:pt x="236" y="841"/>
                    <a:pt x="241" y="847"/>
                    <a:pt x="239" y="855"/>
                  </a:cubicBezTo>
                  <a:cubicBezTo>
                    <a:pt x="236" y="862"/>
                    <a:pt x="237" y="868"/>
                    <a:pt x="245" y="877"/>
                  </a:cubicBezTo>
                  <a:cubicBezTo>
                    <a:pt x="254" y="886"/>
                    <a:pt x="257" y="894"/>
                    <a:pt x="256" y="901"/>
                  </a:cubicBezTo>
                  <a:cubicBezTo>
                    <a:pt x="256" y="908"/>
                    <a:pt x="254" y="910"/>
                    <a:pt x="237" y="911"/>
                  </a:cubicBezTo>
                  <a:cubicBezTo>
                    <a:pt x="221" y="912"/>
                    <a:pt x="205" y="907"/>
                    <a:pt x="205" y="903"/>
                  </a:cubicBezTo>
                  <a:cubicBezTo>
                    <a:pt x="205" y="899"/>
                    <a:pt x="199" y="897"/>
                    <a:pt x="195" y="897"/>
                  </a:cubicBezTo>
                  <a:cubicBezTo>
                    <a:pt x="190" y="897"/>
                    <a:pt x="190" y="892"/>
                    <a:pt x="193" y="883"/>
                  </a:cubicBezTo>
                  <a:cubicBezTo>
                    <a:pt x="195" y="873"/>
                    <a:pt x="201" y="860"/>
                    <a:pt x="197" y="862"/>
                  </a:cubicBezTo>
                  <a:cubicBezTo>
                    <a:pt x="193" y="863"/>
                    <a:pt x="190" y="860"/>
                    <a:pt x="190" y="846"/>
                  </a:cubicBezTo>
                  <a:cubicBezTo>
                    <a:pt x="190" y="833"/>
                    <a:pt x="188" y="829"/>
                    <a:pt x="194" y="820"/>
                  </a:cubicBezTo>
                  <a:cubicBezTo>
                    <a:pt x="200" y="812"/>
                    <a:pt x="199" y="797"/>
                    <a:pt x="197" y="785"/>
                  </a:cubicBezTo>
                  <a:cubicBezTo>
                    <a:pt x="196" y="772"/>
                    <a:pt x="192" y="763"/>
                    <a:pt x="195" y="748"/>
                  </a:cubicBezTo>
                  <a:cubicBezTo>
                    <a:pt x="199" y="733"/>
                    <a:pt x="199" y="715"/>
                    <a:pt x="197" y="707"/>
                  </a:cubicBezTo>
                  <a:cubicBezTo>
                    <a:pt x="195" y="700"/>
                    <a:pt x="197" y="691"/>
                    <a:pt x="202" y="685"/>
                  </a:cubicBezTo>
                  <a:cubicBezTo>
                    <a:pt x="208" y="678"/>
                    <a:pt x="199" y="667"/>
                    <a:pt x="199" y="660"/>
                  </a:cubicBezTo>
                  <a:cubicBezTo>
                    <a:pt x="199" y="654"/>
                    <a:pt x="201" y="625"/>
                    <a:pt x="198" y="596"/>
                  </a:cubicBezTo>
                  <a:cubicBezTo>
                    <a:pt x="195" y="567"/>
                    <a:pt x="194" y="545"/>
                    <a:pt x="193" y="538"/>
                  </a:cubicBezTo>
                  <a:cubicBezTo>
                    <a:pt x="193" y="530"/>
                    <a:pt x="188" y="534"/>
                    <a:pt x="178" y="562"/>
                  </a:cubicBezTo>
                  <a:cubicBezTo>
                    <a:pt x="168" y="591"/>
                    <a:pt x="142" y="681"/>
                    <a:pt x="137" y="701"/>
                  </a:cubicBezTo>
                  <a:cubicBezTo>
                    <a:pt x="133" y="718"/>
                    <a:pt x="119" y="781"/>
                    <a:pt x="112" y="809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4" y="361"/>
                    <a:pt x="113" y="346"/>
                    <a:pt x="116" y="335"/>
                  </a:cubicBezTo>
                  <a:cubicBezTo>
                    <a:pt x="120" y="321"/>
                    <a:pt x="122" y="304"/>
                    <a:pt x="123" y="282"/>
                  </a:cubicBezTo>
                  <a:cubicBezTo>
                    <a:pt x="123" y="282"/>
                    <a:pt x="117" y="300"/>
                    <a:pt x="112" y="312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17" y="158"/>
                    <a:pt x="124" y="156"/>
                    <a:pt x="136" y="155"/>
                  </a:cubicBezTo>
                  <a:cubicBezTo>
                    <a:pt x="161" y="151"/>
                    <a:pt x="180" y="144"/>
                    <a:pt x="186" y="140"/>
                  </a:cubicBezTo>
                  <a:cubicBezTo>
                    <a:pt x="189" y="137"/>
                    <a:pt x="192" y="134"/>
                    <a:pt x="194" y="132"/>
                  </a:cubicBezTo>
                  <a:cubicBezTo>
                    <a:pt x="195" y="130"/>
                    <a:pt x="199" y="127"/>
                    <a:pt x="196" y="126"/>
                  </a:cubicBezTo>
                  <a:cubicBezTo>
                    <a:pt x="189" y="126"/>
                    <a:pt x="188" y="101"/>
                    <a:pt x="185" y="94"/>
                  </a:cubicBezTo>
                  <a:cubicBezTo>
                    <a:pt x="182" y="87"/>
                    <a:pt x="183" y="82"/>
                    <a:pt x="185" y="76"/>
                  </a:cubicBezTo>
                  <a:cubicBezTo>
                    <a:pt x="187" y="69"/>
                    <a:pt x="183" y="60"/>
                    <a:pt x="188" y="50"/>
                  </a:cubicBezTo>
                  <a:cubicBezTo>
                    <a:pt x="194" y="39"/>
                    <a:pt x="186" y="27"/>
                    <a:pt x="194" y="26"/>
                  </a:cubicBezTo>
                  <a:cubicBezTo>
                    <a:pt x="201" y="24"/>
                    <a:pt x="199" y="15"/>
                    <a:pt x="206" y="15"/>
                  </a:cubicBezTo>
                  <a:cubicBezTo>
                    <a:pt x="214" y="15"/>
                    <a:pt x="215" y="5"/>
                    <a:pt x="222" y="9"/>
                  </a:cubicBezTo>
                  <a:cubicBezTo>
                    <a:pt x="230" y="12"/>
                    <a:pt x="230" y="0"/>
                    <a:pt x="235" y="8"/>
                  </a:cubicBezTo>
                  <a:close/>
                  <a:moveTo>
                    <a:pt x="112" y="809"/>
                  </a:moveTo>
                  <a:cubicBezTo>
                    <a:pt x="111" y="814"/>
                    <a:pt x="111" y="817"/>
                    <a:pt x="110" y="820"/>
                  </a:cubicBezTo>
                  <a:cubicBezTo>
                    <a:pt x="107" y="837"/>
                    <a:pt x="103" y="871"/>
                    <a:pt x="98" y="871"/>
                  </a:cubicBezTo>
                  <a:cubicBezTo>
                    <a:pt x="93" y="871"/>
                    <a:pt x="94" y="875"/>
                    <a:pt x="94" y="884"/>
                  </a:cubicBezTo>
                  <a:cubicBezTo>
                    <a:pt x="93" y="894"/>
                    <a:pt x="83" y="895"/>
                    <a:pt x="78" y="897"/>
                  </a:cubicBezTo>
                  <a:cubicBezTo>
                    <a:pt x="72" y="899"/>
                    <a:pt x="71" y="894"/>
                    <a:pt x="71" y="894"/>
                  </a:cubicBezTo>
                  <a:cubicBezTo>
                    <a:pt x="71" y="894"/>
                    <a:pt x="62" y="912"/>
                    <a:pt x="46" y="914"/>
                  </a:cubicBezTo>
                  <a:cubicBezTo>
                    <a:pt x="31" y="916"/>
                    <a:pt x="0" y="923"/>
                    <a:pt x="0" y="915"/>
                  </a:cubicBezTo>
                  <a:cubicBezTo>
                    <a:pt x="0" y="908"/>
                    <a:pt x="4" y="901"/>
                    <a:pt x="14" y="895"/>
                  </a:cubicBezTo>
                  <a:cubicBezTo>
                    <a:pt x="24" y="888"/>
                    <a:pt x="32" y="872"/>
                    <a:pt x="36" y="868"/>
                  </a:cubicBezTo>
                  <a:cubicBezTo>
                    <a:pt x="40" y="864"/>
                    <a:pt x="35" y="865"/>
                    <a:pt x="38" y="857"/>
                  </a:cubicBezTo>
                  <a:cubicBezTo>
                    <a:pt x="42" y="849"/>
                    <a:pt x="52" y="800"/>
                    <a:pt x="54" y="784"/>
                  </a:cubicBezTo>
                  <a:cubicBezTo>
                    <a:pt x="56" y="768"/>
                    <a:pt x="55" y="714"/>
                    <a:pt x="62" y="689"/>
                  </a:cubicBezTo>
                  <a:cubicBezTo>
                    <a:pt x="70" y="663"/>
                    <a:pt x="93" y="582"/>
                    <a:pt x="96" y="559"/>
                  </a:cubicBezTo>
                  <a:cubicBezTo>
                    <a:pt x="100" y="536"/>
                    <a:pt x="105" y="514"/>
                    <a:pt x="105" y="501"/>
                  </a:cubicBezTo>
                  <a:cubicBezTo>
                    <a:pt x="105" y="489"/>
                    <a:pt x="106" y="481"/>
                    <a:pt x="110" y="472"/>
                  </a:cubicBezTo>
                  <a:cubicBezTo>
                    <a:pt x="113" y="463"/>
                    <a:pt x="109" y="450"/>
                    <a:pt x="109" y="450"/>
                  </a:cubicBezTo>
                  <a:cubicBezTo>
                    <a:pt x="109" y="450"/>
                    <a:pt x="100" y="457"/>
                    <a:pt x="94" y="462"/>
                  </a:cubicBezTo>
                  <a:cubicBezTo>
                    <a:pt x="89" y="467"/>
                    <a:pt x="89" y="459"/>
                    <a:pt x="92" y="448"/>
                  </a:cubicBezTo>
                  <a:cubicBezTo>
                    <a:pt x="94" y="437"/>
                    <a:pt x="92" y="431"/>
                    <a:pt x="90" y="435"/>
                  </a:cubicBezTo>
                  <a:cubicBezTo>
                    <a:pt x="87" y="438"/>
                    <a:pt x="85" y="417"/>
                    <a:pt x="78" y="404"/>
                  </a:cubicBezTo>
                  <a:cubicBezTo>
                    <a:pt x="71" y="391"/>
                    <a:pt x="56" y="364"/>
                    <a:pt x="59" y="349"/>
                  </a:cubicBezTo>
                  <a:cubicBezTo>
                    <a:pt x="63" y="334"/>
                    <a:pt x="64" y="307"/>
                    <a:pt x="68" y="294"/>
                  </a:cubicBezTo>
                  <a:cubicBezTo>
                    <a:pt x="72" y="281"/>
                    <a:pt x="77" y="258"/>
                    <a:pt x="81" y="243"/>
                  </a:cubicBezTo>
                  <a:cubicBezTo>
                    <a:pt x="86" y="229"/>
                    <a:pt x="85" y="222"/>
                    <a:pt x="92" y="208"/>
                  </a:cubicBezTo>
                  <a:cubicBezTo>
                    <a:pt x="98" y="193"/>
                    <a:pt x="105" y="177"/>
                    <a:pt x="105" y="170"/>
                  </a:cubicBezTo>
                  <a:cubicBezTo>
                    <a:pt x="105" y="166"/>
                    <a:pt x="106" y="163"/>
                    <a:pt x="112" y="160"/>
                  </a:cubicBezTo>
                  <a:cubicBezTo>
                    <a:pt x="112" y="312"/>
                    <a:pt x="112" y="312"/>
                    <a:pt x="112" y="312"/>
                  </a:cubicBezTo>
                  <a:cubicBezTo>
                    <a:pt x="110" y="316"/>
                    <a:pt x="108" y="320"/>
                    <a:pt x="107" y="320"/>
                  </a:cubicBezTo>
                  <a:cubicBezTo>
                    <a:pt x="101" y="321"/>
                    <a:pt x="101" y="329"/>
                    <a:pt x="107" y="332"/>
                  </a:cubicBezTo>
                  <a:cubicBezTo>
                    <a:pt x="113" y="336"/>
                    <a:pt x="109" y="359"/>
                    <a:pt x="112" y="363"/>
                  </a:cubicBezTo>
                  <a:cubicBezTo>
                    <a:pt x="112" y="363"/>
                    <a:pt x="112" y="363"/>
                    <a:pt x="112" y="363"/>
                  </a:cubicBezTo>
                  <a:lnTo>
                    <a:pt x="112" y="8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72"/>
            <p:cNvSpPr/>
            <p:nvPr/>
          </p:nvSpPr>
          <p:spPr bwMode="auto">
            <a:xfrm>
              <a:off x="-736600" y="1954212"/>
              <a:ext cx="206375" cy="404813"/>
            </a:xfrm>
            <a:custGeom>
              <a:avLst/>
              <a:gdLst>
                <a:gd name="T0" fmla="*/ 110 w 136"/>
                <a:gd name="T1" fmla="*/ 0 h 266"/>
                <a:gd name="T2" fmla="*/ 111 w 136"/>
                <a:gd name="T3" fmla="*/ 3 h 266"/>
                <a:gd name="T4" fmla="*/ 116 w 136"/>
                <a:gd name="T5" fmla="*/ 11 h 266"/>
                <a:gd name="T6" fmla="*/ 116 w 136"/>
                <a:gd name="T7" fmla="*/ 13 h 266"/>
                <a:gd name="T8" fmla="*/ 111 w 136"/>
                <a:gd name="T9" fmla="*/ 106 h 266"/>
                <a:gd name="T10" fmla="*/ 112 w 136"/>
                <a:gd name="T11" fmla="*/ 182 h 266"/>
                <a:gd name="T12" fmla="*/ 125 w 136"/>
                <a:gd name="T13" fmla="*/ 238 h 266"/>
                <a:gd name="T14" fmla="*/ 136 w 136"/>
                <a:gd name="T15" fmla="*/ 265 h 266"/>
                <a:gd name="T16" fmla="*/ 90 w 136"/>
                <a:gd name="T17" fmla="*/ 262 h 266"/>
                <a:gd name="T18" fmla="*/ 15 w 136"/>
                <a:gd name="T19" fmla="*/ 263 h 266"/>
                <a:gd name="T20" fmla="*/ 0 w 136"/>
                <a:gd name="T21" fmla="*/ 257 h 266"/>
                <a:gd name="T22" fmla="*/ 18 w 136"/>
                <a:gd name="T23" fmla="*/ 208 h 266"/>
                <a:gd name="T24" fmla="*/ 32 w 136"/>
                <a:gd name="T25" fmla="*/ 110 h 266"/>
                <a:gd name="T26" fmla="*/ 38 w 136"/>
                <a:gd name="T27" fmla="*/ 23 h 266"/>
                <a:gd name="T28" fmla="*/ 43 w 136"/>
                <a:gd name="T29" fmla="*/ 8 h 266"/>
                <a:gd name="T30" fmla="*/ 44 w 136"/>
                <a:gd name="T31" fmla="*/ 8 h 266"/>
                <a:gd name="T32" fmla="*/ 52 w 136"/>
                <a:gd name="T33" fmla="*/ 0 h 266"/>
                <a:gd name="T34" fmla="*/ 65 w 136"/>
                <a:gd name="T35" fmla="*/ 17 h 266"/>
                <a:gd name="T36" fmla="*/ 87 w 136"/>
                <a:gd name="T37" fmla="*/ 24 h 266"/>
                <a:gd name="T38" fmla="*/ 110 w 13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266">
                  <a:moveTo>
                    <a:pt x="110" y="0"/>
                  </a:moveTo>
                  <a:cubicBezTo>
                    <a:pt x="110" y="3"/>
                    <a:pt x="111" y="3"/>
                    <a:pt x="111" y="3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1"/>
                    <a:pt x="116" y="12"/>
                    <a:pt x="116" y="13"/>
                  </a:cubicBezTo>
                  <a:cubicBezTo>
                    <a:pt x="114" y="26"/>
                    <a:pt x="111" y="74"/>
                    <a:pt x="111" y="106"/>
                  </a:cubicBezTo>
                  <a:cubicBezTo>
                    <a:pt x="111" y="138"/>
                    <a:pt x="107" y="156"/>
                    <a:pt x="112" y="182"/>
                  </a:cubicBezTo>
                  <a:cubicBezTo>
                    <a:pt x="117" y="208"/>
                    <a:pt x="118" y="222"/>
                    <a:pt x="125" y="238"/>
                  </a:cubicBezTo>
                  <a:cubicBezTo>
                    <a:pt x="132" y="254"/>
                    <a:pt x="136" y="265"/>
                    <a:pt x="136" y="265"/>
                  </a:cubicBezTo>
                  <a:cubicBezTo>
                    <a:pt x="136" y="265"/>
                    <a:pt x="114" y="262"/>
                    <a:pt x="90" y="262"/>
                  </a:cubicBezTo>
                  <a:cubicBezTo>
                    <a:pt x="67" y="262"/>
                    <a:pt x="24" y="266"/>
                    <a:pt x="15" y="263"/>
                  </a:cubicBezTo>
                  <a:cubicBezTo>
                    <a:pt x="6" y="260"/>
                    <a:pt x="0" y="257"/>
                    <a:pt x="0" y="257"/>
                  </a:cubicBezTo>
                  <a:cubicBezTo>
                    <a:pt x="0" y="257"/>
                    <a:pt x="11" y="234"/>
                    <a:pt x="18" y="208"/>
                  </a:cubicBezTo>
                  <a:cubicBezTo>
                    <a:pt x="25" y="182"/>
                    <a:pt x="32" y="146"/>
                    <a:pt x="32" y="110"/>
                  </a:cubicBezTo>
                  <a:cubicBezTo>
                    <a:pt x="32" y="75"/>
                    <a:pt x="31" y="41"/>
                    <a:pt x="38" y="23"/>
                  </a:cubicBezTo>
                  <a:cubicBezTo>
                    <a:pt x="40" y="16"/>
                    <a:pt x="42" y="12"/>
                    <a:pt x="43" y="8"/>
                  </a:cubicBezTo>
                  <a:cubicBezTo>
                    <a:pt x="43" y="8"/>
                    <a:pt x="42" y="9"/>
                    <a:pt x="44" y="8"/>
                  </a:cubicBezTo>
                  <a:cubicBezTo>
                    <a:pt x="46" y="6"/>
                    <a:pt x="49" y="2"/>
                    <a:pt x="52" y="0"/>
                  </a:cubicBezTo>
                  <a:cubicBezTo>
                    <a:pt x="55" y="5"/>
                    <a:pt x="57" y="8"/>
                    <a:pt x="65" y="17"/>
                  </a:cubicBezTo>
                  <a:cubicBezTo>
                    <a:pt x="73" y="26"/>
                    <a:pt x="74" y="32"/>
                    <a:pt x="87" y="24"/>
                  </a:cubicBezTo>
                  <a:cubicBezTo>
                    <a:pt x="96" y="18"/>
                    <a:pt x="103" y="8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3"/>
            <p:cNvSpPr/>
            <p:nvPr/>
          </p:nvSpPr>
          <p:spPr bwMode="auto">
            <a:xfrm>
              <a:off x="-703263" y="2001837"/>
              <a:ext cx="98425" cy="398463"/>
            </a:xfrm>
            <a:custGeom>
              <a:avLst/>
              <a:gdLst>
                <a:gd name="T0" fmla="*/ 55 w 65"/>
                <a:gd name="T1" fmla="*/ 0 h 263"/>
                <a:gd name="T2" fmla="*/ 42 w 65"/>
                <a:gd name="T3" fmla="*/ 13 h 263"/>
                <a:gd name="T4" fmla="*/ 46 w 65"/>
                <a:gd name="T5" fmla="*/ 20 h 263"/>
                <a:gd name="T6" fmla="*/ 26 w 65"/>
                <a:gd name="T7" fmla="*/ 99 h 263"/>
                <a:gd name="T8" fmla="*/ 2 w 65"/>
                <a:gd name="T9" fmla="*/ 224 h 263"/>
                <a:gd name="T10" fmla="*/ 10 w 65"/>
                <a:gd name="T11" fmla="*/ 252 h 263"/>
                <a:gd name="T12" fmla="*/ 25 w 65"/>
                <a:gd name="T13" fmla="*/ 253 h 263"/>
                <a:gd name="T14" fmla="*/ 42 w 65"/>
                <a:gd name="T15" fmla="*/ 221 h 263"/>
                <a:gd name="T16" fmla="*/ 57 w 65"/>
                <a:gd name="T17" fmla="*/ 119 h 263"/>
                <a:gd name="T18" fmla="*/ 62 w 65"/>
                <a:gd name="T19" fmla="*/ 41 h 263"/>
                <a:gd name="T20" fmla="*/ 58 w 65"/>
                <a:gd name="T21" fmla="*/ 20 h 263"/>
                <a:gd name="T22" fmla="*/ 65 w 65"/>
                <a:gd name="T23" fmla="*/ 12 h 263"/>
                <a:gd name="T24" fmla="*/ 55 w 65"/>
                <a:gd name="T2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263">
                  <a:moveTo>
                    <a:pt x="55" y="0"/>
                  </a:move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9" y="15"/>
                    <a:pt x="46" y="20"/>
                  </a:cubicBezTo>
                  <a:cubicBezTo>
                    <a:pt x="44" y="26"/>
                    <a:pt x="35" y="57"/>
                    <a:pt x="26" y="99"/>
                  </a:cubicBezTo>
                  <a:cubicBezTo>
                    <a:pt x="17" y="140"/>
                    <a:pt x="5" y="213"/>
                    <a:pt x="2" y="224"/>
                  </a:cubicBezTo>
                  <a:cubicBezTo>
                    <a:pt x="0" y="234"/>
                    <a:pt x="3" y="241"/>
                    <a:pt x="10" y="252"/>
                  </a:cubicBezTo>
                  <a:cubicBezTo>
                    <a:pt x="17" y="263"/>
                    <a:pt x="18" y="262"/>
                    <a:pt x="25" y="253"/>
                  </a:cubicBezTo>
                  <a:cubicBezTo>
                    <a:pt x="32" y="244"/>
                    <a:pt x="37" y="248"/>
                    <a:pt x="42" y="221"/>
                  </a:cubicBezTo>
                  <a:cubicBezTo>
                    <a:pt x="46" y="195"/>
                    <a:pt x="53" y="142"/>
                    <a:pt x="57" y="119"/>
                  </a:cubicBezTo>
                  <a:cubicBezTo>
                    <a:pt x="61" y="96"/>
                    <a:pt x="65" y="51"/>
                    <a:pt x="62" y="41"/>
                  </a:cubicBezTo>
                  <a:cubicBezTo>
                    <a:pt x="59" y="30"/>
                    <a:pt x="57" y="25"/>
                    <a:pt x="58" y="20"/>
                  </a:cubicBezTo>
                  <a:cubicBezTo>
                    <a:pt x="59" y="16"/>
                    <a:pt x="65" y="12"/>
                    <a:pt x="65" y="12"/>
                  </a:cubicBezTo>
                  <a:cubicBezTo>
                    <a:pt x="65" y="12"/>
                    <a:pt x="61" y="2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292"/>
          <p:cNvGrpSpPr/>
          <p:nvPr/>
        </p:nvGrpSpPr>
        <p:grpSpPr>
          <a:xfrm>
            <a:off x="3698204" y="2721634"/>
            <a:ext cx="229357" cy="718131"/>
            <a:chOff x="1833563" y="-9526"/>
            <a:chExt cx="981075" cy="3071814"/>
          </a:xfrm>
        </p:grpSpPr>
        <p:sp>
          <p:nvSpPr>
            <p:cNvPr id="44" name="Freeform 282"/>
            <p:cNvSpPr>
              <a:spLocks noEditPoints="1"/>
            </p:cNvSpPr>
            <p:nvPr/>
          </p:nvSpPr>
          <p:spPr bwMode="auto">
            <a:xfrm>
              <a:off x="1833563" y="-9526"/>
              <a:ext cx="981075" cy="3071814"/>
            </a:xfrm>
            <a:custGeom>
              <a:avLst/>
              <a:gdLst>
                <a:gd name="T0" fmla="*/ 538 w 646"/>
                <a:gd name="T1" fmla="*/ 408 h 2022"/>
                <a:gd name="T2" fmla="*/ 578 w 646"/>
                <a:gd name="T3" fmla="*/ 863 h 2022"/>
                <a:gd name="T4" fmla="*/ 577 w 646"/>
                <a:gd name="T5" fmla="*/ 1035 h 2022"/>
                <a:gd name="T6" fmla="*/ 567 w 646"/>
                <a:gd name="T7" fmla="*/ 1106 h 2022"/>
                <a:gd name="T8" fmla="*/ 641 w 646"/>
                <a:gd name="T9" fmla="*/ 1419 h 2022"/>
                <a:gd name="T10" fmla="*/ 480 w 646"/>
                <a:gd name="T11" fmla="*/ 1501 h 2022"/>
                <a:gd name="T12" fmla="*/ 494 w 646"/>
                <a:gd name="T13" fmla="*/ 1114 h 2022"/>
                <a:gd name="T14" fmla="*/ 495 w 646"/>
                <a:gd name="T15" fmla="*/ 1032 h 2022"/>
                <a:gd name="T16" fmla="*/ 480 w 646"/>
                <a:gd name="T17" fmla="*/ 346 h 2022"/>
                <a:gd name="T18" fmla="*/ 384 w 646"/>
                <a:gd name="T19" fmla="*/ 63 h 2022"/>
                <a:gd name="T20" fmla="*/ 389 w 646"/>
                <a:gd name="T21" fmla="*/ 195 h 2022"/>
                <a:gd name="T22" fmla="*/ 349 w 646"/>
                <a:gd name="T23" fmla="*/ 259 h 2022"/>
                <a:gd name="T24" fmla="*/ 467 w 646"/>
                <a:gd name="T25" fmla="*/ 342 h 2022"/>
                <a:gd name="T26" fmla="*/ 480 w 646"/>
                <a:gd name="T27" fmla="*/ 1049 h 2022"/>
                <a:gd name="T28" fmla="*/ 461 w 646"/>
                <a:gd name="T29" fmla="*/ 1051 h 2022"/>
                <a:gd name="T30" fmla="*/ 464 w 646"/>
                <a:gd name="T31" fmla="*/ 1118 h 2022"/>
                <a:gd name="T32" fmla="*/ 480 w 646"/>
                <a:gd name="T33" fmla="*/ 1501 h 2022"/>
                <a:gd name="T34" fmla="*/ 449 w 646"/>
                <a:gd name="T35" fmla="*/ 1502 h 2022"/>
                <a:gd name="T36" fmla="*/ 434 w 646"/>
                <a:gd name="T37" fmla="*/ 1757 h 2022"/>
                <a:gd name="T38" fmla="*/ 449 w 646"/>
                <a:gd name="T39" fmla="*/ 1927 h 2022"/>
                <a:gd name="T40" fmla="*/ 344 w 646"/>
                <a:gd name="T41" fmla="*/ 1937 h 2022"/>
                <a:gd name="T42" fmla="*/ 322 w 646"/>
                <a:gd name="T43" fmla="*/ 1812 h 2022"/>
                <a:gd name="T44" fmla="*/ 325 w 646"/>
                <a:gd name="T45" fmla="*/ 1617 h 2022"/>
                <a:gd name="T46" fmla="*/ 275 w 646"/>
                <a:gd name="T47" fmla="*/ 1189 h 2022"/>
                <a:gd name="T48" fmla="*/ 225 w 646"/>
                <a:gd name="T49" fmla="*/ 1281 h 2022"/>
                <a:gd name="T50" fmla="*/ 170 w 646"/>
                <a:gd name="T51" fmla="*/ 1711 h 2022"/>
                <a:gd name="T52" fmla="*/ 182 w 646"/>
                <a:gd name="T53" fmla="*/ 1784 h 2022"/>
                <a:gd name="T54" fmla="*/ 148 w 646"/>
                <a:gd name="T55" fmla="*/ 1916 h 2022"/>
                <a:gd name="T56" fmla="*/ 52 w 646"/>
                <a:gd name="T57" fmla="*/ 2013 h 2022"/>
                <a:gd name="T58" fmla="*/ 65 w 646"/>
                <a:gd name="T59" fmla="*/ 1846 h 2022"/>
                <a:gd name="T60" fmla="*/ 59 w 646"/>
                <a:gd name="T61" fmla="*/ 1748 h 2022"/>
                <a:gd name="T62" fmla="*/ 51 w 646"/>
                <a:gd name="T63" fmla="*/ 1385 h 2022"/>
                <a:gd name="T64" fmla="*/ 53 w 646"/>
                <a:gd name="T65" fmla="*/ 1007 h 2022"/>
                <a:gd name="T66" fmla="*/ 33 w 646"/>
                <a:gd name="T67" fmla="*/ 944 h 2022"/>
                <a:gd name="T68" fmla="*/ 12 w 646"/>
                <a:gd name="T69" fmla="*/ 775 h 2022"/>
                <a:gd name="T70" fmla="*/ 37 w 646"/>
                <a:gd name="T71" fmla="*/ 446 h 2022"/>
                <a:gd name="T72" fmla="*/ 216 w 646"/>
                <a:gd name="T73" fmla="*/ 305 h 2022"/>
                <a:gd name="T74" fmla="*/ 223 w 646"/>
                <a:gd name="T75" fmla="*/ 206 h 2022"/>
                <a:gd name="T76" fmla="*/ 197 w 646"/>
                <a:gd name="T77" fmla="*/ 140 h 2022"/>
                <a:gd name="T78" fmla="*/ 206 w 646"/>
                <a:gd name="T79" fmla="*/ 6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2022">
                  <a:moveTo>
                    <a:pt x="480" y="346"/>
                  </a:moveTo>
                  <a:cubicBezTo>
                    <a:pt x="513" y="356"/>
                    <a:pt x="537" y="365"/>
                    <a:pt x="538" y="408"/>
                  </a:cubicBezTo>
                  <a:cubicBezTo>
                    <a:pt x="539" y="457"/>
                    <a:pt x="544" y="553"/>
                    <a:pt x="551" y="618"/>
                  </a:cubicBezTo>
                  <a:cubicBezTo>
                    <a:pt x="558" y="682"/>
                    <a:pt x="577" y="819"/>
                    <a:pt x="578" y="863"/>
                  </a:cubicBezTo>
                  <a:cubicBezTo>
                    <a:pt x="579" y="906"/>
                    <a:pt x="584" y="999"/>
                    <a:pt x="582" y="1009"/>
                  </a:cubicBezTo>
                  <a:cubicBezTo>
                    <a:pt x="581" y="1019"/>
                    <a:pt x="573" y="1018"/>
                    <a:pt x="577" y="1035"/>
                  </a:cubicBezTo>
                  <a:cubicBezTo>
                    <a:pt x="580" y="1052"/>
                    <a:pt x="580" y="1068"/>
                    <a:pt x="571" y="1080"/>
                  </a:cubicBezTo>
                  <a:cubicBezTo>
                    <a:pt x="562" y="1091"/>
                    <a:pt x="567" y="1106"/>
                    <a:pt x="567" y="1106"/>
                  </a:cubicBezTo>
                  <a:cubicBezTo>
                    <a:pt x="646" y="1103"/>
                    <a:pt x="646" y="1103"/>
                    <a:pt x="646" y="1103"/>
                  </a:cubicBezTo>
                  <a:cubicBezTo>
                    <a:pt x="641" y="1419"/>
                    <a:pt x="641" y="1419"/>
                    <a:pt x="641" y="1419"/>
                  </a:cubicBezTo>
                  <a:cubicBezTo>
                    <a:pt x="515" y="1516"/>
                    <a:pt x="515" y="1516"/>
                    <a:pt x="515" y="1516"/>
                  </a:cubicBezTo>
                  <a:cubicBezTo>
                    <a:pt x="515" y="1516"/>
                    <a:pt x="497" y="1503"/>
                    <a:pt x="480" y="1501"/>
                  </a:cubicBezTo>
                  <a:cubicBezTo>
                    <a:pt x="480" y="1116"/>
                    <a:pt x="480" y="1116"/>
                    <a:pt x="480" y="1116"/>
                  </a:cubicBezTo>
                  <a:cubicBezTo>
                    <a:pt x="494" y="1114"/>
                    <a:pt x="494" y="1114"/>
                    <a:pt x="494" y="1114"/>
                  </a:cubicBezTo>
                  <a:cubicBezTo>
                    <a:pt x="494" y="1114"/>
                    <a:pt x="491" y="1091"/>
                    <a:pt x="495" y="1076"/>
                  </a:cubicBezTo>
                  <a:cubicBezTo>
                    <a:pt x="500" y="1062"/>
                    <a:pt x="498" y="1048"/>
                    <a:pt x="495" y="1032"/>
                  </a:cubicBezTo>
                  <a:cubicBezTo>
                    <a:pt x="495" y="1032"/>
                    <a:pt x="490" y="1047"/>
                    <a:pt x="480" y="1049"/>
                  </a:cubicBezTo>
                  <a:lnTo>
                    <a:pt x="480" y="346"/>
                  </a:lnTo>
                  <a:close/>
                  <a:moveTo>
                    <a:pt x="303" y="0"/>
                  </a:moveTo>
                  <a:cubicBezTo>
                    <a:pt x="338" y="0"/>
                    <a:pt x="379" y="26"/>
                    <a:pt x="384" y="63"/>
                  </a:cubicBezTo>
                  <a:cubicBezTo>
                    <a:pt x="389" y="100"/>
                    <a:pt x="386" y="151"/>
                    <a:pt x="386" y="151"/>
                  </a:cubicBezTo>
                  <a:cubicBezTo>
                    <a:pt x="386" y="151"/>
                    <a:pt x="398" y="176"/>
                    <a:pt x="389" y="195"/>
                  </a:cubicBezTo>
                  <a:cubicBezTo>
                    <a:pt x="379" y="215"/>
                    <a:pt x="355" y="211"/>
                    <a:pt x="355" y="211"/>
                  </a:cubicBezTo>
                  <a:cubicBezTo>
                    <a:pt x="355" y="211"/>
                    <a:pt x="349" y="242"/>
                    <a:pt x="349" y="259"/>
                  </a:cubicBezTo>
                  <a:cubicBezTo>
                    <a:pt x="349" y="276"/>
                    <a:pt x="351" y="287"/>
                    <a:pt x="364" y="298"/>
                  </a:cubicBezTo>
                  <a:cubicBezTo>
                    <a:pt x="378" y="309"/>
                    <a:pt x="428" y="330"/>
                    <a:pt x="467" y="342"/>
                  </a:cubicBezTo>
                  <a:cubicBezTo>
                    <a:pt x="471" y="344"/>
                    <a:pt x="476" y="345"/>
                    <a:pt x="480" y="346"/>
                  </a:cubicBezTo>
                  <a:cubicBezTo>
                    <a:pt x="480" y="1049"/>
                    <a:pt x="480" y="1049"/>
                    <a:pt x="480" y="1049"/>
                  </a:cubicBezTo>
                  <a:cubicBezTo>
                    <a:pt x="479" y="1050"/>
                    <a:pt x="478" y="1050"/>
                    <a:pt x="478" y="1050"/>
                  </a:cubicBezTo>
                  <a:cubicBezTo>
                    <a:pt x="466" y="1050"/>
                    <a:pt x="461" y="1051"/>
                    <a:pt x="461" y="1051"/>
                  </a:cubicBezTo>
                  <a:cubicBezTo>
                    <a:pt x="461" y="1051"/>
                    <a:pt x="466" y="1069"/>
                    <a:pt x="466" y="1085"/>
                  </a:cubicBezTo>
                  <a:cubicBezTo>
                    <a:pt x="466" y="1102"/>
                    <a:pt x="464" y="1118"/>
                    <a:pt x="464" y="1118"/>
                  </a:cubicBezTo>
                  <a:cubicBezTo>
                    <a:pt x="480" y="1116"/>
                    <a:pt x="480" y="1116"/>
                    <a:pt x="480" y="1116"/>
                  </a:cubicBezTo>
                  <a:cubicBezTo>
                    <a:pt x="480" y="1501"/>
                    <a:pt x="480" y="1501"/>
                    <a:pt x="480" y="1501"/>
                  </a:cubicBezTo>
                  <a:cubicBezTo>
                    <a:pt x="479" y="1501"/>
                    <a:pt x="477" y="1501"/>
                    <a:pt x="476" y="1501"/>
                  </a:cubicBezTo>
                  <a:cubicBezTo>
                    <a:pt x="458" y="1501"/>
                    <a:pt x="449" y="1502"/>
                    <a:pt x="449" y="1502"/>
                  </a:cubicBezTo>
                  <a:cubicBezTo>
                    <a:pt x="449" y="1502"/>
                    <a:pt x="454" y="1596"/>
                    <a:pt x="454" y="1634"/>
                  </a:cubicBezTo>
                  <a:cubicBezTo>
                    <a:pt x="454" y="1671"/>
                    <a:pt x="451" y="1730"/>
                    <a:pt x="434" y="1757"/>
                  </a:cubicBezTo>
                  <a:cubicBezTo>
                    <a:pt x="418" y="1784"/>
                    <a:pt x="416" y="1793"/>
                    <a:pt x="416" y="1817"/>
                  </a:cubicBezTo>
                  <a:cubicBezTo>
                    <a:pt x="416" y="1841"/>
                    <a:pt x="451" y="1905"/>
                    <a:pt x="449" y="1927"/>
                  </a:cubicBezTo>
                  <a:cubicBezTo>
                    <a:pt x="448" y="1949"/>
                    <a:pt x="443" y="1983"/>
                    <a:pt x="407" y="1982"/>
                  </a:cubicBezTo>
                  <a:cubicBezTo>
                    <a:pt x="371" y="1980"/>
                    <a:pt x="344" y="1966"/>
                    <a:pt x="344" y="1937"/>
                  </a:cubicBezTo>
                  <a:cubicBezTo>
                    <a:pt x="344" y="1907"/>
                    <a:pt x="348" y="1889"/>
                    <a:pt x="336" y="1878"/>
                  </a:cubicBezTo>
                  <a:cubicBezTo>
                    <a:pt x="324" y="1867"/>
                    <a:pt x="343" y="1841"/>
                    <a:pt x="322" y="1812"/>
                  </a:cubicBezTo>
                  <a:cubicBezTo>
                    <a:pt x="301" y="1784"/>
                    <a:pt x="324" y="1781"/>
                    <a:pt x="319" y="1755"/>
                  </a:cubicBezTo>
                  <a:cubicBezTo>
                    <a:pt x="313" y="1728"/>
                    <a:pt x="323" y="1649"/>
                    <a:pt x="325" y="1617"/>
                  </a:cubicBezTo>
                  <a:cubicBezTo>
                    <a:pt x="327" y="1586"/>
                    <a:pt x="322" y="1548"/>
                    <a:pt x="305" y="1413"/>
                  </a:cubicBezTo>
                  <a:cubicBezTo>
                    <a:pt x="289" y="1278"/>
                    <a:pt x="279" y="1219"/>
                    <a:pt x="275" y="1189"/>
                  </a:cubicBezTo>
                  <a:cubicBezTo>
                    <a:pt x="271" y="1160"/>
                    <a:pt x="263" y="1123"/>
                    <a:pt x="263" y="1123"/>
                  </a:cubicBezTo>
                  <a:cubicBezTo>
                    <a:pt x="263" y="1123"/>
                    <a:pt x="242" y="1249"/>
                    <a:pt x="225" y="1281"/>
                  </a:cubicBezTo>
                  <a:cubicBezTo>
                    <a:pt x="207" y="1313"/>
                    <a:pt x="189" y="1470"/>
                    <a:pt x="183" y="1516"/>
                  </a:cubicBezTo>
                  <a:cubicBezTo>
                    <a:pt x="178" y="1562"/>
                    <a:pt x="181" y="1697"/>
                    <a:pt x="170" y="1711"/>
                  </a:cubicBezTo>
                  <a:cubicBezTo>
                    <a:pt x="159" y="1725"/>
                    <a:pt x="154" y="1745"/>
                    <a:pt x="154" y="1745"/>
                  </a:cubicBezTo>
                  <a:cubicBezTo>
                    <a:pt x="154" y="1745"/>
                    <a:pt x="182" y="1761"/>
                    <a:pt x="182" y="1784"/>
                  </a:cubicBezTo>
                  <a:cubicBezTo>
                    <a:pt x="182" y="1807"/>
                    <a:pt x="161" y="1826"/>
                    <a:pt x="163" y="1855"/>
                  </a:cubicBezTo>
                  <a:cubicBezTo>
                    <a:pt x="164" y="1884"/>
                    <a:pt x="160" y="1910"/>
                    <a:pt x="148" y="1916"/>
                  </a:cubicBezTo>
                  <a:cubicBezTo>
                    <a:pt x="136" y="1923"/>
                    <a:pt x="139" y="1973"/>
                    <a:pt x="123" y="1990"/>
                  </a:cubicBezTo>
                  <a:cubicBezTo>
                    <a:pt x="108" y="2008"/>
                    <a:pt x="83" y="2022"/>
                    <a:pt x="52" y="2013"/>
                  </a:cubicBezTo>
                  <a:cubicBezTo>
                    <a:pt x="22" y="2004"/>
                    <a:pt x="22" y="1964"/>
                    <a:pt x="37" y="1926"/>
                  </a:cubicBezTo>
                  <a:cubicBezTo>
                    <a:pt x="52" y="1888"/>
                    <a:pt x="71" y="1862"/>
                    <a:pt x="65" y="1846"/>
                  </a:cubicBezTo>
                  <a:cubicBezTo>
                    <a:pt x="60" y="1831"/>
                    <a:pt x="55" y="1808"/>
                    <a:pt x="70" y="1793"/>
                  </a:cubicBezTo>
                  <a:cubicBezTo>
                    <a:pt x="85" y="1778"/>
                    <a:pt x="69" y="1761"/>
                    <a:pt x="59" y="1748"/>
                  </a:cubicBezTo>
                  <a:cubicBezTo>
                    <a:pt x="49" y="1735"/>
                    <a:pt x="51" y="1674"/>
                    <a:pt x="50" y="1641"/>
                  </a:cubicBezTo>
                  <a:cubicBezTo>
                    <a:pt x="49" y="1608"/>
                    <a:pt x="53" y="1445"/>
                    <a:pt x="51" y="1385"/>
                  </a:cubicBezTo>
                  <a:cubicBezTo>
                    <a:pt x="49" y="1325"/>
                    <a:pt x="44" y="1145"/>
                    <a:pt x="52" y="1095"/>
                  </a:cubicBezTo>
                  <a:cubicBezTo>
                    <a:pt x="61" y="1044"/>
                    <a:pt x="53" y="1007"/>
                    <a:pt x="53" y="1007"/>
                  </a:cubicBezTo>
                  <a:cubicBezTo>
                    <a:pt x="53" y="1007"/>
                    <a:pt x="34" y="1017"/>
                    <a:pt x="34" y="999"/>
                  </a:cubicBezTo>
                  <a:cubicBezTo>
                    <a:pt x="34" y="980"/>
                    <a:pt x="41" y="977"/>
                    <a:pt x="33" y="944"/>
                  </a:cubicBezTo>
                  <a:cubicBezTo>
                    <a:pt x="24" y="911"/>
                    <a:pt x="22" y="881"/>
                    <a:pt x="12" y="856"/>
                  </a:cubicBezTo>
                  <a:cubicBezTo>
                    <a:pt x="2" y="830"/>
                    <a:pt x="0" y="788"/>
                    <a:pt x="12" y="775"/>
                  </a:cubicBezTo>
                  <a:cubicBezTo>
                    <a:pt x="24" y="762"/>
                    <a:pt x="6" y="690"/>
                    <a:pt x="17" y="635"/>
                  </a:cubicBezTo>
                  <a:cubicBezTo>
                    <a:pt x="28" y="581"/>
                    <a:pt x="36" y="493"/>
                    <a:pt x="37" y="446"/>
                  </a:cubicBezTo>
                  <a:cubicBezTo>
                    <a:pt x="38" y="400"/>
                    <a:pt x="40" y="366"/>
                    <a:pt x="101" y="350"/>
                  </a:cubicBezTo>
                  <a:cubicBezTo>
                    <a:pt x="163" y="335"/>
                    <a:pt x="207" y="318"/>
                    <a:pt x="216" y="305"/>
                  </a:cubicBezTo>
                  <a:cubicBezTo>
                    <a:pt x="225" y="291"/>
                    <a:pt x="228" y="258"/>
                    <a:pt x="226" y="242"/>
                  </a:cubicBezTo>
                  <a:cubicBezTo>
                    <a:pt x="224" y="227"/>
                    <a:pt x="223" y="215"/>
                    <a:pt x="223" y="206"/>
                  </a:cubicBezTo>
                  <a:cubicBezTo>
                    <a:pt x="223" y="198"/>
                    <a:pt x="205" y="211"/>
                    <a:pt x="201" y="194"/>
                  </a:cubicBezTo>
                  <a:cubicBezTo>
                    <a:pt x="196" y="178"/>
                    <a:pt x="194" y="143"/>
                    <a:pt x="197" y="140"/>
                  </a:cubicBezTo>
                  <a:cubicBezTo>
                    <a:pt x="200" y="137"/>
                    <a:pt x="202" y="137"/>
                    <a:pt x="206" y="138"/>
                  </a:cubicBezTo>
                  <a:cubicBezTo>
                    <a:pt x="206" y="132"/>
                    <a:pt x="204" y="99"/>
                    <a:pt x="206" y="63"/>
                  </a:cubicBezTo>
                  <a:cubicBezTo>
                    <a:pt x="209" y="31"/>
                    <a:pt x="242" y="3"/>
                    <a:pt x="3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3"/>
            <p:cNvSpPr/>
            <p:nvPr/>
          </p:nvSpPr>
          <p:spPr bwMode="auto">
            <a:xfrm>
              <a:off x="1878013" y="1373187"/>
              <a:ext cx="104775" cy="103188"/>
            </a:xfrm>
            <a:custGeom>
              <a:avLst/>
              <a:gdLst>
                <a:gd name="T0" fmla="*/ 16 w 69"/>
                <a:gd name="T1" fmla="*/ 68 h 68"/>
                <a:gd name="T2" fmla="*/ 16 w 69"/>
                <a:gd name="T3" fmla="*/ 21 h 68"/>
                <a:gd name="T4" fmla="*/ 69 w 69"/>
                <a:gd name="T5" fmla="*/ 16 h 68"/>
                <a:gd name="T6" fmla="*/ 29 w 69"/>
                <a:gd name="T7" fmla="*/ 28 h 68"/>
                <a:gd name="T8" fmla="*/ 16 w 69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16" y="68"/>
                  </a:moveTo>
                  <a:cubicBezTo>
                    <a:pt x="16" y="68"/>
                    <a:pt x="0" y="42"/>
                    <a:pt x="16" y="21"/>
                  </a:cubicBezTo>
                  <a:cubicBezTo>
                    <a:pt x="32" y="0"/>
                    <a:pt x="69" y="16"/>
                    <a:pt x="69" y="16"/>
                  </a:cubicBezTo>
                  <a:cubicBezTo>
                    <a:pt x="69" y="16"/>
                    <a:pt x="43" y="16"/>
                    <a:pt x="29" y="28"/>
                  </a:cubicBezTo>
                  <a:cubicBezTo>
                    <a:pt x="14" y="39"/>
                    <a:pt x="19" y="47"/>
                    <a:pt x="16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4"/>
            <p:cNvSpPr/>
            <p:nvPr/>
          </p:nvSpPr>
          <p:spPr bwMode="auto">
            <a:xfrm>
              <a:off x="2586038" y="1508125"/>
              <a:ext cx="122238" cy="44450"/>
            </a:xfrm>
            <a:custGeom>
              <a:avLst/>
              <a:gdLst>
                <a:gd name="T0" fmla="*/ 0 w 81"/>
                <a:gd name="T1" fmla="*/ 27 h 29"/>
                <a:gd name="T2" fmla="*/ 38 w 81"/>
                <a:gd name="T3" fmla="*/ 0 h 29"/>
                <a:gd name="T4" fmla="*/ 81 w 81"/>
                <a:gd name="T5" fmla="*/ 29 h 29"/>
                <a:gd name="T6" fmla="*/ 36 w 81"/>
                <a:gd name="T7" fmla="*/ 15 h 29"/>
                <a:gd name="T8" fmla="*/ 0 w 81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9">
                  <a:moveTo>
                    <a:pt x="0" y="27"/>
                  </a:moveTo>
                  <a:cubicBezTo>
                    <a:pt x="0" y="27"/>
                    <a:pt x="0" y="0"/>
                    <a:pt x="38" y="0"/>
                  </a:cubicBezTo>
                  <a:cubicBezTo>
                    <a:pt x="75" y="0"/>
                    <a:pt x="81" y="29"/>
                    <a:pt x="81" y="29"/>
                  </a:cubicBezTo>
                  <a:cubicBezTo>
                    <a:pt x="81" y="29"/>
                    <a:pt x="61" y="14"/>
                    <a:pt x="36" y="15"/>
                  </a:cubicBezTo>
                  <a:cubicBezTo>
                    <a:pt x="12" y="15"/>
                    <a:pt x="11" y="16"/>
                    <a:pt x="0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5"/>
            <p:cNvSpPr/>
            <p:nvPr/>
          </p:nvSpPr>
          <p:spPr bwMode="auto">
            <a:xfrm>
              <a:off x="2052638" y="414337"/>
              <a:ext cx="328613" cy="858838"/>
            </a:xfrm>
            <a:custGeom>
              <a:avLst/>
              <a:gdLst>
                <a:gd name="T0" fmla="*/ 207 w 216"/>
                <a:gd name="T1" fmla="*/ 0 h 565"/>
                <a:gd name="T2" fmla="*/ 216 w 216"/>
                <a:gd name="T3" fmla="*/ 15 h 565"/>
                <a:gd name="T4" fmla="*/ 185 w 216"/>
                <a:gd name="T5" fmla="*/ 265 h 565"/>
                <a:gd name="T6" fmla="*/ 196 w 216"/>
                <a:gd name="T7" fmla="*/ 562 h 565"/>
                <a:gd name="T8" fmla="*/ 136 w 216"/>
                <a:gd name="T9" fmla="*/ 565 h 565"/>
                <a:gd name="T10" fmla="*/ 0 w 216"/>
                <a:gd name="T11" fmla="*/ 536 h 565"/>
                <a:gd name="T12" fmla="*/ 27 w 216"/>
                <a:gd name="T13" fmla="*/ 473 h 565"/>
                <a:gd name="T14" fmla="*/ 68 w 216"/>
                <a:gd name="T15" fmla="*/ 149 h 565"/>
                <a:gd name="T16" fmla="*/ 67 w 216"/>
                <a:gd name="T17" fmla="*/ 30 h 565"/>
                <a:gd name="T18" fmla="*/ 72 w 216"/>
                <a:gd name="T19" fmla="*/ 26 h 565"/>
                <a:gd name="T20" fmla="*/ 79 w 216"/>
                <a:gd name="T21" fmla="*/ 7 h 565"/>
                <a:gd name="T22" fmla="*/ 147 w 216"/>
                <a:gd name="T23" fmla="*/ 62 h 565"/>
                <a:gd name="T24" fmla="*/ 207 w 216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565">
                  <a:moveTo>
                    <a:pt x="207" y="0"/>
                  </a:moveTo>
                  <a:cubicBezTo>
                    <a:pt x="208" y="5"/>
                    <a:pt x="211" y="10"/>
                    <a:pt x="216" y="15"/>
                  </a:cubicBezTo>
                  <a:cubicBezTo>
                    <a:pt x="208" y="55"/>
                    <a:pt x="191" y="176"/>
                    <a:pt x="185" y="265"/>
                  </a:cubicBezTo>
                  <a:cubicBezTo>
                    <a:pt x="177" y="366"/>
                    <a:pt x="196" y="562"/>
                    <a:pt x="196" y="562"/>
                  </a:cubicBezTo>
                  <a:cubicBezTo>
                    <a:pt x="196" y="562"/>
                    <a:pt x="182" y="565"/>
                    <a:pt x="136" y="565"/>
                  </a:cubicBezTo>
                  <a:cubicBezTo>
                    <a:pt x="90" y="565"/>
                    <a:pt x="0" y="536"/>
                    <a:pt x="0" y="536"/>
                  </a:cubicBezTo>
                  <a:cubicBezTo>
                    <a:pt x="0" y="536"/>
                    <a:pt x="15" y="509"/>
                    <a:pt x="27" y="473"/>
                  </a:cubicBezTo>
                  <a:cubicBezTo>
                    <a:pt x="39" y="437"/>
                    <a:pt x="62" y="281"/>
                    <a:pt x="68" y="149"/>
                  </a:cubicBezTo>
                  <a:cubicBezTo>
                    <a:pt x="71" y="83"/>
                    <a:pt x="71" y="49"/>
                    <a:pt x="67" y="30"/>
                  </a:cubicBezTo>
                  <a:cubicBezTo>
                    <a:pt x="69" y="29"/>
                    <a:pt x="71" y="27"/>
                    <a:pt x="72" y="26"/>
                  </a:cubicBezTo>
                  <a:cubicBezTo>
                    <a:pt x="75" y="21"/>
                    <a:pt x="77" y="15"/>
                    <a:pt x="79" y="7"/>
                  </a:cubicBezTo>
                  <a:cubicBezTo>
                    <a:pt x="93" y="35"/>
                    <a:pt x="127" y="62"/>
                    <a:pt x="147" y="62"/>
                  </a:cubicBezTo>
                  <a:cubicBezTo>
                    <a:pt x="167" y="62"/>
                    <a:pt x="195" y="23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6"/>
            <p:cNvSpPr/>
            <p:nvPr/>
          </p:nvSpPr>
          <p:spPr bwMode="auto">
            <a:xfrm>
              <a:off x="2203450" y="519112"/>
              <a:ext cx="133350" cy="844550"/>
            </a:xfrm>
            <a:custGeom>
              <a:avLst/>
              <a:gdLst>
                <a:gd name="T0" fmla="*/ 0 w 88"/>
                <a:gd name="T1" fmla="*/ 24 h 556"/>
                <a:gd name="T2" fmla="*/ 43 w 88"/>
                <a:gd name="T3" fmla="*/ 0 h 556"/>
                <a:gd name="T4" fmla="*/ 88 w 88"/>
                <a:gd name="T5" fmla="*/ 24 h 556"/>
                <a:gd name="T6" fmla="*/ 59 w 88"/>
                <a:gd name="T7" fmla="*/ 38 h 556"/>
                <a:gd name="T8" fmla="*/ 71 w 88"/>
                <a:gd name="T9" fmla="*/ 230 h 556"/>
                <a:gd name="T10" fmla="*/ 68 w 88"/>
                <a:gd name="T11" fmla="*/ 510 h 556"/>
                <a:gd name="T12" fmla="*/ 32 w 88"/>
                <a:gd name="T13" fmla="*/ 512 h 556"/>
                <a:gd name="T14" fmla="*/ 30 w 88"/>
                <a:gd name="T15" fmla="*/ 191 h 556"/>
                <a:gd name="T16" fmla="*/ 33 w 88"/>
                <a:gd name="T17" fmla="*/ 39 h 556"/>
                <a:gd name="T18" fmla="*/ 0 w 88"/>
                <a:gd name="T19" fmla="*/ 2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556">
                  <a:moveTo>
                    <a:pt x="0" y="24"/>
                  </a:moveTo>
                  <a:cubicBezTo>
                    <a:pt x="0" y="24"/>
                    <a:pt x="16" y="0"/>
                    <a:pt x="43" y="0"/>
                  </a:cubicBezTo>
                  <a:cubicBezTo>
                    <a:pt x="71" y="0"/>
                    <a:pt x="88" y="24"/>
                    <a:pt x="88" y="24"/>
                  </a:cubicBezTo>
                  <a:cubicBezTo>
                    <a:pt x="88" y="24"/>
                    <a:pt x="58" y="18"/>
                    <a:pt x="59" y="38"/>
                  </a:cubicBezTo>
                  <a:cubicBezTo>
                    <a:pt x="61" y="58"/>
                    <a:pt x="71" y="162"/>
                    <a:pt x="71" y="230"/>
                  </a:cubicBezTo>
                  <a:cubicBezTo>
                    <a:pt x="71" y="299"/>
                    <a:pt x="76" y="476"/>
                    <a:pt x="68" y="510"/>
                  </a:cubicBezTo>
                  <a:cubicBezTo>
                    <a:pt x="61" y="543"/>
                    <a:pt x="37" y="556"/>
                    <a:pt x="32" y="512"/>
                  </a:cubicBezTo>
                  <a:cubicBezTo>
                    <a:pt x="27" y="469"/>
                    <a:pt x="28" y="235"/>
                    <a:pt x="30" y="191"/>
                  </a:cubicBezTo>
                  <a:cubicBezTo>
                    <a:pt x="31" y="146"/>
                    <a:pt x="38" y="52"/>
                    <a:pt x="33" y="39"/>
                  </a:cubicBezTo>
                  <a:cubicBezTo>
                    <a:pt x="28" y="27"/>
                    <a:pt x="15" y="17"/>
                    <a:pt x="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组合 282"/>
          <p:cNvGrpSpPr/>
          <p:nvPr/>
        </p:nvGrpSpPr>
        <p:grpSpPr>
          <a:xfrm>
            <a:off x="4241679" y="3474229"/>
            <a:ext cx="238361" cy="814062"/>
            <a:chOff x="471488" y="2640013"/>
            <a:chExt cx="374650" cy="1279525"/>
          </a:xfrm>
          <a:solidFill>
            <a:schemeClr val="bg1"/>
          </a:solidFill>
        </p:grpSpPr>
        <p:sp>
          <p:nvSpPr>
            <p:cNvPr id="50" name="Freeform 274"/>
            <p:cNvSpPr/>
            <p:nvPr/>
          </p:nvSpPr>
          <p:spPr bwMode="auto">
            <a:xfrm>
              <a:off x="471488" y="2640013"/>
              <a:ext cx="374650" cy="1279525"/>
            </a:xfrm>
            <a:custGeom>
              <a:avLst/>
              <a:gdLst>
                <a:gd name="T0" fmla="*/ 101 w 246"/>
                <a:gd name="T1" fmla="*/ 0 h 843"/>
                <a:gd name="T2" fmla="*/ 144 w 246"/>
                <a:gd name="T3" fmla="*/ 41 h 843"/>
                <a:gd name="T4" fmla="*/ 140 w 246"/>
                <a:gd name="T5" fmla="*/ 85 h 843"/>
                <a:gd name="T6" fmla="*/ 135 w 246"/>
                <a:gd name="T7" fmla="*/ 92 h 843"/>
                <a:gd name="T8" fmla="*/ 131 w 246"/>
                <a:gd name="T9" fmla="*/ 113 h 843"/>
                <a:gd name="T10" fmla="*/ 124 w 246"/>
                <a:gd name="T11" fmla="*/ 124 h 843"/>
                <a:gd name="T12" fmla="*/ 132 w 246"/>
                <a:gd name="T13" fmla="*/ 139 h 843"/>
                <a:gd name="T14" fmla="*/ 168 w 246"/>
                <a:gd name="T15" fmla="*/ 154 h 843"/>
                <a:gd name="T16" fmla="*/ 194 w 246"/>
                <a:gd name="T17" fmla="*/ 179 h 843"/>
                <a:gd name="T18" fmla="*/ 220 w 246"/>
                <a:gd name="T19" fmla="*/ 221 h 843"/>
                <a:gd name="T20" fmla="*/ 242 w 246"/>
                <a:gd name="T21" fmla="*/ 268 h 843"/>
                <a:gd name="T22" fmla="*/ 200 w 246"/>
                <a:gd name="T23" fmla="*/ 292 h 843"/>
                <a:gd name="T24" fmla="*/ 181 w 246"/>
                <a:gd name="T25" fmla="*/ 284 h 843"/>
                <a:gd name="T26" fmla="*/ 194 w 246"/>
                <a:gd name="T27" fmla="*/ 361 h 843"/>
                <a:gd name="T28" fmla="*/ 202 w 246"/>
                <a:gd name="T29" fmla="*/ 440 h 843"/>
                <a:gd name="T30" fmla="*/ 187 w 246"/>
                <a:gd name="T31" fmla="*/ 448 h 843"/>
                <a:gd name="T32" fmla="*/ 176 w 246"/>
                <a:gd name="T33" fmla="*/ 549 h 843"/>
                <a:gd name="T34" fmla="*/ 162 w 246"/>
                <a:gd name="T35" fmla="*/ 646 h 843"/>
                <a:gd name="T36" fmla="*/ 160 w 246"/>
                <a:gd name="T37" fmla="*/ 707 h 843"/>
                <a:gd name="T38" fmla="*/ 188 w 246"/>
                <a:gd name="T39" fmla="*/ 746 h 843"/>
                <a:gd name="T40" fmla="*/ 221 w 246"/>
                <a:gd name="T41" fmla="*/ 753 h 843"/>
                <a:gd name="T42" fmla="*/ 217 w 246"/>
                <a:gd name="T43" fmla="*/ 768 h 843"/>
                <a:gd name="T44" fmla="*/ 165 w 246"/>
                <a:gd name="T45" fmla="*/ 763 h 843"/>
                <a:gd name="T46" fmla="*/ 145 w 246"/>
                <a:gd name="T47" fmla="*/ 755 h 843"/>
                <a:gd name="T48" fmla="*/ 132 w 246"/>
                <a:gd name="T49" fmla="*/ 765 h 843"/>
                <a:gd name="T50" fmla="*/ 112 w 246"/>
                <a:gd name="T51" fmla="*/ 753 h 843"/>
                <a:gd name="T52" fmla="*/ 109 w 246"/>
                <a:gd name="T53" fmla="*/ 720 h 843"/>
                <a:gd name="T54" fmla="*/ 113 w 246"/>
                <a:gd name="T55" fmla="*/ 683 h 843"/>
                <a:gd name="T56" fmla="*/ 106 w 246"/>
                <a:gd name="T57" fmla="*/ 629 h 843"/>
                <a:gd name="T58" fmla="*/ 106 w 246"/>
                <a:gd name="T59" fmla="*/ 585 h 843"/>
                <a:gd name="T60" fmla="*/ 110 w 246"/>
                <a:gd name="T61" fmla="*/ 544 h 843"/>
                <a:gd name="T62" fmla="*/ 110 w 246"/>
                <a:gd name="T63" fmla="*/ 516 h 843"/>
                <a:gd name="T64" fmla="*/ 95 w 246"/>
                <a:gd name="T65" fmla="*/ 594 h 843"/>
                <a:gd name="T66" fmla="*/ 87 w 246"/>
                <a:gd name="T67" fmla="*/ 685 h 843"/>
                <a:gd name="T68" fmla="*/ 73 w 246"/>
                <a:gd name="T69" fmla="*/ 742 h 843"/>
                <a:gd name="T70" fmla="*/ 67 w 246"/>
                <a:gd name="T71" fmla="*/ 767 h 843"/>
                <a:gd name="T72" fmla="*/ 75 w 246"/>
                <a:gd name="T73" fmla="*/ 798 h 843"/>
                <a:gd name="T74" fmla="*/ 69 w 246"/>
                <a:gd name="T75" fmla="*/ 843 h 843"/>
                <a:gd name="T76" fmla="*/ 30 w 246"/>
                <a:gd name="T77" fmla="*/ 816 h 843"/>
                <a:gd name="T78" fmla="*/ 27 w 246"/>
                <a:gd name="T79" fmla="*/ 772 h 843"/>
                <a:gd name="T80" fmla="*/ 22 w 246"/>
                <a:gd name="T81" fmla="*/ 738 h 843"/>
                <a:gd name="T82" fmla="*/ 22 w 246"/>
                <a:gd name="T83" fmla="*/ 690 h 843"/>
                <a:gd name="T84" fmla="*/ 29 w 246"/>
                <a:gd name="T85" fmla="*/ 607 h 843"/>
                <a:gd name="T86" fmla="*/ 38 w 246"/>
                <a:gd name="T87" fmla="*/ 506 h 843"/>
                <a:gd name="T88" fmla="*/ 39 w 246"/>
                <a:gd name="T89" fmla="*/ 453 h 843"/>
                <a:gd name="T90" fmla="*/ 12 w 246"/>
                <a:gd name="T91" fmla="*/ 442 h 843"/>
                <a:gd name="T92" fmla="*/ 22 w 246"/>
                <a:gd name="T93" fmla="*/ 379 h 843"/>
                <a:gd name="T94" fmla="*/ 37 w 246"/>
                <a:gd name="T95" fmla="*/ 314 h 843"/>
                <a:gd name="T96" fmla="*/ 32 w 246"/>
                <a:gd name="T97" fmla="*/ 270 h 843"/>
                <a:gd name="T98" fmla="*/ 10 w 246"/>
                <a:gd name="T99" fmla="*/ 214 h 843"/>
                <a:gd name="T100" fmla="*/ 9 w 246"/>
                <a:gd name="T101" fmla="*/ 152 h 843"/>
                <a:gd name="T102" fmla="*/ 47 w 246"/>
                <a:gd name="T103" fmla="*/ 139 h 843"/>
                <a:gd name="T104" fmla="*/ 67 w 246"/>
                <a:gd name="T105" fmla="*/ 116 h 843"/>
                <a:gd name="T106" fmla="*/ 74 w 246"/>
                <a:gd name="T107" fmla="*/ 107 h 843"/>
                <a:gd name="T108" fmla="*/ 72 w 246"/>
                <a:gd name="T109" fmla="*/ 93 h 843"/>
                <a:gd name="T110" fmla="*/ 61 w 246"/>
                <a:gd name="T111" fmla="*/ 79 h 843"/>
                <a:gd name="T112" fmla="*/ 60 w 246"/>
                <a:gd name="T113" fmla="*/ 33 h 843"/>
                <a:gd name="T114" fmla="*/ 101 w 246"/>
                <a:gd name="T115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843">
                  <a:moveTo>
                    <a:pt x="101" y="0"/>
                  </a:moveTo>
                  <a:cubicBezTo>
                    <a:pt x="118" y="0"/>
                    <a:pt x="144" y="16"/>
                    <a:pt x="144" y="41"/>
                  </a:cubicBezTo>
                  <a:cubicBezTo>
                    <a:pt x="144" y="66"/>
                    <a:pt x="142" y="77"/>
                    <a:pt x="140" y="85"/>
                  </a:cubicBezTo>
                  <a:cubicBezTo>
                    <a:pt x="138" y="93"/>
                    <a:pt x="135" y="92"/>
                    <a:pt x="135" y="92"/>
                  </a:cubicBezTo>
                  <a:cubicBezTo>
                    <a:pt x="135" y="92"/>
                    <a:pt x="136" y="109"/>
                    <a:pt x="131" y="113"/>
                  </a:cubicBezTo>
                  <a:cubicBezTo>
                    <a:pt x="125" y="117"/>
                    <a:pt x="124" y="118"/>
                    <a:pt x="124" y="124"/>
                  </a:cubicBezTo>
                  <a:cubicBezTo>
                    <a:pt x="124" y="129"/>
                    <a:pt x="127" y="133"/>
                    <a:pt x="132" y="139"/>
                  </a:cubicBezTo>
                  <a:cubicBezTo>
                    <a:pt x="137" y="144"/>
                    <a:pt x="157" y="150"/>
                    <a:pt x="168" y="154"/>
                  </a:cubicBezTo>
                  <a:cubicBezTo>
                    <a:pt x="179" y="158"/>
                    <a:pt x="187" y="165"/>
                    <a:pt x="194" y="179"/>
                  </a:cubicBezTo>
                  <a:cubicBezTo>
                    <a:pt x="200" y="192"/>
                    <a:pt x="208" y="209"/>
                    <a:pt x="220" y="221"/>
                  </a:cubicBezTo>
                  <a:cubicBezTo>
                    <a:pt x="231" y="232"/>
                    <a:pt x="246" y="251"/>
                    <a:pt x="242" y="268"/>
                  </a:cubicBezTo>
                  <a:cubicBezTo>
                    <a:pt x="238" y="286"/>
                    <a:pt x="213" y="299"/>
                    <a:pt x="200" y="292"/>
                  </a:cubicBezTo>
                  <a:cubicBezTo>
                    <a:pt x="186" y="284"/>
                    <a:pt x="181" y="284"/>
                    <a:pt x="181" y="284"/>
                  </a:cubicBezTo>
                  <a:cubicBezTo>
                    <a:pt x="181" y="284"/>
                    <a:pt x="190" y="322"/>
                    <a:pt x="194" y="361"/>
                  </a:cubicBezTo>
                  <a:cubicBezTo>
                    <a:pt x="198" y="400"/>
                    <a:pt x="208" y="437"/>
                    <a:pt x="202" y="440"/>
                  </a:cubicBezTo>
                  <a:cubicBezTo>
                    <a:pt x="196" y="444"/>
                    <a:pt x="187" y="448"/>
                    <a:pt x="187" y="448"/>
                  </a:cubicBezTo>
                  <a:cubicBezTo>
                    <a:pt x="187" y="448"/>
                    <a:pt x="186" y="502"/>
                    <a:pt x="176" y="549"/>
                  </a:cubicBezTo>
                  <a:cubicBezTo>
                    <a:pt x="166" y="597"/>
                    <a:pt x="163" y="618"/>
                    <a:pt x="162" y="646"/>
                  </a:cubicBezTo>
                  <a:cubicBezTo>
                    <a:pt x="160" y="674"/>
                    <a:pt x="157" y="695"/>
                    <a:pt x="160" y="707"/>
                  </a:cubicBezTo>
                  <a:cubicBezTo>
                    <a:pt x="162" y="718"/>
                    <a:pt x="178" y="741"/>
                    <a:pt x="188" y="746"/>
                  </a:cubicBezTo>
                  <a:cubicBezTo>
                    <a:pt x="197" y="750"/>
                    <a:pt x="214" y="750"/>
                    <a:pt x="221" y="753"/>
                  </a:cubicBezTo>
                  <a:cubicBezTo>
                    <a:pt x="228" y="756"/>
                    <a:pt x="233" y="765"/>
                    <a:pt x="217" y="768"/>
                  </a:cubicBezTo>
                  <a:cubicBezTo>
                    <a:pt x="201" y="770"/>
                    <a:pt x="172" y="766"/>
                    <a:pt x="165" y="763"/>
                  </a:cubicBezTo>
                  <a:cubicBezTo>
                    <a:pt x="157" y="761"/>
                    <a:pt x="145" y="755"/>
                    <a:pt x="145" y="755"/>
                  </a:cubicBezTo>
                  <a:cubicBezTo>
                    <a:pt x="145" y="755"/>
                    <a:pt x="149" y="765"/>
                    <a:pt x="132" y="765"/>
                  </a:cubicBezTo>
                  <a:cubicBezTo>
                    <a:pt x="115" y="765"/>
                    <a:pt x="112" y="763"/>
                    <a:pt x="112" y="753"/>
                  </a:cubicBezTo>
                  <a:cubicBezTo>
                    <a:pt x="111" y="742"/>
                    <a:pt x="112" y="728"/>
                    <a:pt x="109" y="720"/>
                  </a:cubicBezTo>
                  <a:cubicBezTo>
                    <a:pt x="107" y="713"/>
                    <a:pt x="119" y="693"/>
                    <a:pt x="113" y="683"/>
                  </a:cubicBezTo>
                  <a:cubicBezTo>
                    <a:pt x="107" y="672"/>
                    <a:pt x="100" y="645"/>
                    <a:pt x="106" y="629"/>
                  </a:cubicBezTo>
                  <a:cubicBezTo>
                    <a:pt x="112" y="612"/>
                    <a:pt x="104" y="596"/>
                    <a:pt x="106" y="585"/>
                  </a:cubicBezTo>
                  <a:cubicBezTo>
                    <a:pt x="108" y="575"/>
                    <a:pt x="110" y="560"/>
                    <a:pt x="110" y="544"/>
                  </a:cubicBezTo>
                  <a:cubicBezTo>
                    <a:pt x="110" y="528"/>
                    <a:pt x="110" y="516"/>
                    <a:pt x="110" y="516"/>
                  </a:cubicBezTo>
                  <a:cubicBezTo>
                    <a:pt x="110" y="516"/>
                    <a:pt x="98" y="577"/>
                    <a:pt x="95" y="594"/>
                  </a:cubicBezTo>
                  <a:cubicBezTo>
                    <a:pt x="92" y="610"/>
                    <a:pt x="87" y="668"/>
                    <a:pt x="87" y="685"/>
                  </a:cubicBezTo>
                  <a:cubicBezTo>
                    <a:pt x="87" y="703"/>
                    <a:pt x="74" y="726"/>
                    <a:pt x="73" y="742"/>
                  </a:cubicBezTo>
                  <a:cubicBezTo>
                    <a:pt x="72" y="758"/>
                    <a:pt x="72" y="767"/>
                    <a:pt x="67" y="767"/>
                  </a:cubicBezTo>
                  <a:cubicBezTo>
                    <a:pt x="63" y="767"/>
                    <a:pt x="72" y="785"/>
                    <a:pt x="75" y="798"/>
                  </a:cubicBezTo>
                  <a:cubicBezTo>
                    <a:pt x="78" y="812"/>
                    <a:pt x="87" y="843"/>
                    <a:pt x="69" y="843"/>
                  </a:cubicBezTo>
                  <a:cubicBezTo>
                    <a:pt x="51" y="843"/>
                    <a:pt x="30" y="835"/>
                    <a:pt x="30" y="816"/>
                  </a:cubicBezTo>
                  <a:cubicBezTo>
                    <a:pt x="29" y="796"/>
                    <a:pt x="32" y="780"/>
                    <a:pt x="27" y="772"/>
                  </a:cubicBezTo>
                  <a:cubicBezTo>
                    <a:pt x="22" y="765"/>
                    <a:pt x="21" y="748"/>
                    <a:pt x="22" y="738"/>
                  </a:cubicBezTo>
                  <a:cubicBezTo>
                    <a:pt x="22" y="728"/>
                    <a:pt x="19" y="712"/>
                    <a:pt x="22" y="690"/>
                  </a:cubicBezTo>
                  <a:cubicBezTo>
                    <a:pt x="24" y="669"/>
                    <a:pt x="24" y="633"/>
                    <a:pt x="29" y="607"/>
                  </a:cubicBezTo>
                  <a:cubicBezTo>
                    <a:pt x="34" y="580"/>
                    <a:pt x="35" y="539"/>
                    <a:pt x="38" y="506"/>
                  </a:cubicBezTo>
                  <a:cubicBezTo>
                    <a:pt x="40" y="474"/>
                    <a:pt x="42" y="457"/>
                    <a:pt x="39" y="453"/>
                  </a:cubicBezTo>
                  <a:cubicBezTo>
                    <a:pt x="36" y="448"/>
                    <a:pt x="17" y="443"/>
                    <a:pt x="12" y="442"/>
                  </a:cubicBezTo>
                  <a:cubicBezTo>
                    <a:pt x="7" y="441"/>
                    <a:pt x="19" y="407"/>
                    <a:pt x="22" y="379"/>
                  </a:cubicBezTo>
                  <a:cubicBezTo>
                    <a:pt x="26" y="351"/>
                    <a:pt x="33" y="334"/>
                    <a:pt x="37" y="314"/>
                  </a:cubicBezTo>
                  <a:cubicBezTo>
                    <a:pt x="40" y="294"/>
                    <a:pt x="40" y="285"/>
                    <a:pt x="32" y="270"/>
                  </a:cubicBezTo>
                  <a:cubicBezTo>
                    <a:pt x="24" y="256"/>
                    <a:pt x="14" y="247"/>
                    <a:pt x="10" y="214"/>
                  </a:cubicBezTo>
                  <a:cubicBezTo>
                    <a:pt x="5" y="182"/>
                    <a:pt x="0" y="160"/>
                    <a:pt x="9" y="152"/>
                  </a:cubicBezTo>
                  <a:cubicBezTo>
                    <a:pt x="17" y="144"/>
                    <a:pt x="34" y="149"/>
                    <a:pt x="47" y="139"/>
                  </a:cubicBezTo>
                  <a:cubicBezTo>
                    <a:pt x="59" y="129"/>
                    <a:pt x="61" y="117"/>
                    <a:pt x="67" y="116"/>
                  </a:cubicBezTo>
                  <a:cubicBezTo>
                    <a:pt x="72" y="115"/>
                    <a:pt x="74" y="114"/>
                    <a:pt x="74" y="107"/>
                  </a:cubicBezTo>
                  <a:cubicBezTo>
                    <a:pt x="74" y="100"/>
                    <a:pt x="72" y="93"/>
                    <a:pt x="72" y="93"/>
                  </a:cubicBezTo>
                  <a:cubicBezTo>
                    <a:pt x="72" y="93"/>
                    <a:pt x="63" y="87"/>
                    <a:pt x="61" y="79"/>
                  </a:cubicBezTo>
                  <a:cubicBezTo>
                    <a:pt x="59" y="70"/>
                    <a:pt x="57" y="48"/>
                    <a:pt x="60" y="33"/>
                  </a:cubicBezTo>
                  <a:cubicBezTo>
                    <a:pt x="62" y="18"/>
                    <a:pt x="76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/>
            <p:nvPr/>
          </p:nvSpPr>
          <p:spPr bwMode="auto">
            <a:xfrm>
              <a:off x="574675" y="2805113"/>
              <a:ext cx="95250" cy="71438"/>
            </a:xfrm>
            <a:custGeom>
              <a:avLst/>
              <a:gdLst>
                <a:gd name="T0" fmla="*/ 58 w 62"/>
                <a:gd name="T1" fmla="*/ 21 h 47"/>
                <a:gd name="T2" fmla="*/ 62 w 62"/>
                <a:gd name="T3" fmla="*/ 27 h 47"/>
                <a:gd name="T4" fmla="*/ 59 w 62"/>
                <a:gd name="T5" fmla="*/ 47 h 47"/>
                <a:gd name="T6" fmla="*/ 46 w 62"/>
                <a:gd name="T7" fmla="*/ 27 h 47"/>
                <a:gd name="T8" fmla="*/ 36 w 62"/>
                <a:gd name="T9" fmla="*/ 35 h 47"/>
                <a:gd name="T10" fmla="*/ 34 w 62"/>
                <a:gd name="T11" fmla="*/ 44 h 47"/>
                <a:gd name="T12" fmla="*/ 0 w 62"/>
                <a:gd name="T13" fmla="*/ 7 h 47"/>
                <a:gd name="T14" fmla="*/ 5 w 62"/>
                <a:gd name="T15" fmla="*/ 0 h 47"/>
                <a:gd name="T16" fmla="*/ 45 w 62"/>
                <a:gd name="T17" fmla="*/ 25 h 47"/>
                <a:gd name="T18" fmla="*/ 58 w 62"/>
                <a:gd name="T19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7">
                  <a:moveTo>
                    <a:pt x="58" y="21"/>
                  </a:moveTo>
                  <a:cubicBezTo>
                    <a:pt x="59" y="23"/>
                    <a:pt x="60" y="25"/>
                    <a:pt x="62" y="27"/>
                  </a:cubicBezTo>
                  <a:cubicBezTo>
                    <a:pt x="59" y="34"/>
                    <a:pt x="59" y="41"/>
                    <a:pt x="59" y="47"/>
                  </a:cubicBezTo>
                  <a:cubicBezTo>
                    <a:pt x="49" y="41"/>
                    <a:pt x="54" y="28"/>
                    <a:pt x="46" y="27"/>
                  </a:cubicBezTo>
                  <a:cubicBezTo>
                    <a:pt x="38" y="26"/>
                    <a:pt x="37" y="30"/>
                    <a:pt x="36" y="35"/>
                  </a:cubicBezTo>
                  <a:cubicBezTo>
                    <a:pt x="35" y="40"/>
                    <a:pt x="34" y="44"/>
                    <a:pt x="34" y="44"/>
                  </a:cubicBezTo>
                  <a:cubicBezTo>
                    <a:pt x="34" y="44"/>
                    <a:pt x="8" y="17"/>
                    <a:pt x="0" y="7"/>
                  </a:cubicBezTo>
                  <a:cubicBezTo>
                    <a:pt x="4" y="6"/>
                    <a:pt x="5" y="4"/>
                    <a:pt x="5" y="0"/>
                  </a:cubicBezTo>
                  <a:cubicBezTo>
                    <a:pt x="14" y="9"/>
                    <a:pt x="35" y="25"/>
                    <a:pt x="45" y="25"/>
                  </a:cubicBezTo>
                  <a:cubicBezTo>
                    <a:pt x="50" y="25"/>
                    <a:pt x="54" y="24"/>
                    <a:pt x="5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/>
            <p:nvPr/>
          </p:nvSpPr>
          <p:spPr bwMode="auto">
            <a:xfrm>
              <a:off x="673100" y="2995613"/>
              <a:ext cx="41275" cy="53975"/>
            </a:xfrm>
            <a:custGeom>
              <a:avLst/>
              <a:gdLst>
                <a:gd name="T0" fmla="*/ 15 w 28"/>
                <a:gd name="T1" fmla="*/ 1 h 35"/>
                <a:gd name="T2" fmla="*/ 0 w 28"/>
                <a:gd name="T3" fmla="*/ 0 h 35"/>
                <a:gd name="T4" fmla="*/ 13 w 28"/>
                <a:gd name="T5" fmla="*/ 19 h 35"/>
                <a:gd name="T6" fmla="*/ 13 w 28"/>
                <a:gd name="T7" fmla="*/ 33 h 35"/>
                <a:gd name="T8" fmla="*/ 24 w 28"/>
                <a:gd name="T9" fmla="*/ 35 h 35"/>
                <a:gd name="T10" fmla="*/ 24 w 28"/>
                <a:gd name="T11" fmla="*/ 16 h 35"/>
                <a:gd name="T12" fmla="*/ 15 w 28"/>
                <a:gd name="T13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5">
                  <a:moveTo>
                    <a:pt x="1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9"/>
                    <a:pt x="13" y="19"/>
                  </a:cubicBezTo>
                  <a:cubicBezTo>
                    <a:pt x="13" y="28"/>
                    <a:pt x="13" y="33"/>
                    <a:pt x="1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8" y="25"/>
                    <a:pt x="24" y="16"/>
                  </a:cubicBezTo>
                  <a:cubicBezTo>
                    <a:pt x="21" y="6"/>
                    <a:pt x="18" y="4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77"/>
            <p:cNvSpPr/>
            <p:nvPr/>
          </p:nvSpPr>
          <p:spPr bwMode="auto">
            <a:xfrm>
              <a:off x="695325" y="3125788"/>
              <a:ext cx="17463" cy="46038"/>
            </a:xfrm>
            <a:custGeom>
              <a:avLst/>
              <a:gdLst>
                <a:gd name="T0" fmla="*/ 4 w 12"/>
                <a:gd name="T1" fmla="*/ 0 h 31"/>
                <a:gd name="T2" fmla="*/ 1 w 12"/>
                <a:gd name="T3" fmla="*/ 23 h 31"/>
                <a:gd name="T4" fmla="*/ 0 w 12"/>
                <a:gd name="T5" fmla="*/ 31 h 31"/>
                <a:gd name="T6" fmla="*/ 12 w 12"/>
                <a:gd name="T7" fmla="*/ 29 h 31"/>
                <a:gd name="T8" fmla="*/ 4 w 1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1">
                  <a:moveTo>
                    <a:pt x="4" y="0"/>
                  </a:moveTo>
                  <a:cubicBezTo>
                    <a:pt x="4" y="0"/>
                    <a:pt x="2" y="18"/>
                    <a:pt x="1" y="23"/>
                  </a:cubicBezTo>
                  <a:cubicBezTo>
                    <a:pt x="0" y="29"/>
                    <a:pt x="0" y="31"/>
                    <a:pt x="0" y="31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9" y="15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275"/>
          <p:cNvGrpSpPr/>
          <p:nvPr/>
        </p:nvGrpSpPr>
        <p:grpSpPr>
          <a:xfrm>
            <a:off x="4526034" y="4500375"/>
            <a:ext cx="201787" cy="785813"/>
            <a:chOff x="330200" y="773112"/>
            <a:chExt cx="360363" cy="1403351"/>
          </a:xfrm>
          <a:solidFill>
            <a:schemeClr val="bg1"/>
          </a:solidFill>
        </p:grpSpPr>
        <p:sp>
          <p:nvSpPr>
            <p:cNvPr id="55" name="Freeform 269"/>
            <p:cNvSpPr/>
            <p:nvPr/>
          </p:nvSpPr>
          <p:spPr bwMode="auto">
            <a:xfrm>
              <a:off x="330200" y="773112"/>
              <a:ext cx="360363" cy="1403351"/>
            </a:xfrm>
            <a:custGeom>
              <a:avLst/>
              <a:gdLst>
                <a:gd name="T0" fmla="*/ 20 w 237"/>
                <a:gd name="T1" fmla="*/ 22 h 924"/>
                <a:gd name="T2" fmla="*/ 28 w 237"/>
                <a:gd name="T3" fmla="*/ 14 h 924"/>
                <a:gd name="T4" fmla="*/ 42 w 237"/>
                <a:gd name="T5" fmla="*/ 7 h 924"/>
                <a:gd name="T6" fmla="*/ 83 w 237"/>
                <a:gd name="T7" fmla="*/ 4 h 924"/>
                <a:gd name="T8" fmla="*/ 116 w 237"/>
                <a:gd name="T9" fmla="*/ 33 h 924"/>
                <a:gd name="T10" fmla="*/ 120 w 237"/>
                <a:gd name="T11" fmla="*/ 76 h 924"/>
                <a:gd name="T12" fmla="*/ 110 w 237"/>
                <a:gd name="T13" fmla="*/ 108 h 924"/>
                <a:gd name="T14" fmla="*/ 122 w 237"/>
                <a:gd name="T15" fmla="*/ 122 h 924"/>
                <a:gd name="T16" fmla="*/ 179 w 237"/>
                <a:gd name="T17" fmla="*/ 156 h 924"/>
                <a:gd name="T18" fmla="*/ 205 w 237"/>
                <a:gd name="T19" fmla="*/ 223 h 924"/>
                <a:gd name="T20" fmla="*/ 213 w 237"/>
                <a:gd name="T21" fmla="*/ 290 h 924"/>
                <a:gd name="T22" fmla="*/ 209 w 237"/>
                <a:gd name="T23" fmla="*/ 333 h 924"/>
                <a:gd name="T24" fmla="*/ 235 w 237"/>
                <a:gd name="T25" fmla="*/ 476 h 924"/>
                <a:gd name="T26" fmla="*/ 210 w 237"/>
                <a:gd name="T27" fmla="*/ 491 h 924"/>
                <a:gd name="T28" fmla="*/ 182 w 237"/>
                <a:gd name="T29" fmla="*/ 502 h 924"/>
                <a:gd name="T30" fmla="*/ 180 w 237"/>
                <a:gd name="T31" fmla="*/ 550 h 924"/>
                <a:gd name="T32" fmla="*/ 177 w 237"/>
                <a:gd name="T33" fmla="*/ 604 h 924"/>
                <a:gd name="T34" fmla="*/ 195 w 237"/>
                <a:gd name="T35" fmla="*/ 725 h 924"/>
                <a:gd name="T36" fmla="*/ 187 w 237"/>
                <a:gd name="T37" fmla="*/ 887 h 924"/>
                <a:gd name="T38" fmla="*/ 188 w 237"/>
                <a:gd name="T39" fmla="*/ 912 h 924"/>
                <a:gd name="T40" fmla="*/ 165 w 237"/>
                <a:gd name="T41" fmla="*/ 914 h 924"/>
                <a:gd name="T42" fmla="*/ 166 w 237"/>
                <a:gd name="T43" fmla="*/ 908 h 924"/>
                <a:gd name="T44" fmla="*/ 119 w 237"/>
                <a:gd name="T45" fmla="*/ 923 h 924"/>
                <a:gd name="T46" fmla="*/ 66 w 237"/>
                <a:gd name="T47" fmla="*/ 914 h 924"/>
                <a:gd name="T48" fmla="*/ 74 w 237"/>
                <a:gd name="T49" fmla="*/ 899 h 924"/>
                <a:gd name="T50" fmla="*/ 93 w 237"/>
                <a:gd name="T51" fmla="*/ 892 h 924"/>
                <a:gd name="T52" fmla="*/ 90 w 237"/>
                <a:gd name="T53" fmla="*/ 885 h 924"/>
                <a:gd name="T54" fmla="*/ 42 w 237"/>
                <a:gd name="T55" fmla="*/ 890 h 924"/>
                <a:gd name="T56" fmla="*/ 1 w 237"/>
                <a:gd name="T57" fmla="*/ 880 h 924"/>
                <a:gd name="T58" fmla="*/ 16 w 237"/>
                <a:gd name="T59" fmla="*/ 865 h 924"/>
                <a:gd name="T60" fmla="*/ 46 w 237"/>
                <a:gd name="T61" fmla="*/ 862 h 924"/>
                <a:gd name="T62" fmla="*/ 61 w 237"/>
                <a:gd name="T63" fmla="*/ 854 h 924"/>
                <a:gd name="T64" fmla="*/ 72 w 237"/>
                <a:gd name="T65" fmla="*/ 792 h 924"/>
                <a:gd name="T66" fmla="*/ 80 w 237"/>
                <a:gd name="T67" fmla="*/ 746 h 924"/>
                <a:gd name="T68" fmla="*/ 63 w 237"/>
                <a:gd name="T69" fmla="*/ 666 h 924"/>
                <a:gd name="T70" fmla="*/ 57 w 237"/>
                <a:gd name="T71" fmla="*/ 601 h 924"/>
                <a:gd name="T72" fmla="*/ 36 w 237"/>
                <a:gd name="T73" fmla="*/ 460 h 924"/>
                <a:gd name="T74" fmla="*/ 34 w 237"/>
                <a:gd name="T75" fmla="*/ 397 h 924"/>
                <a:gd name="T76" fmla="*/ 33 w 237"/>
                <a:gd name="T77" fmla="*/ 378 h 924"/>
                <a:gd name="T78" fmla="*/ 33 w 237"/>
                <a:gd name="T79" fmla="*/ 368 h 924"/>
                <a:gd name="T80" fmla="*/ 22 w 237"/>
                <a:gd name="T81" fmla="*/ 413 h 924"/>
                <a:gd name="T82" fmla="*/ 20 w 237"/>
                <a:gd name="T83" fmla="*/ 382 h 924"/>
                <a:gd name="T84" fmla="*/ 27 w 237"/>
                <a:gd name="T85" fmla="*/ 331 h 924"/>
                <a:gd name="T86" fmla="*/ 34 w 237"/>
                <a:gd name="T87" fmla="*/ 253 h 924"/>
                <a:gd name="T88" fmla="*/ 45 w 237"/>
                <a:gd name="T89" fmla="*/ 218 h 924"/>
                <a:gd name="T90" fmla="*/ 52 w 237"/>
                <a:gd name="T91" fmla="*/ 180 h 924"/>
                <a:gd name="T92" fmla="*/ 54 w 237"/>
                <a:gd name="T93" fmla="*/ 154 h 924"/>
                <a:gd name="T94" fmla="*/ 51 w 237"/>
                <a:gd name="T95" fmla="*/ 141 h 924"/>
                <a:gd name="T96" fmla="*/ 31 w 237"/>
                <a:gd name="T97" fmla="*/ 126 h 924"/>
                <a:gd name="T98" fmla="*/ 13 w 237"/>
                <a:gd name="T99" fmla="*/ 118 h 924"/>
                <a:gd name="T100" fmla="*/ 14 w 237"/>
                <a:gd name="T101" fmla="*/ 106 h 924"/>
                <a:gd name="T102" fmla="*/ 16 w 237"/>
                <a:gd name="T103" fmla="*/ 101 h 924"/>
                <a:gd name="T104" fmla="*/ 12 w 237"/>
                <a:gd name="T105" fmla="*/ 95 h 924"/>
                <a:gd name="T106" fmla="*/ 5 w 237"/>
                <a:gd name="T107" fmla="*/ 91 h 924"/>
                <a:gd name="T108" fmla="*/ 10 w 237"/>
                <a:gd name="T109" fmla="*/ 74 h 924"/>
                <a:gd name="T110" fmla="*/ 14 w 237"/>
                <a:gd name="T111" fmla="*/ 60 h 924"/>
                <a:gd name="T112" fmla="*/ 20 w 237"/>
                <a:gd name="T113" fmla="*/ 41 h 924"/>
                <a:gd name="T114" fmla="*/ 20 w 237"/>
                <a:gd name="T115" fmla="*/ 22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7" h="924">
                  <a:moveTo>
                    <a:pt x="20" y="22"/>
                  </a:moveTo>
                  <a:cubicBezTo>
                    <a:pt x="16" y="18"/>
                    <a:pt x="21" y="14"/>
                    <a:pt x="28" y="14"/>
                  </a:cubicBezTo>
                  <a:cubicBezTo>
                    <a:pt x="35" y="14"/>
                    <a:pt x="30" y="7"/>
                    <a:pt x="42" y="7"/>
                  </a:cubicBezTo>
                  <a:cubicBezTo>
                    <a:pt x="53" y="7"/>
                    <a:pt x="70" y="0"/>
                    <a:pt x="83" y="4"/>
                  </a:cubicBezTo>
                  <a:cubicBezTo>
                    <a:pt x="97" y="9"/>
                    <a:pt x="108" y="18"/>
                    <a:pt x="116" y="33"/>
                  </a:cubicBezTo>
                  <a:cubicBezTo>
                    <a:pt x="124" y="49"/>
                    <a:pt x="125" y="63"/>
                    <a:pt x="120" y="76"/>
                  </a:cubicBezTo>
                  <a:cubicBezTo>
                    <a:pt x="115" y="89"/>
                    <a:pt x="110" y="108"/>
                    <a:pt x="110" y="108"/>
                  </a:cubicBezTo>
                  <a:cubicBezTo>
                    <a:pt x="110" y="108"/>
                    <a:pt x="112" y="114"/>
                    <a:pt x="122" y="122"/>
                  </a:cubicBezTo>
                  <a:cubicBezTo>
                    <a:pt x="133" y="130"/>
                    <a:pt x="163" y="137"/>
                    <a:pt x="179" y="156"/>
                  </a:cubicBezTo>
                  <a:cubicBezTo>
                    <a:pt x="195" y="175"/>
                    <a:pt x="197" y="210"/>
                    <a:pt x="205" y="223"/>
                  </a:cubicBezTo>
                  <a:cubicBezTo>
                    <a:pt x="213" y="236"/>
                    <a:pt x="207" y="273"/>
                    <a:pt x="213" y="290"/>
                  </a:cubicBezTo>
                  <a:cubicBezTo>
                    <a:pt x="220" y="307"/>
                    <a:pt x="209" y="326"/>
                    <a:pt x="209" y="333"/>
                  </a:cubicBezTo>
                  <a:cubicBezTo>
                    <a:pt x="209" y="339"/>
                    <a:pt x="233" y="468"/>
                    <a:pt x="235" y="476"/>
                  </a:cubicBezTo>
                  <a:cubicBezTo>
                    <a:pt x="237" y="485"/>
                    <a:pt x="229" y="487"/>
                    <a:pt x="210" y="491"/>
                  </a:cubicBezTo>
                  <a:cubicBezTo>
                    <a:pt x="191" y="495"/>
                    <a:pt x="185" y="496"/>
                    <a:pt x="182" y="502"/>
                  </a:cubicBezTo>
                  <a:cubicBezTo>
                    <a:pt x="180" y="507"/>
                    <a:pt x="180" y="535"/>
                    <a:pt x="180" y="550"/>
                  </a:cubicBezTo>
                  <a:cubicBezTo>
                    <a:pt x="180" y="565"/>
                    <a:pt x="175" y="583"/>
                    <a:pt x="177" y="604"/>
                  </a:cubicBezTo>
                  <a:cubicBezTo>
                    <a:pt x="180" y="624"/>
                    <a:pt x="196" y="691"/>
                    <a:pt x="195" y="725"/>
                  </a:cubicBezTo>
                  <a:cubicBezTo>
                    <a:pt x="194" y="759"/>
                    <a:pt x="187" y="874"/>
                    <a:pt x="187" y="887"/>
                  </a:cubicBezTo>
                  <a:cubicBezTo>
                    <a:pt x="188" y="899"/>
                    <a:pt x="188" y="912"/>
                    <a:pt x="188" y="912"/>
                  </a:cubicBezTo>
                  <a:cubicBezTo>
                    <a:pt x="165" y="914"/>
                    <a:pt x="165" y="914"/>
                    <a:pt x="165" y="914"/>
                  </a:cubicBezTo>
                  <a:cubicBezTo>
                    <a:pt x="166" y="908"/>
                    <a:pt x="166" y="908"/>
                    <a:pt x="166" y="908"/>
                  </a:cubicBezTo>
                  <a:cubicBezTo>
                    <a:pt x="166" y="908"/>
                    <a:pt x="151" y="921"/>
                    <a:pt x="119" y="923"/>
                  </a:cubicBezTo>
                  <a:cubicBezTo>
                    <a:pt x="88" y="924"/>
                    <a:pt x="70" y="919"/>
                    <a:pt x="66" y="914"/>
                  </a:cubicBezTo>
                  <a:cubicBezTo>
                    <a:pt x="63" y="909"/>
                    <a:pt x="64" y="899"/>
                    <a:pt x="74" y="899"/>
                  </a:cubicBezTo>
                  <a:cubicBezTo>
                    <a:pt x="84" y="899"/>
                    <a:pt x="89" y="895"/>
                    <a:pt x="93" y="892"/>
                  </a:cubicBezTo>
                  <a:cubicBezTo>
                    <a:pt x="96" y="889"/>
                    <a:pt x="90" y="885"/>
                    <a:pt x="90" y="885"/>
                  </a:cubicBezTo>
                  <a:cubicBezTo>
                    <a:pt x="90" y="885"/>
                    <a:pt x="66" y="892"/>
                    <a:pt x="42" y="890"/>
                  </a:cubicBezTo>
                  <a:cubicBezTo>
                    <a:pt x="19" y="887"/>
                    <a:pt x="3" y="884"/>
                    <a:pt x="1" y="880"/>
                  </a:cubicBezTo>
                  <a:cubicBezTo>
                    <a:pt x="0" y="875"/>
                    <a:pt x="3" y="865"/>
                    <a:pt x="16" y="865"/>
                  </a:cubicBezTo>
                  <a:cubicBezTo>
                    <a:pt x="29" y="865"/>
                    <a:pt x="38" y="866"/>
                    <a:pt x="46" y="862"/>
                  </a:cubicBezTo>
                  <a:cubicBezTo>
                    <a:pt x="54" y="858"/>
                    <a:pt x="61" y="854"/>
                    <a:pt x="61" y="854"/>
                  </a:cubicBezTo>
                  <a:cubicBezTo>
                    <a:pt x="61" y="854"/>
                    <a:pt x="64" y="815"/>
                    <a:pt x="72" y="792"/>
                  </a:cubicBezTo>
                  <a:cubicBezTo>
                    <a:pt x="80" y="769"/>
                    <a:pt x="86" y="753"/>
                    <a:pt x="80" y="746"/>
                  </a:cubicBezTo>
                  <a:cubicBezTo>
                    <a:pt x="75" y="739"/>
                    <a:pt x="63" y="690"/>
                    <a:pt x="63" y="666"/>
                  </a:cubicBezTo>
                  <a:cubicBezTo>
                    <a:pt x="64" y="642"/>
                    <a:pt x="64" y="624"/>
                    <a:pt x="57" y="601"/>
                  </a:cubicBezTo>
                  <a:cubicBezTo>
                    <a:pt x="50" y="578"/>
                    <a:pt x="34" y="502"/>
                    <a:pt x="36" y="460"/>
                  </a:cubicBezTo>
                  <a:cubicBezTo>
                    <a:pt x="37" y="418"/>
                    <a:pt x="34" y="407"/>
                    <a:pt x="34" y="397"/>
                  </a:cubicBezTo>
                  <a:cubicBezTo>
                    <a:pt x="33" y="387"/>
                    <a:pt x="33" y="378"/>
                    <a:pt x="33" y="378"/>
                  </a:cubicBezTo>
                  <a:cubicBezTo>
                    <a:pt x="33" y="375"/>
                    <a:pt x="33" y="371"/>
                    <a:pt x="33" y="368"/>
                  </a:cubicBezTo>
                  <a:cubicBezTo>
                    <a:pt x="27" y="377"/>
                    <a:pt x="24" y="395"/>
                    <a:pt x="22" y="413"/>
                  </a:cubicBezTo>
                  <a:cubicBezTo>
                    <a:pt x="21" y="432"/>
                    <a:pt x="17" y="404"/>
                    <a:pt x="20" y="382"/>
                  </a:cubicBezTo>
                  <a:cubicBezTo>
                    <a:pt x="22" y="359"/>
                    <a:pt x="28" y="346"/>
                    <a:pt x="27" y="331"/>
                  </a:cubicBezTo>
                  <a:cubicBezTo>
                    <a:pt x="25" y="315"/>
                    <a:pt x="22" y="283"/>
                    <a:pt x="34" y="253"/>
                  </a:cubicBezTo>
                  <a:cubicBezTo>
                    <a:pt x="45" y="222"/>
                    <a:pt x="43" y="235"/>
                    <a:pt x="45" y="218"/>
                  </a:cubicBezTo>
                  <a:cubicBezTo>
                    <a:pt x="47" y="202"/>
                    <a:pt x="52" y="189"/>
                    <a:pt x="52" y="180"/>
                  </a:cubicBezTo>
                  <a:cubicBezTo>
                    <a:pt x="52" y="171"/>
                    <a:pt x="54" y="154"/>
                    <a:pt x="54" y="154"/>
                  </a:cubicBezTo>
                  <a:cubicBezTo>
                    <a:pt x="54" y="154"/>
                    <a:pt x="57" y="151"/>
                    <a:pt x="51" y="141"/>
                  </a:cubicBezTo>
                  <a:cubicBezTo>
                    <a:pt x="45" y="131"/>
                    <a:pt x="44" y="126"/>
                    <a:pt x="31" y="126"/>
                  </a:cubicBezTo>
                  <a:cubicBezTo>
                    <a:pt x="19" y="127"/>
                    <a:pt x="10" y="127"/>
                    <a:pt x="13" y="118"/>
                  </a:cubicBezTo>
                  <a:cubicBezTo>
                    <a:pt x="15" y="110"/>
                    <a:pt x="12" y="108"/>
                    <a:pt x="14" y="106"/>
                  </a:cubicBezTo>
                  <a:cubicBezTo>
                    <a:pt x="16" y="104"/>
                    <a:pt x="19" y="102"/>
                    <a:pt x="16" y="101"/>
                  </a:cubicBezTo>
                  <a:cubicBezTo>
                    <a:pt x="14" y="100"/>
                    <a:pt x="12" y="100"/>
                    <a:pt x="12" y="95"/>
                  </a:cubicBezTo>
                  <a:cubicBezTo>
                    <a:pt x="12" y="91"/>
                    <a:pt x="7" y="93"/>
                    <a:pt x="5" y="91"/>
                  </a:cubicBezTo>
                  <a:cubicBezTo>
                    <a:pt x="2" y="88"/>
                    <a:pt x="6" y="81"/>
                    <a:pt x="10" y="74"/>
                  </a:cubicBezTo>
                  <a:cubicBezTo>
                    <a:pt x="14" y="67"/>
                    <a:pt x="16" y="65"/>
                    <a:pt x="14" y="60"/>
                  </a:cubicBezTo>
                  <a:cubicBezTo>
                    <a:pt x="12" y="55"/>
                    <a:pt x="15" y="50"/>
                    <a:pt x="20" y="41"/>
                  </a:cubicBezTo>
                  <a:cubicBezTo>
                    <a:pt x="24" y="32"/>
                    <a:pt x="27" y="29"/>
                    <a:pt x="2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70"/>
            <p:cNvSpPr/>
            <p:nvPr/>
          </p:nvSpPr>
          <p:spPr bwMode="auto">
            <a:xfrm>
              <a:off x="381000" y="930274"/>
              <a:ext cx="123825" cy="420688"/>
            </a:xfrm>
            <a:custGeom>
              <a:avLst/>
              <a:gdLst>
                <a:gd name="T0" fmla="*/ 78 w 82"/>
                <a:gd name="T1" fmla="*/ 0 h 277"/>
                <a:gd name="T2" fmla="*/ 77 w 82"/>
                <a:gd name="T3" fmla="*/ 4 h 277"/>
                <a:gd name="T4" fmla="*/ 82 w 82"/>
                <a:gd name="T5" fmla="*/ 12 h 277"/>
                <a:gd name="T6" fmla="*/ 33 w 82"/>
                <a:gd name="T7" fmla="*/ 97 h 277"/>
                <a:gd name="T8" fmla="*/ 17 w 82"/>
                <a:gd name="T9" fmla="*/ 188 h 277"/>
                <a:gd name="T10" fmla="*/ 29 w 82"/>
                <a:gd name="T11" fmla="*/ 242 h 277"/>
                <a:gd name="T12" fmla="*/ 46 w 82"/>
                <a:gd name="T13" fmla="*/ 274 h 277"/>
                <a:gd name="T14" fmla="*/ 24 w 82"/>
                <a:gd name="T15" fmla="*/ 276 h 277"/>
                <a:gd name="T16" fmla="*/ 1 w 82"/>
                <a:gd name="T17" fmla="*/ 275 h 277"/>
                <a:gd name="T18" fmla="*/ 0 w 82"/>
                <a:gd name="T19" fmla="*/ 266 h 277"/>
                <a:gd name="T20" fmla="*/ 0 w 82"/>
                <a:gd name="T21" fmla="*/ 264 h 277"/>
                <a:gd name="T22" fmla="*/ 0 w 82"/>
                <a:gd name="T23" fmla="*/ 264 h 277"/>
                <a:gd name="T24" fmla="*/ 4 w 82"/>
                <a:gd name="T25" fmla="*/ 233 h 277"/>
                <a:gd name="T26" fmla="*/ 14 w 82"/>
                <a:gd name="T27" fmla="*/ 183 h 277"/>
                <a:gd name="T28" fmla="*/ 15 w 82"/>
                <a:gd name="T29" fmla="*/ 142 h 277"/>
                <a:gd name="T30" fmla="*/ 28 w 82"/>
                <a:gd name="T31" fmla="*/ 70 h 277"/>
                <a:gd name="T32" fmla="*/ 20 w 82"/>
                <a:gd name="T33" fmla="*/ 60 h 277"/>
                <a:gd name="T34" fmla="*/ 21 w 82"/>
                <a:gd name="T35" fmla="*/ 50 h 277"/>
                <a:gd name="T36" fmla="*/ 22 w 82"/>
                <a:gd name="T37" fmla="*/ 49 h 277"/>
                <a:gd name="T38" fmla="*/ 78 w 82"/>
                <a:gd name="T3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277">
                  <a:moveTo>
                    <a:pt x="78" y="0"/>
                  </a:moveTo>
                  <a:cubicBezTo>
                    <a:pt x="78" y="2"/>
                    <a:pt x="77" y="4"/>
                    <a:pt x="77" y="4"/>
                  </a:cubicBezTo>
                  <a:cubicBezTo>
                    <a:pt x="77" y="4"/>
                    <a:pt x="78" y="7"/>
                    <a:pt x="82" y="12"/>
                  </a:cubicBezTo>
                  <a:cubicBezTo>
                    <a:pt x="62" y="31"/>
                    <a:pt x="41" y="71"/>
                    <a:pt x="33" y="97"/>
                  </a:cubicBezTo>
                  <a:cubicBezTo>
                    <a:pt x="25" y="126"/>
                    <a:pt x="20" y="162"/>
                    <a:pt x="17" y="188"/>
                  </a:cubicBezTo>
                  <a:cubicBezTo>
                    <a:pt x="15" y="213"/>
                    <a:pt x="21" y="223"/>
                    <a:pt x="29" y="242"/>
                  </a:cubicBezTo>
                  <a:cubicBezTo>
                    <a:pt x="38" y="261"/>
                    <a:pt x="46" y="274"/>
                    <a:pt x="46" y="274"/>
                  </a:cubicBezTo>
                  <a:cubicBezTo>
                    <a:pt x="46" y="274"/>
                    <a:pt x="36" y="275"/>
                    <a:pt x="24" y="276"/>
                  </a:cubicBezTo>
                  <a:cubicBezTo>
                    <a:pt x="12" y="277"/>
                    <a:pt x="1" y="275"/>
                    <a:pt x="1" y="275"/>
                  </a:cubicBezTo>
                  <a:cubicBezTo>
                    <a:pt x="1" y="275"/>
                    <a:pt x="1" y="275"/>
                    <a:pt x="0" y="266"/>
                  </a:cubicBezTo>
                  <a:cubicBezTo>
                    <a:pt x="0" y="265"/>
                    <a:pt x="0" y="265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55"/>
                    <a:pt x="1" y="240"/>
                    <a:pt x="4" y="233"/>
                  </a:cubicBezTo>
                  <a:cubicBezTo>
                    <a:pt x="7" y="226"/>
                    <a:pt x="12" y="194"/>
                    <a:pt x="14" y="183"/>
                  </a:cubicBezTo>
                  <a:cubicBezTo>
                    <a:pt x="17" y="172"/>
                    <a:pt x="16" y="159"/>
                    <a:pt x="15" y="142"/>
                  </a:cubicBezTo>
                  <a:cubicBezTo>
                    <a:pt x="15" y="124"/>
                    <a:pt x="33" y="75"/>
                    <a:pt x="28" y="70"/>
                  </a:cubicBezTo>
                  <a:cubicBezTo>
                    <a:pt x="24" y="68"/>
                    <a:pt x="22" y="63"/>
                    <a:pt x="20" y="60"/>
                  </a:cubicBezTo>
                  <a:cubicBezTo>
                    <a:pt x="21" y="55"/>
                    <a:pt x="21" y="50"/>
                    <a:pt x="21" y="50"/>
                  </a:cubicBezTo>
                  <a:cubicBezTo>
                    <a:pt x="21" y="50"/>
                    <a:pt x="22" y="50"/>
                    <a:pt x="22" y="49"/>
                  </a:cubicBezTo>
                  <a:cubicBezTo>
                    <a:pt x="37" y="27"/>
                    <a:pt x="60" y="11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287"/>
          <p:cNvGrpSpPr/>
          <p:nvPr/>
        </p:nvGrpSpPr>
        <p:grpSpPr>
          <a:xfrm>
            <a:off x="5078557" y="4021228"/>
            <a:ext cx="200495" cy="698500"/>
            <a:chOff x="3911600" y="2146300"/>
            <a:chExt cx="393700" cy="1371600"/>
          </a:xfrm>
          <a:solidFill>
            <a:schemeClr val="bg1"/>
          </a:solidFill>
        </p:grpSpPr>
        <p:sp>
          <p:nvSpPr>
            <p:cNvPr id="58" name="Freeform 278"/>
            <p:cNvSpPr/>
            <p:nvPr/>
          </p:nvSpPr>
          <p:spPr bwMode="auto">
            <a:xfrm>
              <a:off x="4060825" y="2293937"/>
              <a:ext cx="107950" cy="163513"/>
            </a:xfrm>
            <a:custGeom>
              <a:avLst/>
              <a:gdLst>
                <a:gd name="T0" fmla="*/ 4 w 71"/>
                <a:gd name="T1" fmla="*/ 30 h 107"/>
                <a:gd name="T2" fmla="*/ 8 w 71"/>
                <a:gd name="T3" fmla="*/ 61 h 107"/>
                <a:gd name="T4" fmla="*/ 4 w 71"/>
                <a:gd name="T5" fmla="*/ 93 h 107"/>
                <a:gd name="T6" fmla="*/ 56 w 71"/>
                <a:gd name="T7" fmla="*/ 105 h 107"/>
                <a:gd name="T8" fmla="*/ 4 w 71"/>
                <a:gd name="T9" fmla="*/ 3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07">
                  <a:moveTo>
                    <a:pt x="4" y="30"/>
                  </a:moveTo>
                  <a:cubicBezTo>
                    <a:pt x="25" y="39"/>
                    <a:pt x="1" y="50"/>
                    <a:pt x="8" y="61"/>
                  </a:cubicBezTo>
                  <a:cubicBezTo>
                    <a:pt x="15" y="71"/>
                    <a:pt x="0" y="79"/>
                    <a:pt x="4" y="93"/>
                  </a:cubicBezTo>
                  <a:cubicBezTo>
                    <a:pt x="7" y="107"/>
                    <a:pt x="40" y="107"/>
                    <a:pt x="56" y="105"/>
                  </a:cubicBezTo>
                  <a:cubicBezTo>
                    <a:pt x="71" y="104"/>
                    <a:pt x="49" y="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79"/>
            <p:cNvSpPr/>
            <p:nvPr/>
          </p:nvSpPr>
          <p:spPr bwMode="auto">
            <a:xfrm>
              <a:off x="4010025" y="2146300"/>
              <a:ext cx="230188" cy="315913"/>
            </a:xfrm>
            <a:custGeom>
              <a:avLst/>
              <a:gdLst>
                <a:gd name="T0" fmla="*/ 13 w 151"/>
                <a:gd name="T1" fmla="*/ 36 h 208"/>
                <a:gd name="T2" fmla="*/ 106 w 151"/>
                <a:gd name="T3" fmla="*/ 61 h 208"/>
                <a:gd name="T4" fmla="*/ 125 w 151"/>
                <a:gd name="T5" fmla="*/ 101 h 208"/>
                <a:gd name="T6" fmla="*/ 133 w 151"/>
                <a:gd name="T7" fmla="*/ 141 h 208"/>
                <a:gd name="T8" fmla="*/ 122 w 151"/>
                <a:gd name="T9" fmla="*/ 186 h 208"/>
                <a:gd name="T10" fmla="*/ 75 w 151"/>
                <a:gd name="T11" fmla="*/ 201 h 208"/>
                <a:gd name="T12" fmla="*/ 31 w 151"/>
                <a:gd name="T13" fmla="*/ 87 h 208"/>
                <a:gd name="T14" fmla="*/ 13 w 151"/>
                <a:gd name="T15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08">
                  <a:moveTo>
                    <a:pt x="13" y="36"/>
                  </a:moveTo>
                  <a:cubicBezTo>
                    <a:pt x="39" y="0"/>
                    <a:pt x="107" y="15"/>
                    <a:pt x="106" y="61"/>
                  </a:cubicBezTo>
                  <a:cubicBezTo>
                    <a:pt x="106" y="107"/>
                    <a:pt x="134" y="78"/>
                    <a:pt x="125" y="101"/>
                  </a:cubicBezTo>
                  <a:cubicBezTo>
                    <a:pt x="115" y="124"/>
                    <a:pt x="145" y="122"/>
                    <a:pt x="133" y="141"/>
                  </a:cubicBezTo>
                  <a:cubicBezTo>
                    <a:pt x="120" y="160"/>
                    <a:pt x="151" y="164"/>
                    <a:pt x="122" y="186"/>
                  </a:cubicBezTo>
                  <a:cubicBezTo>
                    <a:pt x="92" y="208"/>
                    <a:pt x="75" y="201"/>
                    <a:pt x="75" y="201"/>
                  </a:cubicBezTo>
                  <a:cubicBezTo>
                    <a:pt x="75" y="201"/>
                    <a:pt x="84" y="72"/>
                    <a:pt x="31" y="87"/>
                  </a:cubicBezTo>
                  <a:cubicBezTo>
                    <a:pt x="14" y="92"/>
                    <a:pt x="0" y="53"/>
                    <a:pt x="1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80"/>
            <p:cNvSpPr/>
            <p:nvPr/>
          </p:nvSpPr>
          <p:spPr bwMode="auto">
            <a:xfrm>
              <a:off x="3911600" y="2170112"/>
              <a:ext cx="393700" cy="1347788"/>
            </a:xfrm>
            <a:custGeom>
              <a:avLst/>
              <a:gdLst>
                <a:gd name="T0" fmla="*/ 160 w 259"/>
                <a:gd name="T1" fmla="*/ 28 h 888"/>
                <a:gd name="T2" fmla="*/ 177 w 259"/>
                <a:gd name="T3" fmla="*/ 130 h 888"/>
                <a:gd name="T4" fmla="*/ 198 w 259"/>
                <a:gd name="T5" fmla="*/ 189 h 888"/>
                <a:gd name="T6" fmla="*/ 203 w 259"/>
                <a:gd name="T7" fmla="*/ 315 h 888"/>
                <a:gd name="T8" fmla="*/ 191 w 259"/>
                <a:gd name="T9" fmla="*/ 377 h 888"/>
                <a:gd name="T10" fmla="*/ 188 w 259"/>
                <a:gd name="T11" fmla="*/ 442 h 888"/>
                <a:gd name="T12" fmla="*/ 179 w 259"/>
                <a:gd name="T13" fmla="*/ 567 h 888"/>
                <a:gd name="T14" fmla="*/ 179 w 259"/>
                <a:gd name="T15" fmla="*/ 609 h 888"/>
                <a:gd name="T16" fmla="*/ 235 w 259"/>
                <a:gd name="T17" fmla="*/ 775 h 888"/>
                <a:gd name="T18" fmla="*/ 256 w 259"/>
                <a:gd name="T19" fmla="*/ 844 h 888"/>
                <a:gd name="T20" fmla="*/ 251 w 259"/>
                <a:gd name="T21" fmla="*/ 865 h 888"/>
                <a:gd name="T22" fmla="*/ 239 w 259"/>
                <a:gd name="T23" fmla="*/ 823 h 888"/>
                <a:gd name="T24" fmla="*/ 181 w 259"/>
                <a:gd name="T25" fmla="*/ 871 h 888"/>
                <a:gd name="T26" fmla="*/ 191 w 259"/>
                <a:gd name="T27" fmla="*/ 839 h 888"/>
                <a:gd name="T28" fmla="*/ 167 w 259"/>
                <a:gd name="T29" fmla="*/ 702 h 888"/>
                <a:gd name="T30" fmla="*/ 146 w 259"/>
                <a:gd name="T31" fmla="*/ 704 h 888"/>
                <a:gd name="T32" fmla="*/ 126 w 259"/>
                <a:gd name="T33" fmla="*/ 804 h 888"/>
                <a:gd name="T34" fmla="*/ 118 w 259"/>
                <a:gd name="T35" fmla="*/ 864 h 888"/>
                <a:gd name="T36" fmla="*/ 109 w 259"/>
                <a:gd name="T37" fmla="*/ 882 h 888"/>
                <a:gd name="T38" fmla="*/ 110 w 259"/>
                <a:gd name="T39" fmla="*/ 838 h 888"/>
                <a:gd name="T40" fmla="*/ 51 w 259"/>
                <a:gd name="T41" fmla="*/ 882 h 888"/>
                <a:gd name="T42" fmla="*/ 43 w 259"/>
                <a:gd name="T43" fmla="*/ 852 h 888"/>
                <a:gd name="T44" fmla="*/ 92 w 259"/>
                <a:gd name="T45" fmla="*/ 707 h 888"/>
                <a:gd name="T46" fmla="*/ 99 w 259"/>
                <a:gd name="T47" fmla="*/ 631 h 888"/>
                <a:gd name="T48" fmla="*/ 86 w 259"/>
                <a:gd name="T49" fmla="*/ 569 h 888"/>
                <a:gd name="T50" fmla="*/ 76 w 259"/>
                <a:gd name="T51" fmla="*/ 504 h 888"/>
                <a:gd name="T52" fmla="*/ 68 w 259"/>
                <a:gd name="T53" fmla="*/ 505 h 888"/>
                <a:gd name="T54" fmla="*/ 52 w 259"/>
                <a:gd name="T55" fmla="*/ 499 h 888"/>
                <a:gd name="T56" fmla="*/ 57 w 259"/>
                <a:gd name="T57" fmla="*/ 452 h 888"/>
                <a:gd name="T58" fmla="*/ 7 w 259"/>
                <a:gd name="T59" fmla="*/ 334 h 888"/>
                <a:gd name="T60" fmla="*/ 64 w 259"/>
                <a:gd name="T61" fmla="*/ 280 h 888"/>
                <a:gd name="T62" fmla="*/ 111 w 259"/>
                <a:gd name="T63" fmla="*/ 171 h 888"/>
                <a:gd name="T64" fmla="*/ 109 w 259"/>
                <a:gd name="T65" fmla="*/ 122 h 888"/>
                <a:gd name="T66" fmla="*/ 80 w 259"/>
                <a:gd name="T67" fmla="*/ 75 h 888"/>
                <a:gd name="T68" fmla="*/ 81 w 259"/>
                <a:gd name="T69" fmla="*/ 3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888">
                  <a:moveTo>
                    <a:pt x="117" y="0"/>
                  </a:moveTo>
                  <a:cubicBezTo>
                    <a:pt x="135" y="0"/>
                    <a:pt x="151" y="9"/>
                    <a:pt x="160" y="28"/>
                  </a:cubicBezTo>
                  <a:cubicBezTo>
                    <a:pt x="168" y="48"/>
                    <a:pt x="169" y="71"/>
                    <a:pt x="166" y="82"/>
                  </a:cubicBezTo>
                  <a:cubicBezTo>
                    <a:pt x="164" y="92"/>
                    <a:pt x="173" y="121"/>
                    <a:pt x="177" y="130"/>
                  </a:cubicBezTo>
                  <a:cubicBezTo>
                    <a:pt x="182" y="142"/>
                    <a:pt x="189" y="159"/>
                    <a:pt x="189" y="159"/>
                  </a:cubicBezTo>
                  <a:cubicBezTo>
                    <a:pt x="189" y="159"/>
                    <a:pt x="198" y="172"/>
                    <a:pt x="198" y="189"/>
                  </a:cubicBezTo>
                  <a:cubicBezTo>
                    <a:pt x="198" y="206"/>
                    <a:pt x="197" y="230"/>
                    <a:pt x="203" y="262"/>
                  </a:cubicBezTo>
                  <a:cubicBezTo>
                    <a:pt x="209" y="293"/>
                    <a:pt x="209" y="300"/>
                    <a:pt x="203" y="315"/>
                  </a:cubicBezTo>
                  <a:cubicBezTo>
                    <a:pt x="198" y="331"/>
                    <a:pt x="180" y="361"/>
                    <a:pt x="180" y="361"/>
                  </a:cubicBezTo>
                  <a:cubicBezTo>
                    <a:pt x="180" y="361"/>
                    <a:pt x="197" y="369"/>
                    <a:pt x="191" y="377"/>
                  </a:cubicBezTo>
                  <a:cubicBezTo>
                    <a:pt x="185" y="384"/>
                    <a:pt x="179" y="387"/>
                    <a:pt x="179" y="387"/>
                  </a:cubicBezTo>
                  <a:cubicBezTo>
                    <a:pt x="179" y="387"/>
                    <a:pt x="198" y="414"/>
                    <a:pt x="188" y="442"/>
                  </a:cubicBezTo>
                  <a:cubicBezTo>
                    <a:pt x="179" y="471"/>
                    <a:pt x="177" y="492"/>
                    <a:pt x="178" y="518"/>
                  </a:cubicBezTo>
                  <a:cubicBezTo>
                    <a:pt x="179" y="544"/>
                    <a:pt x="179" y="567"/>
                    <a:pt x="179" y="567"/>
                  </a:cubicBezTo>
                  <a:cubicBezTo>
                    <a:pt x="168" y="569"/>
                    <a:pt x="168" y="569"/>
                    <a:pt x="168" y="569"/>
                  </a:cubicBezTo>
                  <a:cubicBezTo>
                    <a:pt x="168" y="569"/>
                    <a:pt x="168" y="593"/>
                    <a:pt x="179" y="609"/>
                  </a:cubicBezTo>
                  <a:cubicBezTo>
                    <a:pt x="190" y="624"/>
                    <a:pt x="207" y="649"/>
                    <a:pt x="211" y="689"/>
                  </a:cubicBezTo>
                  <a:cubicBezTo>
                    <a:pt x="214" y="730"/>
                    <a:pt x="223" y="765"/>
                    <a:pt x="235" y="775"/>
                  </a:cubicBezTo>
                  <a:cubicBezTo>
                    <a:pt x="247" y="784"/>
                    <a:pt x="259" y="783"/>
                    <a:pt x="259" y="800"/>
                  </a:cubicBezTo>
                  <a:cubicBezTo>
                    <a:pt x="259" y="816"/>
                    <a:pt x="256" y="836"/>
                    <a:pt x="256" y="844"/>
                  </a:cubicBezTo>
                  <a:cubicBezTo>
                    <a:pt x="256" y="852"/>
                    <a:pt x="256" y="864"/>
                    <a:pt x="256" y="864"/>
                  </a:cubicBezTo>
                  <a:cubicBezTo>
                    <a:pt x="251" y="865"/>
                    <a:pt x="251" y="865"/>
                    <a:pt x="251" y="865"/>
                  </a:cubicBezTo>
                  <a:cubicBezTo>
                    <a:pt x="251" y="865"/>
                    <a:pt x="252" y="855"/>
                    <a:pt x="251" y="845"/>
                  </a:cubicBezTo>
                  <a:cubicBezTo>
                    <a:pt x="249" y="834"/>
                    <a:pt x="246" y="819"/>
                    <a:pt x="239" y="823"/>
                  </a:cubicBezTo>
                  <a:cubicBezTo>
                    <a:pt x="232" y="828"/>
                    <a:pt x="221" y="848"/>
                    <a:pt x="216" y="858"/>
                  </a:cubicBezTo>
                  <a:cubicBezTo>
                    <a:pt x="211" y="867"/>
                    <a:pt x="201" y="876"/>
                    <a:pt x="181" y="871"/>
                  </a:cubicBezTo>
                  <a:cubicBezTo>
                    <a:pt x="160" y="865"/>
                    <a:pt x="153" y="852"/>
                    <a:pt x="164" y="848"/>
                  </a:cubicBezTo>
                  <a:cubicBezTo>
                    <a:pt x="175" y="845"/>
                    <a:pt x="188" y="850"/>
                    <a:pt x="191" y="839"/>
                  </a:cubicBezTo>
                  <a:cubicBezTo>
                    <a:pt x="193" y="827"/>
                    <a:pt x="198" y="798"/>
                    <a:pt x="193" y="783"/>
                  </a:cubicBezTo>
                  <a:cubicBezTo>
                    <a:pt x="189" y="767"/>
                    <a:pt x="173" y="720"/>
                    <a:pt x="167" y="702"/>
                  </a:cubicBezTo>
                  <a:cubicBezTo>
                    <a:pt x="160" y="684"/>
                    <a:pt x="151" y="663"/>
                    <a:pt x="151" y="663"/>
                  </a:cubicBezTo>
                  <a:cubicBezTo>
                    <a:pt x="151" y="663"/>
                    <a:pt x="152" y="691"/>
                    <a:pt x="146" y="704"/>
                  </a:cubicBezTo>
                  <a:cubicBezTo>
                    <a:pt x="141" y="718"/>
                    <a:pt x="121" y="769"/>
                    <a:pt x="117" y="780"/>
                  </a:cubicBezTo>
                  <a:cubicBezTo>
                    <a:pt x="113" y="791"/>
                    <a:pt x="120" y="798"/>
                    <a:pt x="126" y="804"/>
                  </a:cubicBezTo>
                  <a:cubicBezTo>
                    <a:pt x="132" y="809"/>
                    <a:pt x="128" y="823"/>
                    <a:pt x="124" y="834"/>
                  </a:cubicBezTo>
                  <a:cubicBezTo>
                    <a:pt x="120" y="845"/>
                    <a:pt x="118" y="859"/>
                    <a:pt x="118" y="864"/>
                  </a:cubicBezTo>
                  <a:cubicBezTo>
                    <a:pt x="118" y="870"/>
                    <a:pt x="118" y="882"/>
                    <a:pt x="118" y="882"/>
                  </a:cubicBezTo>
                  <a:cubicBezTo>
                    <a:pt x="109" y="882"/>
                    <a:pt x="109" y="882"/>
                    <a:pt x="109" y="882"/>
                  </a:cubicBezTo>
                  <a:cubicBezTo>
                    <a:pt x="109" y="882"/>
                    <a:pt x="112" y="869"/>
                    <a:pt x="112" y="858"/>
                  </a:cubicBezTo>
                  <a:cubicBezTo>
                    <a:pt x="112" y="847"/>
                    <a:pt x="114" y="839"/>
                    <a:pt x="110" y="838"/>
                  </a:cubicBezTo>
                  <a:cubicBezTo>
                    <a:pt x="106" y="836"/>
                    <a:pt x="89" y="851"/>
                    <a:pt x="82" y="862"/>
                  </a:cubicBezTo>
                  <a:cubicBezTo>
                    <a:pt x="75" y="873"/>
                    <a:pt x="74" y="888"/>
                    <a:pt x="51" y="882"/>
                  </a:cubicBezTo>
                  <a:cubicBezTo>
                    <a:pt x="28" y="876"/>
                    <a:pt x="13" y="864"/>
                    <a:pt x="18" y="857"/>
                  </a:cubicBezTo>
                  <a:cubicBezTo>
                    <a:pt x="24" y="850"/>
                    <a:pt x="36" y="856"/>
                    <a:pt x="43" y="852"/>
                  </a:cubicBezTo>
                  <a:cubicBezTo>
                    <a:pt x="50" y="848"/>
                    <a:pt x="63" y="815"/>
                    <a:pt x="71" y="794"/>
                  </a:cubicBezTo>
                  <a:cubicBezTo>
                    <a:pt x="79" y="774"/>
                    <a:pt x="89" y="732"/>
                    <a:pt x="92" y="707"/>
                  </a:cubicBezTo>
                  <a:cubicBezTo>
                    <a:pt x="94" y="682"/>
                    <a:pt x="98" y="663"/>
                    <a:pt x="99" y="655"/>
                  </a:cubicBezTo>
                  <a:cubicBezTo>
                    <a:pt x="99" y="647"/>
                    <a:pt x="99" y="631"/>
                    <a:pt x="99" y="631"/>
                  </a:cubicBezTo>
                  <a:cubicBezTo>
                    <a:pt x="99" y="631"/>
                    <a:pt x="92" y="603"/>
                    <a:pt x="89" y="591"/>
                  </a:cubicBezTo>
                  <a:cubicBezTo>
                    <a:pt x="86" y="578"/>
                    <a:pt x="86" y="569"/>
                    <a:pt x="86" y="569"/>
                  </a:cubicBezTo>
                  <a:cubicBezTo>
                    <a:pt x="86" y="569"/>
                    <a:pt x="73" y="572"/>
                    <a:pt x="73" y="564"/>
                  </a:cubicBezTo>
                  <a:cubicBezTo>
                    <a:pt x="73" y="555"/>
                    <a:pt x="78" y="520"/>
                    <a:pt x="76" y="504"/>
                  </a:cubicBezTo>
                  <a:cubicBezTo>
                    <a:pt x="75" y="487"/>
                    <a:pt x="69" y="489"/>
                    <a:pt x="69" y="489"/>
                  </a:cubicBezTo>
                  <a:cubicBezTo>
                    <a:pt x="69" y="489"/>
                    <a:pt x="68" y="498"/>
                    <a:pt x="68" y="505"/>
                  </a:cubicBezTo>
                  <a:cubicBezTo>
                    <a:pt x="68" y="512"/>
                    <a:pt x="63" y="510"/>
                    <a:pt x="61" y="505"/>
                  </a:cubicBezTo>
                  <a:cubicBezTo>
                    <a:pt x="59" y="499"/>
                    <a:pt x="52" y="505"/>
                    <a:pt x="52" y="499"/>
                  </a:cubicBezTo>
                  <a:cubicBezTo>
                    <a:pt x="52" y="494"/>
                    <a:pt x="49" y="484"/>
                    <a:pt x="50" y="475"/>
                  </a:cubicBezTo>
                  <a:cubicBezTo>
                    <a:pt x="51" y="467"/>
                    <a:pt x="57" y="452"/>
                    <a:pt x="57" y="452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61" y="334"/>
                    <a:pt x="61" y="334"/>
                    <a:pt x="61" y="334"/>
                  </a:cubicBezTo>
                  <a:cubicBezTo>
                    <a:pt x="61" y="334"/>
                    <a:pt x="64" y="298"/>
                    <a:pt x="64" y="280"/>
                  </a:cubicBezTo>
                  <a:cubicBezTo>
                    <a:pt x="64" y="263"/>
                    <a:pt x="62" y="239"/>
                    <a:pt x="74" y="220"/>
                  </a:cubicBezTo>
                  <a:cubicBezTo>
                    <a:pt x="86" y="200"/>
                    <a:pt x="101" y="184"/>
                    <a:pt x="111" y="171"/>
                  </a:cubicBezTo>
                  <a:cubicBezTo>
                    <a:pt x="121" y="158"/>
                    <a:pt x="122" y="158"/>
                    <a:pt x="119" y="146"/>
                  </a:cubicBezTo>
                  <a:cubicBezTo>
                    <a:pt x="116" y="135"/>
                    <a:pt x="116" y="121"/>
                    <a:pt x="109" y="122"/>
                  </a:cubicBezTo>
                  <a:cubicBezTo>
                    <a:pt x="102" y="123"/>
                    <a:pt x="96" y="122"/>
                    <a:pt x="93" y="113"/>
                  </a:cubicBezTo>
                  <a:cubicBezTo>
                    <a:pt x="89" y="104"/>
                    <a:pt x="81" y="87"/>
                    <a:pt x="80" y="75"/>
                  </a:cubicBezTo>
                  <a:cubicBezTo>
                    <a:pt x="79" y="63"/>
                    <a:pt x="82" y="61"/>
                    <a:pt x="80" y="57"/>
                  </a:cubicBezTo>
                  <a:cubicBezTo>
                    <a:pt x="78" y="53"/>
                    <a:pt x="81" y="42"/>
                    <a:pt x="81" y="32"/>
                  </a:cubicBezTo>
                  <a:cubicBezTo>
                    <a:pt x="82" y="23"/>
                    <a:pt x="94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81"/>
            <p:cNvSpPr/>
            <p:nvPr/>
          </p:nvSpPr>
          <p:spPr bwMode="auto">
            <a:xfrm>
              <a:off x="4094163" y="2341562"/>
              <a:ext cx="82550" cy="68263"/>
            </a:xfrm>
            <a:custGeom>
              <a:avLst/>
              <a:gdLst>
                <a:gd name="T0" fmla="*/ 51 w 54"/>
                <a:gd name="T1" fmla="*/ 0 h 45"/>
                <a:gd name="T2" fmla="*/ 54 w 54"/>
                <a:gd name="T3" fmla="*/ 9 h 45"/>
                <a:gd name="T4" fmla="*/ 0 w 54"/>
                <a:gd name="T5" fmla="*/ 45 h 45"/>
                <a:gd name="T6" fmla="*/ 4 w 54"/>
                <a:gd name="T7" fmla="*/ 22 h 45"/>
                <a:gd name="T8" fmla="*/ 29 w 54"/>
                <a:gd name="T9" fmla="*/ 5 h 45"/>
                <a:gd name="T10" fmla="*/ 51 w 54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5">
                  <a:moveTo>
                    <a:pt x="51" y="0"/>
                  </a:moveTo>
                  <a:cubicBezTo>
                    <a:pt x="52" y="4"/>
                    <a:pt x="53" y="7"/>
                    <a:pt x="54" y="9"/>
                  </a:cubicBezTo>
                  <a:cubicBezTo>
                    <a:pt x="26" y="8"/>
                    <a:pt x="11" y="29"/>
                    <a:pt x="0" y="45"/>
                  </a:cubicBezTo>
                  <a:cubicBezTo>
                    <a:pt x="4" y="38"/>
                    <a:pt x="4" y="27"/>
                    <a:pt x="4" y="22"/>
                  </a:cubicBezTo>
                  <a:cubicBezTo>
                    <a:pt x="10" y="15"/>
                    <a:pt x="20" y="8"/>
                    <a:pt x="29" y="5"/>
                  </a:cubicBezTo>
                  <a:cubicBezTo>
                    <a:pt x="37" y="2"/>
                    <a:pt x="4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rot="300000">
            <a:off x="2742565" y="2490470"/>
            <a:ext cx="3157220" cy="2945130"/>
            <a:chOff x="1450" y="514"/>
            <a:chExt cx="4777" cy="3290"/>
          </a:xfrm>
        </p:grpSpPr>
        <p:grpSp>
          <p:nvGrpSpPr>
            <p:cNvPr id="63" name="Group 205"/>
            <p:cNvGrpSpPr/>
            <p:nvPr/>
          </p:nvGrpSpPr>
          <p:grpSpPr bwMode="auto">
            <a:xfrm>
              <a:off x="1519" y="582"/>
              <a:ext cx="4640" cy="3156"/>
              <a:chOff x="1519" y="582"/>
              <a:chExt cx="4640" cy="3156"/>
            </a:xfrm>
          </p:grpSpPr>
          <p:sp>
            <p:nvSpPr>
              <p:cNvPr id="71" name="Freeform 5"/>
              <p:cNvSpPr>
                <a:spLocks noEditPoints="1"/>
              </p:cNvSpPr>
              <p:nvPr/>
            </p:nvSpPr>
            <p:spPr bwMode="auto">
              <a:xfrm>
                <a:off x="2981" y="1250"/>
                <a:ext cx="864" cy="916"/>
              </a:xfrm>
              <a:custGeom>
                <a:avLst/>
                <a:gdLst>
                  <a:gd name="T0" fmla="*/ 12 w 864"/>
                  <a:gd name="T1" fmla="*/ 26 h 916"/>
                  <a:gd name="T2" fmla="*/ 14 w 864"/>
                  <a:gd name="T3" fmla="*/ 0 h 916"/>
                  <a:gd name="T4" fmla="*/ 26 w 864"/>
                  <a:gd name="T5" fmla="*/ 14 h 916"/>
                  <a:gd name="T6" fmla="*/ 854 w 864"/>
                  <a:gd name="T7" fmla="*/ 892 h 916"/>
                  <a:gd name="T8" fmla="*/ 852 w 864"/>
                  <a:gd name="T9" fmla="*/ 916 h 916"/>
                  <a:gd name="T10" fmla="*/ 864 w 864"/>
                  <a:gd name="T11" fmla="*/ 904 h 916"/>
                  <a:gd name="T12" fmla="*/ 805 w 864"/>
                  <a:gd name="T13" fmla="*/ 866 h 916"/>
                  <a:gd name="T14" fmla="*/ 805 w 864"/>
                  <a:gd name="T15" fmla="*/ 840 h 916"/>
                  <a:gd name="T16" fmla="*/ 816 w 864"/>
                  <a:gd name="T17" fmla="*/ 852 h 916"/>
                  <a:gd name="T18" fmla="*/ 755 w 864"/>
                  <a:gd name="T19" fmla="*/ 812 h 916"/>
                  <a:gd name="T20" fmla="*/ 755 w 864"/>
                  <a:gd name="T21" fmla="*/ 788 h 916"/>
                  <a:gd name="T22" fmla="*/ 767 w 864"/>
                  <a:gd name="T23" fmla="*/ 800 h 916"/>
                  <a:gd name="T24" fmla="*/ 705 w 864"/>
                  <a:gd name="T25" fmla="*/ 760 h 916"/>
                  <a:gd name="T26" fmla="*/ 705 w 864"/>
                  <a:gd name="T27" fmla="*/ 734 h 916"/>
                  <a:gd name="T28" fmla="*/ 717 w 864"/>
                  <a:gd name="T29" fmla="*/ 748 h 916"/>
                  <a:gd name="T30" fmla="*/ 655 w 864"/>
                  <a:gd name="T31" fmla="*/ 708 h 916"/>
                  <a:gd name="T32" fmla="*/ 655 w 864"/>
                  <a:gd name="T33" fmla="*/ 682 h 916"/>
                  <a:gd name="T34" fmla="*/ 667 w 864"/>
                  <a:gd name="T35" fmla="*/ 696 h 916"/>
                  <a:gd name="T36" fmla="*/ 606 w 864"/>
                  <a:gd name="T37" fmla="*/ 656 h 916"/>
                  <a:gd name="T38" fmla="*/ 606 w 864"/>
                  <a:gd name="T39" fmla="*/ 630 h 916"/>
                  <a:gd name="T40" fmla="*/ 620 w 864"/>
                  <a:gd name="T41" fmla="*/ 644 h 916"/>
                  <a:gd name="T42" fmla="*/ 556 w 864"/>
                  <a:gd name="T43" fmla="*/ 603 h 916"/>
                  <a:gd name="T44" fmla="*/ 556 w 864"/>
                  <a:gd name="T45" fmla="*/ 577 h 916"/>
                  <a:gd name="T46" fmla="*/ 570 w 864"/>
                  <a:gd name="T47" fmla="*/ 589 h 916"/>
                  <a:gd name="T48" fmla="*/ 506 w 864"/>
                  <a:gd name="T49" fmla="*/ 551 h 916"/>
                  <a:gd name="T50" fmla="*/ 509 w 864"/>
                  <a:gd name="T51" fmla="*/ 525 h 916"/>
                  <a:gd name="T52" fmla="*/ 521 w 864"/>
                  <a:gd name="T53" fmla="*/ 537 h 916"/>
                  <a:gd name="T54" fmla="*/ 457 w 864"/>
                  <a:gd name="T55" fmla="*/ 497 h 916"/>
                  <a:gd name="T56" fmla="*/ 459 w 864"/>
                  <a:gd name="T57" fmla="*/ 473 h 916"/>
                  <a:gd name="T58" fmla="*/ 471 w 864"/>
                  <a:gd name="T59" fmla="*/ 485 h 916"/>
                  <a:gd name="T60" fmla="*/ 407 w 864"/>
                  <a:gd name="T61" fmla="*/ 445 h 916"/>
                  <a:gd name="T62" fmla="*/ 409 w 864"/>
                  <a:gd name="T63" fmla="*/ 419 h 916"/>
                  <a:gd name="T64" fmla="*/ 421 w 864"/>
                  <a:gd name="T65" fmla="*/ 433 h 916"/>
                  <a:gd name="T66" fmla="*/ 360 w 864"/>
                  <a:gd name="T67" fmla="*/ 393 h 916"/>
                  <a:gd name="T68" fmla="*/ 360 w 864"/>
                  <a:gd name="T69" fmla="*/ 367 h 916"/>
                  <a:gd name="T70" fmla="*/ 372 w 864"/>
                  <a:gd name="T71" fmla="*/ 381 h 916"/>
                  <a:gd name="T72" fmla="*/ 310 w 864"/>
                  <a:gd name="T73" fmla="*/ 341 h 916"/>
                  <a:gd name="T74" fmla="*/ 310 w 864"/>
                  <a:gd name="T75" fmla="*/ 315 h 916"/>
                  <a:gd name="T76" fmla="*/ 322 w 864"/>
                  <a:gd name="T77" fmla="*/ 329 h 916"/>
                  <a:gd name="T78" fmla="*/ 260 w 864"/>
                  <a:gd name="T79" fmla="*/ 289 h 916"/>
                  <a:gd name="T80" fmla="*/ 260 w 864"/>
                  <a:gd name="T81" fmla="*/ 263 h 916"/>
                  <a:gd name="T82" fmla="*/ 272 w 864"/>
                  <a:gd name="T83" fmla="*/ 274 h 916"/>
                  <a:gd name="T84" fmla="*/ 211 w 864"/>
                  <a:gd name="T85" fmla="*/ 234 h 916"/>
                  <a:gd name="T86" fmla="*/ 211 w 864"/>
                  <a:gd name="T87" fmla="*/ 211 h 916"/>
                  <a:gd name="T88" fmla="*/ 222 w 864"/>
                  <a:gd name="T89" fmla="*/ 222 h 916"/>
                  <a:gd name="T90" fmla="*/ 161 w 864"/>
                  <a:gd name="T91" fmla="*/ 182 h 916"/>
                  <a:gd name="T92" fmla="*/ 161 w 864"/>
                  <a:gd name="T93" fmla="*/ 156 h 916"/>
                  <a:gd name="T94" fmla="*/ 173 w 864"/>
                  <a:gd name="T95" fmla="*/ 170 h 916"/>
                  <a:gd name="T96" fmla="*/ 111 w 864"/>
                  <a:gd name="T97" fmla="*/ 130 h 916"/>
                  <a:gd name="T98" fmla="*/ 111 w 864"/>
                  <a:gd name="T99" fmla="*/ 104 h 916"/>
                  <a:gd name="T100" fmla="*/ 125 w 864"/>
                  <a:gd name="T101" fmla="*/ 118 h 916"/>
                  <a:gd name="T102" fmla="*/ 62 w 864"/>
                  <a:gd name="T103" fmla="*/ 78 h 916"/>
                  <a:gd name="T104" fmla="*/ 62 w 864"/>
                  <a:gd name="T105" fmla="*/ 5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4" h="916">
                    <a:moveTo>
                      <a:pt x="26" y="14"/>
                    </a:moveTo>
                    <a:lnTo>
                      <a:pt x="12" y="26"/>
                    </a:lnTo>
                    <a:lnTo>
                      <a:pt x="0" y="12"/>
                    </a:lnTo>
                    <a:lnTo>
                      <a:pt x="14" y="0"/>
                    </a:lnTo>
                    <a:lnTo>
                      <a:pt x="26" y="14"/>
                    </a:lnTo>
                    <a:lnTo>
                      <a:pt x="26" y="14"/>
                    </a:lnTo>
                    <a:close/>
                    <a:moveTo>
                      <a:pt x="864" y="904"/>
                    </a:moveTo>
                    <a:lnTo>
                      <a:pt x="854" y="892"/>
                    </a:lnTo>
                    <a:lnTo>
                      <a:pt x="840" y="904"/>
                    </a:lnTo>
                    <a:lnTo>
                      <a:pt x="852" y="916"/>
                    </a:lnTo>
                    <a:lnTo>
                      <a:pt x="864" y="904"/>
                    </a:lnTo>
                    <a:lnTo>
                      <a:pt x="864" y="904"/>
                    </a:lnTo>
                    <a:close/>
                    <a:moveTo>
                      <a:pt x="816" y="852"/>
                    </a:moveTo>
                    <a:lnTo>
                      <a:pt x="805" y="866"/>
                    </a:lnTo>
                    <a:lnTo>
                      <a:pt x="790" y="852"/>
                    </a:lnTo>
                    <a:lnTo>
                      <a:pt x="805" y="840"/>
                    </a:lnTo>
                    <a:lnTo>
                      <a:pt x="816" y="852"/>
                    </a:lnTo>
                    <a:lnTo>
                      <a:pt x="816" y="852"/>
                    </a:lnTo>
                    <a:close/>
                    <a:moveTo>
                      <a:pt x="767" y="800"/>
                    </a:moveTo>
                    <a:lnTo>
                      <a:pt x="755" y="812"/>
                    </a:lnTo>
                    <a:lnTo>
                      <a:pt x="743" y="800"/>
                    </a:lnTo>
                    <a:lnTo>
                      <a:pt x="755" y="788"/>
                    </a:lnTo>
                    <a:lnTo>
                      <a:pt x="767" y="800"/>
                    </a:lnTo>
                    <a:lnTo>
                      <a:pt x="767" y="800"/>
                    </a:lnTo>
                    <a:close/>
                    <a:moveTo>
                      <a:pt x="717" y="748"/>
                    </a:moveTo>
                    <a:lnTo>
                      <a:pt x="705" y="760"/>
                    </a:lnTo>
                    <a:lnTo>
                      <a:pt x="693" y="748"/>
                    </a:lnTo>
                    <a:lnTo>
                      <a:pt x="705" y="734"/>
                    </a:lnTo>
                    <a:lnTo>
                      <a:pt x="717" y="748"/>
                    </a:lnTo>
                    <a:lnTo>
                      <a:pt x="717" y="748"/>
                    </a:lnTo>
                    <a:close/>
                    <a:moveTo>
                      <a:pt x="667" y="696"/>
                    </a:moveTo>
                    <a:lnTo>
                      <a:pt x="655" y="708"/>
                    </a:lnTo>
                    <a:lnTo>
                      <a:pt x="644" y="696"/>
                    </a:lnTo>
                    <a:lnTo>
                      <a:pt x="655" y="682"/>
                    </a:lnTo>
                    <a:lnTo>
                      <a:pt x="667" y="696"/>
                    </a:lnTo>
                    <a:lnTo>
                      <a:pt x="667" y="696"/>
                    </a:lnTo>
                    <a:close/>
                    <a:moveTo>
                      <a:pt x="620" y="644"/>
                    </a:moveTo>
                    <a:lnTo>
                      <a:pt x="606" y="656"/>
                    </a:lnTo>
                    <a:lnTo>
                      <a:pt x="594" y="641"/>
                    </a:lnTo>
                    <a:lnTo>
                      <a:pt x="606" y="630"/>
                    </a:lnTo>
                    <a:lnTo>
                      <a:pt x="620" y="644"/>
                    </a:lnTo>
                    <a:lnTo>
                      <a:pt x="620" y="644"/>
                    </a:lnTo>
                    <a:close/>
                    <a:moveTo>
                      <a:pt x="570" y="589"/>
                    </a:moveTo>
                    <a:lnTo>
                      <a:pt x="556" y="603"/>
                    </a:lnTo>
                    <a:lnTo>
                      <a:pt x="544" y="589"/>
                    </a:lnTo>
                    <a:lnTo>
                      <a:pt x="556" y="577"/>
                    </a:lnTo>
                    <a:lnTo>
                      <a:pt x="570" y="589"/>
                    </a:lnTo>
                    <a:lnTo>
                      <a:pt x="570" y="589"/>
                    </a:lnTo>
                    <a:close/>
                    <a:moveTo>
                      <a:pt x="521" y="537"/>
                    </a:moveTo>
                    <a:lnTo>
                      <a:pt x="506" y="551"/>
                    </a:lnTo>
                    <a:lnTo>
                      <a:pt x="495" y="537"/>
                    </a:lnTo>
                    <a:lnTo>
                      <a:pt x="509" y="525"/>
                    </a:lnTo>
                    <a:lnTo>
                      <a:pt x="521" y="537"/>
                    </a:lnTo>
                    <a:lnTo>
                      <a:pt x="521" y="537"/>
                    </a:lnTo>
                    <a:close/>
                    <a:moveTo>
                      <a:pt x="471" y="485"/>
                    </a:moveTo>
                    <a:lnTo>
                      <a:pt x="457" y="497"/>
                    </a:lnTo>
                    <a:lnTo>
                      <a:pt x="445" y="485"/>
                    </a:lnTo>
                    <a:lnTo>
                      <a:pt x="459" y="473"/>
                    </a:lnTo>
                    <a:lnTo>
                      <a:pt x="471" y="485"/>
                    </a:lnTo>
                    <a:lnTo>
                      <a:pt x="471" y="485"/>
                    </a:lnTo>
                    <a:close/>
                    <a:moveTo>
                      <a:pt x="421" y="433"/>
                    </a:moveTo>
                    <a:lnTo>
                      <a:pt x="407" y="445"/>
                    </a:lnTo>
                    <a:lnTo>
                      <a:pt x="395" y="433"/>
                    </a:lnTo>
                    <a:lnTo>
                      <a:pt x="409" y="419"/>
                    </a:lnTo>
                    <a:lnTo>
                      <a:pt x="421" y="433"/>
                    </a:lnTo>
                    <a:lnTo>
                      <a:pt x="421" y="433"/>
                    </a:lnTo>
                    <a:close/>
                    <a:moveTo>
                      <a:pt x="372" y="381"/>
                    </a:moveTo>
                    <a:lnTo>
                      <a:pt x="360" y="393"/>
                    </a:lnTo>
                    <a:lnTo>
                      <a:pt x="346" y="379"/>
                    </a:lnTo>
                    <a:lnTo>
                      <a:pt x="360" y="367"/>
                    </a:lnTo>
                    <a:lnTo>
                      <a:pt x="372" y="381"/>
                    </a:lnTo>
                    <a:lnTo>
                      <a:pt x="372" y="381"/>
                    </a:lnTo>
                    <a:close/>
                    <a:moveTo>
                      <a:pt x="322" y="329"/>
                    </a:moveTo>
                    <a:lnTo>
                      <a:pt x="310" y="341"/>
                    </a:lnTo>
                    <a:lnTo>
                      <a:pt x="296" y="327"/>
                    </a:lnTo>
                    <a:lnTo>
                      <a:pt x="310" y="315"/>
                    </a:lnTo>
                    <a:lnTo>
                      <a:pt x="322" y="329"/>
                    </a:lnTo>
                    <a:lnTo>
                      <a:pt x="322" y="329"/>
                    </a:lnTo>
                    <a:close/>
                    <a:moveTo>
                      <a:pt x="272" y="274"/>
                    </a:moveTo>
                    <a:lnTo>
                      <a:pt x="260" y="289"/>
                    </a:lnTo>
                    <a:lnTo>
                      <a:pt x="246" y="274"/>
                    </a:lnTo>
                    <a:lnTo>
                      <a:pt x="260" y="263"/>
                    </a:lnTo>
                    <a:lnTo>
                      <a:pt x="272" y="274"/>
                    </a:lnTo>
                    <a:lnTo>
                      <a:pt x="272" y="274"/>
                    </a:lnTo>
                    <a:close/>
                    <a:moveTo>
                      <a:pt x="222" y="222"/>
                    </a:moveTo>
                    <a:lnTo>
                      <a:pt x="211" y="234"/>
                    </a:lnTo>
                    <a:lnTo>
                      <a:pt x="199" y="222"/>
                    </a:lnTo>
                    <a:lnTo>
                      <a:pt x="211" y="211"/>
                    </a:lnTo>
                    <a:lnTo>
                      <a:pt x="222" y="222"/>
                    </a:lnTo>
                    <a:lnTo>
                      <a:pt x="222" y="222"/>
                    </a:lnTo>
                    <a:close/>
                    <a:moveTo>
                      <a:pt x="173" y="170"/>
                    </a:moveTo>
                    <a:lnTo>
                      <a:pt x="161" y="182"/>
                    </a:lnTo>
                    <a:lnTo>
                      <a:pt x="149" y="170"/>
                    </a:lnTo>
                    <a:lnTo>
                      <a:pt x="161" y="156"/>
                    </a:lnTo>
                    <a:lnTo>
                      <a:pt x="173" y="170"/>
                    </a:lnTo>
                    <a:lnTo>
                      <a:pt x="173" y="170"/>
                    </a:lnTo>
                    <a:close/>
                    <a:moveTo>
                      <a:pt x="125" y="118"/>
                    </a:moveTo>
                    <a:lnTo>
                      <a:pt x="111" y="130"/>
                    </a:lnTo>
                    <a:lnTo>
                      <a:pt x="99" y="118"/>
                    </a:lnTo>
                    <a:lnTo>
                      <a:pt x="111" y="104"/>
                    </a:lnTo>
                    <a:lnTo>
                      <a:pt x="125" y="118"/>
                    </a:lnTo>
                    <a:lnTo>
                      <a:pt x="125" y="118"/>
                    </a:lnTo>
                    <a:close/>
                    <a:moveTo>
                      <a:pt x="76" y="66"/>
                    </a:moveTo>
                    <a:lnTo>
                      <a:pt x="62" y="78"/>
                    </a:lnTo>
                    <a:lnTo>
                      <a:pt x="50" y="64"/>
                    </a:lnTo>
                    <a:lnTo>
                      <a:pt x="62" y="52"/>
                    </a:lnTo>
                    <a:lnTo>
                      <a:pt x="76" y="6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3885" y="1534"/>
                <a:ext cx="1417" cy="613"/>
              </a:xfrm>
              <a:custGeom>
                <a:avLst/>
                <a:gdLst>
                  <a:gd name="T0" fmla="*/ 1410 w 1417"/>
                  <a:gd name="T1" fmla="*/ 0 h 613"/>
                  <a:gd name="T2" fmla="*/ 1401 w 1417"/>
                  <a:gd name="T3" fmla="*/ 24 h 613"/>
                  <a:gd name="T4" fmla="*/ 16 w 1417"/>
                  <a:gd name="T5" fmla="*/ 589 h 613"/>
                  <a:gd name="T6" fmla="*/ 7 w 1417"/>
                  <a:gd name="T7" fmla="*/ 613 h 613"/>
                  <a:gd name="T8" fmla="*/ 83 w 1417"/>
                  <a:gd name="T9" fmla="*/ 561 h 613"/>
                  <a:gd name="T10" fmla="*/ 73 w 1417"/>
                  <a:gd name="T11" fmla="*/ 585 h 613"/>
                  <a:gd name="T12" fmla="*/ 149 w 1417"/>
                  <a:gd name="T13" fmla="*/ 533 h 613"/>
                  <a:gd name="T14" fmla="*/ 140 w 1417"/>
                  <a:gd name="T15" fmla="*/ 556 h 613"/>
                  <a:gd name="T16" fmla="*/ 215 w 1417"/>
                  <a:gd name="T17" fmla="*/ 504 h 613"/>
                  <a:gd name="T18" fmla="*/ 206 w 1417"/>
                  <a:gd name="T19" fmla="*/ 528 h 613"/>
                  <a:gd name="T20" fmla="*/ 281 w 1417"/>
                  <a:gd name="T21" fmla="*/ 476 h 613"/>
                  <a:gd name="T22" fmla="*/ 272 w 1417"/>
                  <a:gd name="T23" fmla="*/ 499 h 613"/>
                  <a:gd name="T24" fmla="*/ 348 w 1417"/>
                  <a:gd name="T25" fmla="*/ 450 h 613"/>
                  <a:gd name="T26" fmla="*/ 338 w 1417"/>
                  <a:gd name="T27" fmla="*/ 473 h 613"/>
                  <a:gd name="T28" fmla="*/ 414 w 1417"/>
                  <a:gd name="T29" fmla="*/ 421 h 613"/>
                  <a:gd name="T30" fmla="*/ 405 w 1417"/>
                  <a:gd name="T31" fmla="*/ 445 h 613"/>
                  <a:gd name="T32" fmla="*/ 480 w 1417"/>
                  <a:gd name="T33" fmla="*/ 393 h 613"/>
                  <a:gd name="T34" fmla="*/ 471 w 1417"/>
                  <a:gd name="T35" fmla="*/ 417 h 613"/>
                  <a:gd name="T36" fmla="*/ 549 w 1417"/>
                  <a:gd name="T37" fmla="*/ 364 h 613"/>
                  <a:gd name="T38" fmla="*/ 539 w 1417"/>
                  <a:gd name="T39" fmla="*/ 388 h 613"/>
                  <a:gd name="T40" fmla="*/ 615 w 1417"/>
                  <a:gd name="T41" fmla="*/ 336 h 613"/>
                  <a:gd name="T42" fmla="*/ 606 w 1417"/>
                  <a:gd name="T43" fmla="*/ 360 h 613"/>
                  <a:gd name="T44" fmla="*/ 681 w 1417"/>
                  <a:gd name="T45" fmla="*/ 308 h 613"/>
                  <a:gd name="T46" fmla="*/ 672 w 1417"/>
                  <a:gd name="T47" fmla="*/ 331 h 613"/>
                  <a:gd name="T48" fmla="*/ 748 w 1417"/>
                  <a:gd name="T49" fmla="*/ 279 h 613"/>
                  <a:gd name="T50" fmla="*/ 738 w 1417"/>
                  <a:gd name="T51" fmla="*/ 303 h 613"/>
                  <a:gd name="T52" fmla="*/ 814 w 1417"/>
                  <a:gd name="T53" fmla="*/ 251 h 613"/>
                  <a:gd name="T54" fmla="*/ 804 w 1417"/>
                  <a:gd name="T55" fmla="*/ 275 h 613"/>
                  <a:gd name="T56" fmla="*/ 880 w 1417"/>
                  <a:gd name="T57" fmla="*/ 225 h 613"/>
                  <a:gd name="T58" fmla="*/ 871 w 1417"/>
                  <a:gd name="T59" fmla="*/ 248 h 613"/>
                  <a:gd name="T60" fmla="*/ 946 w 1417"/>
                  <a:gd name="T61" fmla="*/ 196 h 613"/>
                  <a:gd name="T62" fmla="*/ 937 w 1417"/>
                  <a:gd name="T63" fmla="*/ 220 h 613"/>
                  <a:gd name="T64" fmla="*/ 1013 w 1417"/>
                  <a:gd name="T65" fmla="*/ 168 h 613"/>
                  <a:gd name="T66" fmla="*/ 1003 w 1417"/>
                  <a:gd name="T67" fmla="*/ 192 h 613"/>
                  <a:gd name="T68" fmla="*/ 1079 w 1417"/>
                  <a:gd name="T69" fmla="*/ 140 h 613"/>
                  <a:gd name="T70" fmla="*/ 1069 w 1417"/>
                  <a:gd name="T71" fmla="*/ 163 h 613"/>
                  <a:gd name="T72" fmla="*/ 1145 w 1417"/>
                  <a:gd name="T73" fmla="*/ 111 h 613"/>
                  <a:gd name="T74" fmla="*/ 1136 w 1417"/>
                  <a:gd name="T75" fmla="*/ 135 h 613"/>
                  <a:gd name="T76" fmla="*/ 1211 w 1417"/>
                  <a:gd name="T77" fmla="*/ 83 h 613"/>
                  <a:gd name="T78" fmla="*/ 1202 w 1417"/>
                  <a:gd name="T79" fmla="*/ 106 h 613"/>
                  <a:gd name="T80" fmla="*/ 1278 w 1417"/>
                  <a:gd name="T81" fmla="*/ 54 h 613"/>
                  <a:gd name="T82" fmla="*/ 1268 w 1417"/>
                  <a:gd name="T83" fmla="*/ 78 h 613"/>
                  <a:gd name="T84" fmla="*/ 1344 w 1417"/>
                  <a:gd name="T85" fmla="*/ 26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17" h="613">
                    <a:moveTo>
                      <a:pt x="1401" y="24"/>
                    </a:moveTo>
                    <a:lnTo>
                      <a:pt x="1394" y="7"/>
                    </a:lnTo>
                    <a:lnTo>
                      <a:pt x="1410" y="0"/>
                    </a:lnTo>
                    <a:lnTo>
                      <a:pt x="1417" y="16"/>
                    </a:lnTo>
                    <a:lnTo>
                      <a:pt x="1401" y="24"/>
                    </a:lnTo>
                    <a:lnTo>
                      <a:pt x="1401" y="24"/>
                    </a:lnTo>
                    <a:close/>
                    <a:moveTo>
                      <a:pt x="7" y="613"/>
                    </a:moveTo>
                    <a:lnTo>
                      <a:pt x="0" y="596"/>
                    </a:lnTo>
                    <a:lnTo>
                      <a:pt x="16" y="589"/>
                    </a:lnTo>
                    <a:lnTo>
                      <a:pt x="24" y="606"/>
                    </a:lnTo>
                    <a:lnTo>
                      <a:pt x="7" y="613"/>
                    </a:lnTo>
                    <a:lnTo>
                      <a:pt x="7" y="613"/>
                    </a:lnTo>
                    <a:close/>
                    <a:moveTo>
                      <a:pt x="73" y="585"/>
                    </a:moveTo>
                    <a:lnTo>
                      <a:pt x="66" y="568"/>
                    </a:lnTo>
                    <a:lnTo>
                      <a:pt x="83" y="561"/>
                    </a:lnTo>
                    <a:lnTo>
                      <a:pt x="90" y="578"/>
                    </a:lnTo>
                    <a:lnTo>
                      <a:pt x="73" y="585"/>
                    </a:lnTo>
                    <a:lnTo>
                      <a:pt x="73" y="585"/>
                    </a:lnTo>
                    <a:close/>
                    <a:moveTo>
                      <a:pt x="140" y="556"/>
                    </a:moveTo>
                    <a:lnTo>
                      <a:pt x="132" y="540"/>
                    </a:lnTo>
                    <a:lnTo>
                      <a:pt x="149" y="533"/>
                    </a:lnTo>
                    <a:lnTo>
                      <a:pt x="156" y="549"/>
                    </a:lnTo>
                    <a:lnTo>
                      <a:pt x="140" y="556"/>
                    </a:lnTo>
                    <a:lnTo>
                      <a:pt x="140" y="556"/>
                    </a:lnTo>
                    <a:close/>
                    <a:moveTo>
                      <a:pt x="206" y="528"/>
                    </a:moveTo>
                    <a:lnTo>
                      <a:pt x="199" y="511"/>
                    </a:lnTo>
                    <a:lnTo>
                      <a:pt x="215" y="504"/>
                    </a:lnTo>
                    <a:lnTo>
                      <a:pt x="222" y="521"/>
                    </a:lnTo>
                    <a:lnTo>
                      <a:pt x="206" y="528"/>
                    </a:lnTo>
                    <a:lnTo>
                      <a:pt x="206" y="528"/>
                    </a:lnTo>
                    <a:close/>
                    <a:moveTo>
                      <a:pt x="272" y="499"/>
                    </a:moveTo>
                    <a:lnTo>
                      <a:pt x="265" y="483"/>
                    </a:lnTo>
                    <a:lnTo>
                      <a:pt x="281" y="476"/>
                    </a:lnTo>
                    <a:lnTo>
                      <a:pt x="289" y="495"/>
                    </a:lnTo>
                    <a:lnTo>
                      <a:pt x="272" y="499"/>
                    </a:lnTo>
                    <a:lnTo>
                      <a:pt x="272" y="499"/>
                    </a:lnTo>
                    <a:close/>
                    <a:moveTo>
                      <a:pt x="338" y="473"/>
                    </a:moveTo>
                    <a:lnTo>
                      <a:pt x="331" y="457"/>
                    </a:lnTo>
                    <a:lnTo>
                      <a:pt x="348" y="450"/>
                    </a:lnTo>
                    <a:lnTo>
                      <a:pt x="355" y="466"/>
                    </a:lnTo>
                    <a:lnTo>
                      <a:pt x="338" y="473"/>
                    </a:lnTo>
                    <a:lnTo>
                      <a:pt x="338" y="473"/>
                    </a:lnTo>
                    <a:close/>
                    <a:moveTo>
                      <a:pt x="405" y="445"/>
                    </a:moveTo>
                    <a:lnTo>
                      <a:pt x="397" y="428"/>
                    </a:lnTo>
                    <a:lnTo>
                      <a:pt x="414" y="421"/>
                    </a:lnTo>
                    <a:lnTo>
                      <a:pt x="421" y="438"/>
                    </a:lnTo>
                    <a:lnTo>
                      <a:pt x="405" y="445"/>
                    </a:lnTo>
                    <a:lnTo>
                      <a:pt x="405" y="445"/>
                    </a:lnTo>
                    <a:close/>
                    <a:moveTo>
                      <a:pt x="471" y="417"/>
                    </a:moveTo>
                    <a:lnTo>
                      <a:pt x="464" y="400"/>
                    </a:lnTo>
                    <a:lnTo>
                      <a:pt x="480" y="393"/>
                    </a:lnTo>
                    <a:lnTo>
                      <a:pt x="487" y="409"/>
                    </a:lnTo>
                    <a:lnTo>
                      <a:pt x="471" y="417"/>
                    </a:lnTo>
                    <a:lnTo>
                      <a:pt x="471" y="417"/>
                    </a:lnTo>
                    <a:close/>
                    <a:moveTo>
                      <a:pt x="539" y="388"/>
                    </a:moveTo>
                    <a:lnTo>
                      <a:pt x="532" y="372"/>
                    </a:lnTo>
                    <a:lnTo>
                      <a:pt x="549" y="364"/>
                    </a:lnTo>
                    <a:lnTo>
                      <a:pt x="556" y="381"/>
                    </a:lnTo>
                    <a:lnTo>
                      <a:pt x="539" y="388"/>
                    </a:lnTo>
                    <a:lnTo>
                      <a:pt x="539" y="388"/>
                    </a:lnTo>
                    <a:close/>
                    <a:moveTo>
                      <a:pt x="606" y="360"/>
                    </a:moveTo>
                    <a:lnTo>
                      <a:pt x="599" y="343"/>
                    </a:lnTo>
                    <a:lnTo>
                      <a:pt x="615" y="336"/>
                    </a:lnTo>
                    <a:lnTo>
                      <a:pt x="622" y="353"/>
                    </a:lnTo>
                    <a:lnTo>
                      <a:pt x="606" y="360"/>
                    </a:lnTo>
                    <a:lnTo>
                      <a:pt x="606" y="360"/>
                    </a:lnTo>
                    <a:close/>
                    <a:moveTo>
                      <a:pt x="672" y="331"/>
                    </a:moveTo>
                    <a:lnTo>
                      <a:pt x="665" y="315"/>
                    </a:lnTo>
                    <a:lnTo>
                      <a:pt x="681" y="308"/>
                    </a:lnTo>
                    <a:lnTo>
                      <a:pt x="688" y="324"/>
                    </a:lnTo>
                    <a:lnTo>
                      <a:pt x="672" y="331"/>
                    </a:lnTo>
                    <a:lnTo>
                      <a:pt x="672" y="331"/>
                    </a:lnTo>
                    <a:close/>
                    <a:moveTo>
                      <a:pt x="738" y="303"/>
                    </a:moveTo>
                    <a:lnTo>
                      <a:pt x="731" y="286"/>
                    </a:lnTo>
                    <a:lnTo>
                      <a:pt x="748" y="279"/>
                    </a:lnTo>
                    <a:lnTo>
                      <a:pt x="755" y="296"/>
                    </a:lnTo>
                    <a:lnTo>
                      <a:pt x="738" y="303"/>
                    </a:lnTo>
                    <a:lnTo>
                      <a:pt x="738" y="303"/>
                    </a:lnTo>
                    <a:close/>
                    <a:moveTo>
                      <a:pt x="804" y="275"/>
                    </a:moveTo>
                    <a:lnTo>
                      <a:pt x="797" y="258"/>
                    </a:lnTo>
                    <a:lnTo>
                      <a:pt x="814" y="251"/>
                    </a:lnTo>
                    <a:lnTo>
                      <a:pt x="821" y="267"/>
                    </a:lnTo>
                    <a:lnTo>
                      <a:pt x="804" y="275"/>
                    </a:lnTo>
                    <a:lnTo>
                      <a:pt x="804" y="275"/>
                    </a:lnTo>
                    <a:close/>
                    <a:moveTo>
                      <a:pt x="871" y="248"/>
                    </a:moveTo>
                    <a:lnTo>
                      <a:pt x="864" y="232"/>
                    </a:lnTo>
                    <a:lnTo>
                      <a:pt x="880" y="225"/>
                    </a:lnTo>
                    <a:lnTo>
                      <a:pt x="887" y="241"/>
                    </a:lnTo>
                    <a:lnTo>
                      <a:pt x="871" y="248"/>
                    </a:lnTo>
                    <a:lnTo>
                      <a:pt x="871" y="248"/>
                    </a:lnTo>
                    <a:close/>
                    <a:moveTo>
                      <a:pt x="937" y="220"/>
                    </a:moveTo>
                    <a:lnTo>
                      <a:pt x="930" y="203"/>
                    </a:lnTo>
                    <a:lnTo>
                      <a:pt x="946" y="196"/>
                    </a:lnTo>
                    <a:lnTo>
                      <a:pt x="953" y="213"/>
                    </a:lnTo>
                    <a:lnTo>
                      <a:pt x="937" y="220"/>
                    </a:lnTo>
                    <a:lnTo>
                      <a:pt x="937" y="220"/>
                    </a:lnTo>
                    <a:close/>
                    <a:moveTo>
                      <a:pt x="1003" y="192"/>
                    </a:moveTo>
                    <a:lnTo>
                      <a:pt x="996" y="175"/>
                    </a:lnTo>
                    <a:lnTo>
                      <a:pt x="1013" y="168"/>
                    </a:lnTo>
                    <a:lnTo>
                      <a:pt x="1020" y="185"/>
                    </a:lnTo>
                    <a:lnTo>
                      <a:pt x="1003" y="192"/>
                    </a:lnTo>
                    <a:lnTo>
                      <a:pt x="1003" y="192"/>
                    </a:lnTo>
                    <a:close/>
                    <a:moveTo>
                      <a:pt x="1069" y="163"/>
                    </a:moveTo>
                    <a:lnTo>
                      <a:pt x="1062" y="147"/>
                    </a:lnTo>
                    <a:lnTo>
                      <a:pt x="1079" y="140"/>
                    </a:lnTo>
                    <a:lnTo>
                      <a:pt x="1086" y="156"/>
                    </a:lnTo>
                    <a:lnTo>
                      <a:pt x="1069" y="163"/>
                    </a:lnTo>
                    <a:lnTo>
                      <a:pt x="1069" y="163"/>
                    </a:lnTo>
                    <a:close/>
                    <a:moveTo>
                      <a:pt x="1136" y="135"/>
                    </a:moveTo>
                    <a:lnTo>
                      <a:pt x="1129" y="118"/>
                    </a:lnTo>
                    <a:lnTo>
                      <a:pt x="1145" y="111"/>
                    </a:lnTo>
                    <a:lnTo>
                      <a:pt x="1152" y="128"/>
                    </a:lnTo>
                    <a:lnTo>
                      <a:pt x="1136" y="135"/>
                    </a:lnTo>
                    <a:lnTo>
                      <a:pt x="1136" y="135"/>
                    </a:lnTo>
                    <a:close/>
                    <a:moveTo>
                      <a:pt x="1202" y="106"/>
                    </a:moveTo>
                    <a:lnTo>
                      <a:pt x="1195" y="90"/>
                    </a:lnTo>
                    <a:lnTo>
                      <a:pt x="1211" y="83"/>
                    </a:lnTo>
                    <a:lnTo>
                      <a:pt x="1218" y="99"/>
                    </a:lnTo>
                    <a:lnTo>
                      <a:pt x="1202" y="106"/>
                    </a:lnTo>
                    <a:lnTo>
                      <a:pt x="1202" y="106"/>
                    </a:lnTo>
                    <a:close/>
                    <a:moveTo>
                      <a:pt x="1268" y="78"/>
                    </a:moveTo>
                    <a:lnTo>
                      <a:pt x="1261" y="61"/>
                    </a:lnTo>
                    <a:lnTo>
                      <a:pt x="1278" y="54"/>
                    </a:lnTo>
                    <a:lnTo>
                      <a:pt x="1285" y="71"/>
                    </a:lnTo>
                    <a:lnTo>
                      <a:pt x="1268" y="78"/>
                    </a:lnTo>
                    <a:lnTo>
                      <a:pt x="1268" y="78"/>
                    </a:lnTo>
                    <a:close/>
                    <a:moveTo>
                      <a:pt x="1334" y="50"/>
                    </a:moveTo>
                    <a:lnTo>
                      <a:pt x="1327" y="33"/>
                    </a:lnTo>
                    <a:lnTo>
                      <a:pt x="1344" y="26"/>
                    </a:lnTo>
                    <a:lnTo>
                      <a:pt x="1351" y="43"/>
                    </a:lnTo>
                    <a:lnTo>
                      <a:pt x="1334" y="5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"/>
              <p:cNvSpPr>
                <a:spLocks noEditPoints="1"/>
              </p:cNvSpPr>
              <p:nvPr/>
            </p:nvSpPr>
            <p:spPr bwMode="auto">
              <a:xfrm>
                <a:off x="2337" y="2156"/>
                <a:ext cx="1482" cy="429"/>
              </a:xfrm>
              <a:custGeom>
                <a:avLst/>
                <a:gdLst>
                  <a:gd name="T0" fmla="*/ 5 w 1482"/>
                  <a:gd name="T1" fmla="*/ 429 h 429"/>
                  <a:gd name="T2" fmla="*/ 17 w 1482"/>
                  <a:gd name="T3" fmla="*/ 405 h 429"/>
                  <a:gd name="T4" fmla="*/ 1465 w 1482"/>
                  <a:gd name="T5" fmla="*/ 24 h 429"/>
                  <a:gd name="T6" fmla="*/ 1477 w 1482"/>
                  <a:gd name="T7" fmla="*/ 0 h 429"/>
                  <a:gd name="T8" fmla="*/ 1394 w 1482"/>
                  <a:gd name="T9" fmla="*/ 43 h 429"/>
                  <a:gd name="T10" fmla="*/ 1408 w 1482"/>
                  <a:gd name="T11" fmla="*/ 19 h 429"/>
                  <a:gd name="T12" fmla="*/ 1326 w 1482"/>
                  <a:gd name="T13" fmla="*/ 62 h 429"/>
                  <a:gd name="T14" fmla="*/ 1337 w 1482"/>
                  <a:gd name="T15" fmla="*/ 41 h 429"/>
                  <a:gd name="T16" fmla="*/ 1257 w 1482"/>
                  <a:gd name="T17" fmla="*/ 81 h 429"/>
                  <a:gd name="T18" fmla="*/ 1269 w 1482"/>
                  <a:gd name="T19" fmla="*/ 60 h 429"/>
                  <a:gd name="T20" fmla="*/ 1186 w 1482"/>
                  <a:gd name="T21" fmla="*/ 100 h 429"/>
                  <a:gd name="T22" fmla="*/ 1200 w 1482"/>
                  <a:gd name="T23" fmla="*/ 79 h 429"/>
                  <a:gd name="T24" fmla="*/ 1117 w 1482"/>
                  <a:gd name="T25" fmla="*/ 119 h 429"/>
                  <a:gd name="T26" fmla="*/ 1129 w 1482"/>
                  <a:gd name="T27" fmla="*/ 98 h 429"/>
                  <a:gd name="T28" fmla="*/ 1046 w 1482"/>
                  <a:gd name="T29" fmla="*/ 140 h 429"/>
                  <a:gd name="T30" fmla="*/ 1061 w 1482"/>
                  <a:gd name="T31" fmla="*/ 116 h 429"/>
                  <a:gd name="T32" fmla="*/ 978 w 1482"/>
                  <a:gd name="T33" fmla="*/ 159 h 429"/>
                  <a:gd name="T34" fmla="*/ 990 w 1482"/>
                  <a:gd name="T35" fmla="*/ 135 h 429"/>
                  <a:gd name="T36" fmla="*/ 909 w 1482"/>
                  <a:gd name="T37" fmla="*/ 178 h 429"/>
                  <a:gd name="T38" fmla="*/ 921 w 1482"/>
                  <a:gd name="T39" fmla="*/ 154 h 429"/>
                  <a:gd name="T40" fmla="*/ 838 w 1482"/>
                  <a:gd name="T41" fmla="*/ 197 h 429"/>
                  <a:gd name="T42" fmla="*/ 852 w 1482"/>
                  <a:gd name="T43" fmla="*/ 176 h 429"/>
                  <a:gd name="T44" fmla="*/ 769 w 1482"/>
                  <a:gd name="T45" fmla="*/ 216 h 429"/>
                  <a:gd name="T46" fmla="*/ 781 w 1482"/>
                  <a:gd name="T47" fmla="*/ 195 h 429"/>
                  <a:gd name="T48" fmla="*/ 701 w 1482"/>
                  <a:gd name="T49" fmla="*/ 235 h 429"/>
                  <a:gd name="T50" fmla="*/ 713 w 1482"/>
                  <a:gd name="T51" fmla="*/ 214 h 429"/>
                  <a:gd name="T52" fmla="*/ 630 w 1482"/>
                  <a:gd name="T53" fmla="*/ 254 h 429"/>
                  <a:gd name="T54" fmla="*/ 644 w 1482"/>
                  <a:gd name="T55" fmla="*/ 232 h 429"/>
                  <a:gd name="T56" fmla="*/ 561 w 1482"/>
                  <a:gd name="T57" fmla="*/ 275 h 429"/>
                  <a:gd name="T58" fmla="*/ 573 w 1482"/>
                  <a:gd name="T59" fmla="*/ 251 h 429"/>
                  <a:gd name="T60" fmla="*/ 493 w 1482"/>
                  <a:gd name="T61" fmla="*/ 294 h 429"/>
                  <a:gd name="T62" fmla="*/ 504 w 1482"/>
                  <a:gd name="T63" fmla="*/ 270 h 429"/>
                  <a:gd name="T64" fmla="*/ 422 w 1482"/>
                  <a:gd name="T65" fmla="*/ 313 h 429"/>
                  <a:gd name="T66" fmla="*/ 433 w 1482"/>
                  <a:gd name="T67" fmla="*/ 292 h 429"/>
                  <a:gd name="T68" fmla="*/ 353 w 1482"/>
                  <a:gd name="T69" fmla="*/ 332 h 429"/>
                  <a:gd name="T70" fmla="*/ 365 w 1482"/>
                  <a:gd name="T71" fmla="*/ 311 h 429"/>
                  <a:gd name="T72" fmla="*/ 282 w 1482"/>
                  <a:gd name="T73" fmla="*/ 351 h 429"/>
                  <a:gd name="T74" fmla="*/ 296 w 1482"/>
                  <a:gd name="T75" fmla="*/ 330 h 429"/>
                  <a:gd name="T76" fmla="*/ 213 w 1482"/>
                  <a:gd name="T77" fmla="*/ 370 h 429"/>
                  <a:gd name="T78" fmla="*/ 225 w 1482"/>
                  <a:gd name="T79" fmla="*/ 348 h 429"/>
                  <a:gd name="T80" fmla="*/ 145 w 1482"/>
                  <a:gd name="T81" fmla="*/ 389 h 429"/>
                  <a:gd name="T82" fmla="*/ 157 w 1482"/>
                  <a:gd name="T83" fmla="*/ 367 h 429"/>
                  <a:gd name="T84" fmla="*/ 74 w 1482"/>
                  <a:gd name="T85" fmla="*/ 41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2" h="429">
                    <a:moveTo>
                      <a:pt x="17" y="405"/>
                    </a:moveTo>
                    <a:lnTo>
                      <a:pt x="22" y="424"/>
                    </a:lnTo>
                    <a:lnTo>
                      <a:pt x="5" y="429"/>
                    </a:lnTo>
                    <a:lnTo>
                      <a:pt x="0" y="410"/>
                    </a:lnTo>
                    <a:lnTo>
                      <a:pt x="17" y="405"/>
                    </a:lnTo>
                    <a:lnTo>
                      <a:pt x="17" y="405"/>
                    </a:lnTo>
                    <a:close/>
                    <a:moveTo>
                      <a:pt x="1477" y="0"/>
                    </a:moveTo>
                    <a:lnTo>
                      <a:pt x="1482" y="19"/>
                    </a:lnTo>
                    <a:lnTo>
                      <a:pt x="1465" y="24"/>
                    </a:lnTo>
                    <a:lnTo>
                      <a:pt x="1460" y="5"/>
                    </a:lnTo>
                    <a:lnTo>
                      <a:pt x="1477" y="0"/>
                    </a:lnTo>
                    <a:lnTo>
                      <a:pt x="1477" y="0"/>
                    </a:lnTo>
                    <a:close/>
                    <a:moveTo>
                      <a:pt x="1408" y="19"/>
                    </a:moveTo>
                    <a:lnTo>
                      <a:pt x="1413" y="38"/>
                    </a:lnTo>
                    <a:lnTo>
                      <a:pt x="1394" y="43"/>
                    </a:lnTo>
                    <a:lnTo>
                      <a:pt x="1389" y="27"/>
                    </a:lnTo>
                    <a:lnTo>
                      <a:pt x="1408" y="19"/>
                    </a:lnTo>
                    <a:lnTo>
                      <a:pt x="1408" y="19"/>
                    </a:lnTo>
                    <a:close/>
                    <a:moveTo>
                      <a:pt x="1337" y="41"/>
                    </a:moveTo>
                    <a:lnTo>
                      <a:pt x="1342" y="57"/>
                    </a:lnTo>
                    <a:lnTo>
                      <a:pt x="1326" y="62"/>
                    </a:lnTo>
                    <a:lnTo>
                      <a:pt x="1321" y="45"/>
                    </a:lnTo>
                    <a:lnTo>
                      <a:pt x="1337" y="41"/>
                    </a:lnTo>
                    <a:lnTo>
                      <a:pt x="1337" y="41"/>
                    </a:lnTo>
                    <a:close/>
                    <a:moveTo>
                      <a:pt x="1269" y="60"/>
                    </a:moveTo>
                    <a:lnTo>
                      <a:pt x="1273" y="76"/>
                    </a:lnTo>
                    <a:lnTo>
                      <a:pt x="1257" y="81"/>
                    </a:lnTo>
                    <a:lnTo>
                      <a:pt x="1252" y="64"/>
                    </a:lnTo>
                    <a:lnTo>
                      <a:pt x="1269" y="60"/>
                    </a:lnTo>
                    <a:lnTo>
                      <a:pt x="1269" y="60"/>
                    </a:lnTo>
                    <a:close/>
                    <a:moveTo>
                      <a:pt x="1200" y="79"/>
                    </a:moveTo>
                    <a:lnTo>
                      <a:pt x="1205" y="95"/>
                    </a:lnTo>
                    <a:lnTo>
                      <a:pt x="1186" y="100"/>
                    </a:lnTo>
                    <a:lnTo>
                      <a:pt x="1181" y="83"/>
                    </a:lnTo>
                    <a:lnTo>
                      <a:pt x="1200" y="79"/>
                    </a:lnTo>
                    <a:lnTo>
                      <a:pt x="1200" y="79"/>
                    </a:lnTo>
                    <a:close/>
                    <a:moveTo>
                      <a:pt x="1129" y="98"/>
                    </a:moveTo>
                    <a:lnTo>
                      <a:pt x="1134" y="114"/>
                    </a:lnTo>
                    <a:lnTo>
                      <a:pt x="1117" y="119"/>
                    </a:lnTo>
                    <a:lnTo>
                      <a:pt x="1113" y="102"/>
                    </a:lnTo>
                    <a:lnTo>
                      <a:pt x="1129" y="98"/>
                    </a:lnTo>
                    <a:lnTo>
                      <a:pt x="1129" y="98"/>
                    </a:lnTo>
                    <a:close/>
                    <a:moveTo>
                      <a:pt x="1061" y="116"/>
                    </a:moveTo>
                    <a:lnTo>
                      <a:pt x="1065" y="135"/>
                    </a:lnTo>
                    <a:lnTo>
                      <a:pt x="1046" y="140"/>
                    </a:lnTo>
                    <a:lnTo>
                      <a:pt x="1042" y="121"/>
                    </a:lnTo>
                    <a:lnTo>
                      <a:pt x="1061" y="116"/>
                    </a:lnTo>
                    <a:lnTo>
                      <a:pt x="1061" y="116"/>
                    </a:lnTo>
                    <a:close/>
                    <a:moveTo>
                      <a:pt x="990" y="135"/>
                    </a:moveTo>
                    <a:lnTo>
                      <a:pt x="994" y="154"/>
                    </a:lnTo>
                    <a:lnTo>
                      <a:pt x="978" y="159"/>
                    </a:lnTo>
                    <a:lnTo>
                      <a:pt x="973" y="140"/>
                    </a:lnTo>
                    <a:lnTo>
                      <a:pt x="990" y="135"/>
                    </a:lnTo>
                    <a:lnTo>
                      <a:pt x="990" y="135"/>
                    </a:lnTo>
                    <a:close/>
                    <a:moveTo>
                      <a:pt x="921" y="154"/>
                    </a:moveTo>
                    <a:lnTo>
                      <a:pt x="926" y="173"/>
                    </a:lnTo>
                    <a:lnTo>
                      <a:pt x="909" y="178"/>
                    </a:lnTo>
                    <a:lnTo>
                      <a:pt x="904" y="161"/>
                    </a:lnTo>
                    <a:lnTo>
                      <a:pt x="921" y="154"/>
                    </a:lnTo>
                    <a:lnTo>
                      <a:pt x="921" y="154"/>
                    </a:lnTo>
                    <a:close/>
                    <a:moveTo>
                      <a:pt x="852" y="176"/>
                    </a:moveTo>
                    <a:lnTo>
                      <a:pt x="857" y="192"/>
                    </a:lnTo>
                    <a:lnTo>
                      <a:pt x="838" y="197"/>
                    </a:lnTo>
                    <a:lnTo>
                      <a:pt x="833" y="180"/>
                    </a:lnTo>
                    <a:lnTo>
                      <a:pt x="852" y="176"/>
                    </a:lnTo>
                    <a:lnTo>
                      <a:pt x="852" y="176"/>
                    </a:lnTo>
                    <a:close/>
                    <a:moveTo>
                      <a:pt x="781" y="195"/>
                    </a:moveTo>
                    <a:lnTo>
                      <a:pt x="786" y="211"/>
                    </a:lnTo>
                    <a:lnTo>
                      <a:pt x="769" y="216"/>
                    </a:lnTo>
                    <a:lnTo>
                      <a:pt x="765" y="199"/>
                    </a:lnTo>
                    <a:lnTo>
                      <a:pt x="781" y="195"/>
                    </a:lnTo>
                    <a:lnTo>
                      <a:pt x="781" y="195"/>
                    </a:lnTo>
                    <a:close/>
                    <a:moveTo>
                      <a:pt x="713" y="214"/>
                    </a:moveTo>
                    <a:lnTo>
                      <a:pt x="717" y="230"/>
                    </a:lnTo>
                    <a:lnTo>
                      <a:pt x="701" y="235"/>
                    </a:lnTo>
                    <a:lnTo>
                      <a:pt x="696" y="218"/>
                    </a:lnTo>
                    <a:lnTo>
                      <a:pt x="713" y="214"/>
                    </a:lnTo>
                    <a:lnTo>
                      <a:pt x="713" y="214"/>
                    </a:lnTo>
                    <a:close/>
                    <a:moveTo>
                      <a:pt x="644" y="232"/>
                    </a:moveTo>
                    <a:lnTo>
                      <a:pt x="649" y="249"/>
                    </a:lnTo>
                    <a:lnTo>
                      <a:pt x="630" y="254"/>
                    </a:lnTo>
                    <a:lnTo>
                      <a:pt x="625" y="237"/>
                    </a:lnTo>
                    <a:lnTo>
                      <a:pt x="644" y="232"/>
                    </a:lnTo>
                    <a:lnTo>
                      <a:pt x="644" y="232"/>
                    </a:lnTo>
                    <a:close/>
                    <a:moveTo>
                      <a:pt x="573" y="251"/>
                    </a:moveTo>
                    <a:lnTo>
                      <a:pt x="578" y="270"/>
                    </a:lnTo>
                    <a:lnTo>
                      <a:pt x="561" y="275"/>
                    </a:lnTo>
                    <a:lnTo>
                      <a:pt x="557" y="256"/>
                    </a:lnTo>
                    <a:lnTo>
                      <a:pt x="573" y="251"/>
                    </a:lnTo>
                    <a:lnTo>
                      <a:pt x="573" y="251"/>
                    </a:lnTo>
                    <a:close/>
                    <a:moveTo>
                      <a:pt x="504" y="270"/>
                    </a:moveTo>
                    <a:lnTo>
                      <a:pt x="509" y="289"/>
                    </a:lnTo>
                    <a:lnTo>
                      <a:pt x="493" y="294"/>
                    </a:lnTo>
                    <a:lnTo>
                      <a:pt x="486" y="275"/>
                    </a:lnTo>
                    <a:lnTo>
                      <a:pt x="504" y="270"/>
                    </a:lnTo>
                    <a:lnTo>
                      <a:pt x="504" y="270"/>
                    </a:lnTo>
                    <a:close/>
                    <a:moveTo>
                      <a:pt x="433" y="292"/>
                    </a:moveTo>
                    <a:lnTo>
                      <a:pt x="438" y="308"/>
                    </a:lnTo>
                    <a:lnTo>
                      <a:pt x="422" y="313"/>
                    </a:lnTo>
                    <a:lnTo>
                      <a:pt x="417" y="296"/>
                    </a:lnTo>
                    <a:lnTo>
                      <a:pt x="433" y="292"/>
                    </a:lnTo>
                    <a:lnTo>
                      <a:pt x="433" y="292"/>
                    </a:lnTo>
                    <a:close/>
                    <a:moveTo>
                      <a:pt x="365" y="311"/>
                    </a:moveTo>
                    <a:lnTo>
                      <a:pt x="370" y="327"/>
                    </a:lnTo>
                    <a:lnTo>
                      <a:pt x="353" y="332"/>
                    </a:lnTo>
                    <a:lnTo>
                      <a:pt x="348" y="315"/>
                    </a:lnTo>
                    <a:lnTo>
                      <a:pt x="365" y="311"/>
                    </a:lnTo>
                    <a:lnTo>
                      <a:pt x="365" y="311"/>
                    </a:lnTo>
                    <a:close/>
                    <a:moveTo>
                      <a:pt x="296" y="330"/>
                    </a:moveTo>
                    <a:lnTo>
                      <a:pt x="301" y="346"/>
                    </a:lnTo>
                    <a:lnTo>
                      <a:pt x="282" y="351"/>
                    </a:lnTo>
                    <a:lnTo>
                      <a:pt x="277" y="334"/>
                    </a:lnTo>
                    <a:lnTo>
                      <a:pt x="296" y="330"/>
                    </a:lnTo>
                    <a:lnTo>
                      <a:pt x="296" y="330"/>
                    </a:lnTo>
                    <a:close/>
                    <a:moveTo>
                      <a:pt x="225" y="348"/>
                    </a:moveTo>
                    <a:lnTo>
                      <a:pt x="230" y="365"/>
                    </a:lnTo>
                    <a:lnTo>
                      <a:pt x="213" y="370"/>
                    </a:lnTo>
                    <a:lnTo>
                      <a:pt x="209" y="353"/>
                    </a:lnTo>
                    <a:lnTo>
                      <a:pt x="225" y="348"/>
                    </a:lnTo>
                    <a:lnTo>
                      <a:pt x="225" y="348"/>
                    </a:lnTo>
                    <a:close/>
                    <a:moveTo>
                      <a:pt x="157" y="367"/>
                    </a:moveTo>
                    <a:lnTo>
                      <a:pt x="161" y="384"/>
                    </a:lnTo>
                    <a:lnTo>
                      <a:pt x="145" y="389"/>
                    </a:lnTo>
                    <a:lnTo>
                      <a:pt x="140" y="372"/>
                    </a:lnTo>
                    <a:lnTo>
                      <a:pt x="157" y="367"/>
                    </a:lnTo>
                    <a:lnTo>
                      <a:pt x="157" y="367"/>
                    </a:lnTo>
                    <a:close/>
                    <a:moveTo>
                      <a:pt x="88" y="386"/>
                    </a:moveTo>
                    <a:lnTo>
                      <a:pt x="93" y="405"/>
                    </a:lnTo>
                    <a:lnTo>
                      <a:pt x="74" y="410"/>
                    </a:lnTo>
                    <a:lnTo>
                      <a:pt x="69" y="391"/>
                    </a:lnTo>
                    <a:lnTo>
                      <a:pt x="88" y="38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8"/>
              <p:cNvSpPr>
                <a:spLocks noEditPoints="1"/>
              </p:cNvSpPr>
              <p:nvPr/>
            </p:nvSpPr>
            <p:spPr bwMode="auto">
              <a:xfrm>
                <a:off x="3833" y="2154"/>
                <a:ext cx="913" cy="845"/>
              </a:xfrm>
              <a:custGeom>
                <a:avLst/>
                <a:gdLst>
                  <a:gd name="T0" fmla="*/ 901 w 913"/>
                  <a:gd name="T1" fmla="*/ 822 h 845"/>
                  <a:gd name="T2" fmla="*/ 901 w 913"/>
                  <a:gd name="T3" fmla="*/ 845 h 845"/>
                  <a:gd name="T4" fmla="*/ 890 w 913"/>
                  <a:gd name="T5" fmla="*/ 833 h 845"/>
                  <a:gd name="T6" fmla="*/ 2 w 913"/>
                  <a:gd name="T7" fmla="*/ 14 h 845"/>
                  <a:gd name="T8" fmla="*/ 12 w 913"/>
                  <a:gd name="T9" fmla="*/ 0 h 845"/>
                  <a:gd name="T10" fmla="*/ 0 w 913"/>
                  <a:gd name="T11" fmla="*/ 12 h 845"/>
                  <a:gd name="T12" fmla="*/ 54 w 913"/>
                  <a:gd name="T13" fmla="*/ 38 h 845"/>
                  <a:gd name="T14" fmla="*/ 54 w 913"/>
                  <a:gd name="T15" fmla="*/ 64 h 845"/>
                  <a:gd name="T16" fmla="*/ 42 w 913"/>
                  <a:gd name="T17" fmla="*/ 50 h 845"/>
                  <a:gd name="T18" fmla="*/ 106 w 913"/>
                  <a:gd name="T19" fmla="*/ 85 h 845"/>
                  <a:gd name="T20" fmla="*/ 106 w 913"/>
                  <a:gd name="T21" fmla="*/ 111 h 845"/>
                  <a:gd name="T22" fmla="*/ 95 w 913"/>
                  <a:gd name="T23" fmla="*/ 100 h 845"/>
                  <a:gd name="T24" fmla="*/ 158 w 913"/>
                  <a:gd name="T25" fmla="*/ 135 h 845"/>
                  <a:gd name="T26" fmla="*/ 161 w 913"/>
                  <a:gd name="T27" fmla="*/ 161 h 845"/>
                  <a:gd name="T28" fmla="*/ 147 w 913"/>
                  <a:gd name="T29" fmla="*/ 149 h 845"/>
                  <a:gd name="T30" fmla="*/ 213 w 913"/>
                  <a:gd name="T31" fmla="*/ 185 h 845"/>
                  <a:gd name="T32" fmla="*/ 213 w 913"/>
                  <a:gd name="T33" fmla="*/ 211 h 845"/>
                  <a:gd name="T34" fmla="*/ 201 w 913"/>
                  <a:gd name="T35" fmla="*/ 197 h 845"/>
                  <a:gd name="T36" fmla="*/ 265 w 913"/>
                  <a:gd name="T37" fmla="*/ 234 h 845"/>
                  <a:gd name="T38" fmla="*/ 267 w 913"/>
                  <a:gd name="T39" fmla="*/ 258 h 845"/>
                  <a:gd name="T40" fmla="*/ 253 w 913"/>
                  <a:gd name="T41" fmla="*/ 246 h 845"/>
                  <a:gd name="T42" fmla="*/ 319 w 913"/>
                  <a:gd name="T43" fmla="*/ 282 h 845"/>
                  <a:gd name="T44" fmla="*/ 319 w 913"/>
                  <a:gd name="T45" fmla="*/ 308 h 845"/>
                  <a:gd name="T46" fmla="*/ 305 w 913"/>
                  <a:gd name="T47" fmla="*/ 296 h 845"/>
                  <a:gd name="T48" fmla="*/ 371 w 913"/>
                  <a:gd name="T49" fmla="*/ 332 h 845"/>
                  <a:gd name="T50" fmla="*/ 371 w 913"/>
                  <a:gd name="T51" fmla="*/ 358 h 845"/>
                  <a:gd name="T52" fmla="*/ 360 w 913"/>
                  <a:gd name="T53" fmla="*/ 343 h 845"/>
                  <a:gd name="T54" fmla="*/ 423 w 913"/>
                  <a:gd name="T55" fmla="*/ 381 h 845"/>
                  <a:gd name="T56" fmla="*/ 426 w 913"/>
                  <a:gd name="T57" fmla="*/ 405 h 845"/>
                  <a:gd name="T58" fmla="*/ 412 w 913"/>
                  <a:gd name="T59" fmla="*/ 393 h 845"/>
                  <a:gd name="T60" fmla="*/ 478 w 913"/>
                  <a:gd name="T61" fmla="*/ 429 h 845"/>
                  <a:gd name="T62" fmla="*/ 478 w 913"/>
                  <a:gd name="T63" fmla="*/ 455 h 845"/>
                  <a:gd name="T64" fmla="*/ 466 w 913"/>
                  <a:gd name="T65" fmla="*/ 443 h 845"/>
                  <a:gd name="T66" fmla="*/ 530 w 913"/>
                  <a:gd name="T67" fmla="*/ 478 h 845"/>
                  <a:gd name="T68" fmla="*/ 532 w 913"/>
                  <a:gd name="T69" fmla="*/ 504 h 845"/>
                  <a:gd name="T70" fmla="*/ 518 w 913"/>
                  <a:gd name="T71" fmla="*/ 492 h 845"/>
                  <a:gd name="T72" fmla="*/ 584 w 913"/>
                  <a:gd name="T73" fmla="*/ 528 h 845"/>
                  <a:gd name="T74" fmla="*/ 584 w 913"/>
                  <a:gd name="T75" fmla="*/ 552 h 845"/>
                  <a:gd name="T76" fmla="*/ 570 w 913"/>
                  <a:gd name="T77" fmla="*/ 540 h 845"/>
                  <a:gd name="T78" fmla="*/ 636 w 913"/>
                  <a:gd name="T79" fmla="*/ 575 h 845"/>
                  <a:gd name="T80" fmla="*/ 636 w 913"/>
                  <a:gd name="T81" fmla="*/ 601 h 845"/>
                  <a:gd name="T82" fmla="*/ 625 w 913"/>
                  <a:gd name="T83" fmla="*/ 590 h 845"/>
                  <a:gd name="T84" fmla="*/ 688 w 913"/>
                  <a:gd name="T85" fmla="*/ 625 h 845"/>
                  <a:gd name="T86" fmla="*/ 691 w 913"/>
                  <a:gd name="T87" fmla="*/ 651 h 845"/>
                  <a:gd name="T88" fmla="*/ 677 w 913"/>
                  <a:gd name="T89" fmla="*/ 639 h 845"/>
                  <a:gd name="T90" fmla="*/ 743 w 913"/>
                  <a:gd name="T91" fmla="*/ 675 h 845"/>
                  <a:gd name="T92" fmla="*/ 743 w 913"/>
                  <a:gd name="T93" fmla="*/ 698 h 845"/>
                  <a:gd name="T94" fmla="*/ 729 w 913"/>
                  <a:gd name="T95" fmla="*/ 687 h 845"/>
                  <a:gd name="T96" fmla="*/ 795 w 913"/>
                  <a:gd name="T97" fmla="*/ 722 h 845"/>
                  <a:gd name="T98" fmla="*/ 795 w 913"/>
                  <a:gd name="T99" fmla="*/ 748 h 845"/>
                  <a:gd name="T100" fmla="*/ 783 w 913"/>
                  <a:gd name="T101" fmla="*/ 736 h 845"/>
                  <a:gd name="T102" fmla="*/ 847 w 913"/>
                  <a:gd name="T103" fmla="*/ 772 h 845"/>
                  <a:gd name="T104" fmla="*/ 849 w 913"/>
                  <a:gd name="T105" fmla="*/ 798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13" h="845">
                    <a:moveTo>
                      <a:pt x="890" y="833"/>
                    </a:moveTo>
                    <a:lnTo>
                      <a:pt x="901" y="822"/>
                    </a:lnTo>
                    <a:lnTo>
                      <a:pt x="913" y="833"/>
                    </a:lnTo>
                    <a:lnTo>
                      <a:pt x="901" y="845"/>
                    </a:lnTo>
                    <a:lnTo>
                      <a:pt x="890" y="833"/>
                    </a:lnTo>
                    <a:lnTo>
                      <a:pt x="890" y="833"/>
                    </a:lnTo>
                    <a:close/>
                    <a:moveTo>
                      <a:pt x="0" y="12"/>
                    </a:moveTo>
                    <a:lnTo>
                      <a:pt x="2" y="14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42" y="50"/>
                    </a:moveTo>
                    <a:lnTo>
                      <a:pt x="54" y="38"/>
                    </a:lnTo>
                    <a:lnTo>
                      <a:pt x="66" y="50"/>
                    </a:lnTo>
                    <a:lnTo>
                      <a:pt x="54" y="64"/>
                    </a:lnTo>
                    <a:lnTo>
                      <a:pt x="42" y="50"/>
                    </a:lnTo>
                    <a:lnTo>
                      <a:pt x="42" y="50"/>
                    </a:lnTo>
                    <a:close/>
                    <a:moveTo>
                      <a:pt x="95" y="100"/>
                    </a:moveTo>
                    <a:lnTo>
                      <a:pt x="106" y="85"/>
                    </a:lnTo>
                    <a:lnTo>
                      <a:pt x="121" y="100"/>
                    </a:lnTo>
                    <a:lnTo>
                      <a:pt x="106" y="111"/>
                    </a:lnTo>
                    <a:lnTo>
                      <a:pt x="95" y="100"/>
                    </a:lnTo>
                    <a:lnTo>
                      <a:pt x="95" y="100"/>
                    </a:lnTo>
                    <a:close/>
                    <a:moveTo>
                      <a:pt x="147" y="149"/>
                    </a:moveTo>
                    <a:lnTo>
                      <a:pt x="158" y="135"/>
                    </a:lnTo>
                    <a:lnTo>
                      <a:pt x="173" y="147"/>
                    </a:lnTo>
                    <a:lnTo>
                      <a:pt x="161" y="161"/>
                    </a:lnTo>
                    <a:lnTo>
                      <a:pt x="147" y="149"/>
                    </a:lnTo>
                    <a:lnTo>
                      <a:pt x="147" y="149"/>
                    </a:lnTo>
                    <a:close/>
                    <a:moveTo>
                      <a:pt x="201" y="197"/>
                    </a:moveTo>
                    <a:lnTo>
                      <a:pt x="213" y="185"/>
                    </a:lnTo>
                    <a:lnTo>
                      <a:pt x="225" y="197"/>
                    </a:lnTo>
                    <a:lnTo>
                      <a:pt x="213" y="211"/>
                    </a:lnTo>
                    <a:lnTo>
                      <a:pt x="201" y="197"/>
                    </a:lnTo>
                    <a:lnTo>
                      <a:pt x="201" y="197"/>
                    </a:lnTo>
                    <a:close/>
                    <a:moveTo>
                      <a:pt x="253" y="246"/>
                    </a:moveTo>
                    <a:lnTo>
                      <a:pt x="265" y="234"/>
                    </a:lnTo>
                    <a:lnTo>
                      <a:pt x="279" y="246"/>
                    </a:lnTo>
                    <a:lnTo>
                      <a:pt x="267" y="258"/>
                    </a:lnTo>
                    <a:lnTo>
                      <a:pt x="253" y="246"/>
                    </a:lnTo>
                    <a:lnTo>
                      <a:pt x="253" y="246"/>
                    </a:lnTo>
                    <a:close/>
                    <a:moveTo>
                      <a:pt x="305" y="296"/>
                    </a:moveTo>
                    <a:lnTo>
                      <a:pt x="319" y="282"/>
                    </a:lnTo>
                    <a:lnTo>
                      <a:pt x="331" y="294"/>
                    </a:lnTo>
                    <a:lnTo>
                      <a:pt x="319" y="308"/>
                    </a:lnTo>
                    <a:lnTo>
                      <a:pt x="305" y="296"/>
                    </a:lnTo>
                    <a:lnTo>
                      <a:pt x="305" y="296"/>
                    </a:lnTo>
                    <a:close/>
                    <a:moveTo>
                      <a:pt x="360" y="343"/>
                    </a:moveTo>
                    <a:lnTo>
                      <a:pt x="371" y="332"/>
                    </a:lnTo>
                    <a:lnTo>
                      <a:pt x="386" y="343"/>
                    </a:lnTo>
                    <a:lnTo>
                      <a:pt x="371" y="358"/>
                    </a:lnTo>
                    <a:lnTo>
                      <a:pt x="360" y="343"/>
                    </a:lnTo>
                    <a:lnTo>
                      <a:pt x="360" y="343"/>
                    </a:lnTo>
                    <a:close/>
                    <a:moveTo>
                      <a:pt x="412" y="393"/>
                    </a:moveTo>
                    <a:lnTo>
                      <a:pt x="423" y="381"/>
                    </a:lnTo>
                    <a:lnTo>
                      <a:pt x="438" y="393"/>
                    </a:lnTo>
                    <a:lnTo>
                      <a:pt x="426" y="405"/>
                    </a:lnTo>
                    <a:lnTo>
                      <a:pt x="412" y="393"/>
                    </a:lnTo>
                    <a:lnTo>
                      <a:pt x="412" y="393"/>
                    </a:lnTo>
                    <a:close/>
                    <a:moveTo>
                      <a:pt x="466" y="443"/>
                    </a:moveTo>
                    <a:lnTo>
                      <a:pt x="478" y="429"/>
                    </a:lnTo>
                    <a:lnTo>
                      <a:pt x="490" y="440"/>
                    </a:lnTo>
                    <a:lnTo>
                      <a:pt x="478" y="455"/>
                    </a:lnTo>
                    <a:lnTo>
                      <a:pt x="466" y="443"/>
                    </a:lnTo>
                    <a:lnTo>
                      <a:pt x="466" y="443"/>
                    </a:lnTo>
                    <a:close/>
                    <a:moveTo>
                      <a:pt x="518" y="492"/>
                    </a:moveTo>
                    <a:lnTo>
                      <a:pt x="530" y="478"/>
                    </a:lnTo>
                    <a:lnTo>
                      <a:pt x="544" y="490"/>
                    </a:lnTo>
                    <a:lnTo>
                      <a:pt x="532" y="504"/>
                    </a:lnTo>
                    <a:lnTo>
                      <a:pt x="518" y="492"/>
                    </a:lnTo>
                    <a:lnTo>
                      <a:pt x="518" y="492"/>
                    </a:lnTo>
                    <a:close/>
                    <a:moveTo>
                      <a:pt x="570" y="540"/>
                    </a:moveTo>
                    <a:lnTo>
                      <a:pt x="584" y="528"/>
                    </a:lnTo>
                    <a:lnTo>
                      <a:pt x="596" y="540"/>
                    </a:lnTo>
                    <a:lnTo>
                      <a:pt x="584" y="552"/>
                    </a:lnTo>
                    <a:lnTo>
                      <a:pt x="570" y="540"/>
                    </a:lnTo>
                    <a:lnTo>
                      <a:pt x="570" y="540"/>
                    </a:lnTo>
                    <a:close/>
                    <a:moveTo>
                      <a:pt x="625" y="590"/>
                    </a:moveTo>
                    <a:lnTo>
                      <a:pt x="636" y="575"/>
                    </a:lnTo>
                    <a:lnTo>
                      <a:pt x="648" y="587"/>
                    </a:lnTo>
                    <a:lnTo>
                      <a:pt x="636" y="601"/>
                    </a:lnTo>
                    <a:lnTo>
                      <a:pt x="625" y="590"/>
                    </a:lnTo>
                    <a:lnTo>
                      <a:pt x="625" y="590"/>
                    </a:lnTo>
                    <a:close/>
                    <a:moveTo>
                      <a:pt x="677" y="639"/>
                    </a:moveTo>
                    <a:lnTo>
                      <a:pt x="688" y="625"/>
                    </a:lnTo>
                    <a:lnTo>
                      <a:pt x="703" y="637"/>
                    </a:lnTo>
                    <a:lnTo>
                      <a:pt x="691" y="651"/>
                    </a:lnTo>
                    <a:lnTo>
                      <a:pt x="677" y="639"/>
                    </a:lnTo>
                    <a:lnTo>
                      <a:pt x="677" y="639"/>
                    </a:lnTo>
                    <a:close/>
                    <a:moveTo>
                      <a:pt x="729" y="687"/>
                    </a:moveTo>
                    <a:lnTo>
                      <a:pt x="743" y="675"/>
                    </a:lnTo>
                    <a:lnTo>
                      <a:pt x="755" y="687"/>
                    </a:lnTo>
                    <a:lnTo>
                      <a:pt x="743" y="698"/>
                    </a:lnTo>
                    <a:lnTo>
                      <a:pt x="729" y="687"/>
                    </a:lnTo>
                    <a:lnTo>
                      <a:pt x="729" y="687"/>
                    </a:lnTo>
                    <a:close/>
                    <a:moveTo>
                      <a:pt x="783" y="736"/>
                    </a:moveTo>
                    <a:lnTo>
                      <a:pt x="795" y="722"/>
                    </a:lnTo>
                    <a:lnTo>
                      <a:pt x="809" y="736"/>
                    </a:lnTo>
                    <a:lnTo>
                      <a:pt x="795" y="748"/>
                    </a:lnTo>
                    <a:lnTo>
                      <a:pt x="783" y="736"/>
                    </a:lnTo>
                    <a:lnTo>
                      <a:pt x="783" y="736"/>
                    </a:lnTo>
                    <a:close/>
                    <a:moveTo>
                      <a:pt x="835" y="786"/>
                    </a:moveTo>
                    <a:lnTo>
                      <a:pt x="847" y="772"/>
                    </a:lnTo>
                    <a:lnTo>
                      <a:pt x="861" y="784"/>
                    </a:lnTo>
                    <a:lnTo>
                      <a:pt x="849" y="798"/>
                    </a:lnTo>
                    <a:lnTo>
                      <a:pt x="835" y="78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9"/>
              <p:cNvSpPr>
                <a:spLocks noEditPoints="1"/>
              </p:cNvSpPr>
              <p:nvPr/>
            </p:nvSpPr>
            <p:spPr bwMode="auto">
              <a:xfrm>
                <a:off x="3937" y="2985"/>
                <a:ext cx="807" cy="391"/>
              </a:xfrm>
              <a:custGeom>
                <a:avLst/>
                <a:gdLst>
                  <a:gd name="T0" fmla="*/ 783 w 807"/>
                  <a:gd name="T1" fmla="*/ 7 h 391"/>
                  <a:gd name="T2" fmla="*/ 807 w 807"/>
                  <a:gd name="T3" fmla="*/ 17 h 391"/>
                  <a:gd name="T4" fmla="*/ 793 w 807"/>
                  <a:gd name="T5" fmla="*/ 24 h 391"/>
                  <a:gd name="T6" fmla="*/ 0 w 807"/>
                  <a:gd name="T7" fmla="*/ 374 h 391"/>
                  <a:gd name="T8" fmla="*/ 24 w 807"/>
                  <a:gd name="T9" fmla="*/ 383 h 391"/>
                  <a:gd name="T10" fmla="*/ 7 w 807"/>
                  <a:gd name="T11" fmla="*/ 391 h 391"/>
                  <a:gd name="T12" fmla="*/ 66 w 807"/>
                  <a:gd name="T13" fmla="*/ 343 h 391"/>
                  <a:gd name="T14" fmla="*/ 90 w 807"/>
                  <a:gd name="T15" fmla="*/ 353 h 391"/>
                  <a:gd name="T16" fmla="*/ 73 w 807"/>
                  <a:gd name="T17" fmla="*/ 360 h 391"/>
                  <a:gd name="T18" fmla="*/ 130 w 807"/>
                  <a:gd name="T19" fmla="*/ 312 h 391"/>
                  <a:gd name="T20" fmla="*/ 154 w 807"/>
                  <a:gd name="T21" fmla="*/ 322 h 391"/>
                  <a:gd name="T22" fmla="*/ 137 w 807"/>
                  <a:gd name="T23" fmla="*/ 329 h 391"/>
                  <a:gd name="T24" fmla="*/ 196 w 807"/>
                  <a:gd name="T25" fmla="*/ 282 h 391"/>
                  <a:gd name="T26" fmla="*/ 220 w 807"/>
                  <a:gd name="T27" fmla="*/ 291 h 391"/>
                  <a:gd name="T28" fmla="*/ 203 w 807"/>
                  <a:gd name="T29" fmla="*/ 298 h 391"/>
                  <a:gd name="T30" fmla="*/ 260 w 807"/>
                  <a:gd name="T31" fmla="*/ 253 h 391"/>
                  <a:gd name="T32" fmla="*/ 284 w 807"/>
                  <a:gd name="T33" fmla="*/ 260 h 391"/>
                  <a:gd name="T34" fmla="*/ 270 w 807"/>
                  <a:gd name="T35" fmla="*/ 267 h 391"/>
                  <a:gd name="T36" fmla="*/ 327 w 807"/>
                  <a:gd name="T37" fmla="*/ 223 h 391"/>
                  <a:gd name="T38" fmla="*/ 350 w 807"/>
                  <a:gd name="T39" fmla="*/ 230 h 391"/>
                  <a:gd name="T40" fmla="*/ 334 w 807"/>
                  <a:gd name="T41" fmla="*/ 239 h 391"/>
                  <a:gd name="T42" fmla="*/ 393 w 807"/>
                  <a:gd name="T43" fmla="*/ 192 h 391"/>
                  <a:gd name="T44" fmla="*/ 416 w 807"/>
                  <a:gd name="T45" fmla="*/ 199 h 391"/>
                  <a:gd name="T46" fmla="*/ 400 w 807"/>
                  <a:gd name="T47" fmla="*/ 208 h 391"/>
                  <a:gd name="T48" fmla="*/ 457 w 807"/>
                  <a:gd name="T49" fmla="*/ 161 h 391"/>
                  <a:gd name="T50" fmla="*/ 480 w 807"/>
                  <a:gd name="T51" fmla="*/ 170 h 391"/>
                  <a:gd name="T52" fmla="*/ 464 w 807"/>
                  <a:gd name="T53" fmla="*/ 178 h 391"/>
                  <a:gd name="T54" fmla="*/ 523 w 807"/>
                  <a:gd name="T55" fmla="*/ 130 h 391"/>
                  <a:gd name="T56" fmla="*/ 547 w 807"/>
                  <a:gd name="T57" fmla="*/ 140 h 391"/>
                  <a:gd name="T58" fmla="*/ 530 w 807"/>
                  <a:gd name="T59" fmla="*/ 147 h 391"/>
                  <a:gd name="T60" fmla="*/ 587 w 807"/>
                  <a:gd name="T61" fmla="*/ 99 h 391"/>
                  <a:gd name="T62" fmla="*/ 613 w 807"/>
                  <a:gd name="T63" fmla="*/ 109 h 391"/>
                  <a:gd name="T64" fmla="*/ 596 w 807"/>
                  <a:gd name="T65" fmla="*/ 116 h 391"/>
                  <a:gd name="T66" fmla="*/ 653 w 807"/>
                  <a:gd name="T67" fmla="*/ 69 h 391"/>
                  <a:gd name="T68" fmla="*/ 677 w 807"/>
                  <a:gd name="T69" fmla="*/ 78 h 391"/>
                  <a:gd name="T70" fmla="*/ 660 w 807"/>
                  <a:gd name="T71" fmla="*/ 85 h 391"/>
                  <a:gd name="T72" fmla="*/ 719 w 807"/>
                  <a:gd name="T73" fmla="*/ 38 h 391"/>
                  <a:gd name="T74" fmla="*/ 743 w 807"/>
                  <a:gd name="T75" fmla="*/ 4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7" h="391">
                    <a:moveTo>
                      <a:pt x="793" y="24"/>
                    </a:moveTo>
                    <a:lnTo>
                      <a:pt x="783" y="7"/>
                    </a:lnTo>
                    <a:lnTo>
                      <a:pt x="800" y="0"/>
                    </a:lnTo>
                    <a:lnTo>
                      <a:pt x="807" y="17"/>
                    </a:lnTo>
                    <a:lnTo>
                      <a:pt x="793" y="24"/>
                    </a:lnTo>
                    <a:lnTo>
                      <a:pt x="793" y="24"/>
                    </a:lnTo>
                    <a:close/>
                    <a:moveTo>
                      <a:pt x="7" y="391"/>
                    </a:moveTo>
                    <a:lnTo>
                      <a:pt x="0" y="374"/>
                    </a:lnTo>
                    <a:lnTo>
                      <a:pt x="17" y="367"/>
                    </a:lnTo>
                    <a:lnTo>
                      <a:pt x="24" y="383"/>
                    </a:lnTo>
                    <a:lnTo>
                      <a:pt x="7" y="391"/>
                    </a:lnTo>
                    <a:lnTo>
                      <a:pt x="7" y="391"/>
                    </a:lnTo>
                    <a:close/>
                    <a:moveTo>
                      <a:pt x="73" y="360"/>
                    </a:moveTo>
                    <a:lnTo>
                      <a:pt x="66" y="343"/>
                    </a:lnTo>
                    <a:lnTo>
                      <a:pt x="80" y="336"/>
                    </a:lnTo>
                    <a:lnTo>
                      <a:pt x="90" y="353"/>
                    </a:lnTo>
                    <a:lnTo>
                      <a:pt x="73" y="360"/>
                    </a:lnTo>
                    <a:lnTo>
                      <a:pt x="73" y="360"/>
                    </a:lnTo>
                    <a:close/>
                    <a:moveTo>
                      <a:pt x="137" y="329"/>
                    </a:moveTo>
                    <a:lnTo>
                      <a:pt x="130" y="312"/>
                    </a:lnTo>
                    <a:lnTo>
                      <a:pt x="147" y="305"/>
                    </a:lnTo>
                    <a:lnTo>
                      <a:pt x="154" y="322"/>
                    </a:lnTo>
                    <a:lnTo>
                      <a:pt x="137" y="329"/>
                    </a:lnTo>
                    <a:lnTo>
                      <a:pt x="137" y="329"/>
                    </a:lnTo>
                    <a:close/>
                    <a:moveTo>
                      <a:pt x="203" y="298"/>
                    </a:moveTo>
                    <a:lnTo>
                      <a:pt x="196" y="282"/>
                    </a:lnTo>
                    <a:lnTo>
                      <a:pt x="213" y="275"/>
                    </a:lnTo>
                    <a:lnTo>
                      <a:pt x="220" y="291"/>
                    </a:lnTo>
                    <a:lnTo>
                      <a:pt x="203" y="298"/>
                    </a:lnTo>
                    <a:lnTo>
                      <a:pt x="203" y="298"/>
                    </a:lnTo>
                    <a:close/>
                    <a:moveTo>
                      <a:pt x="270" y="267"/>
                    </a:moveTo>
                    <a:lnTo>
                      <a:pt x="260" y="253"/>
                    </a:lnTo>
                    <a:lnTo>
                      <a:pt x="277" y="244"/>
                    </a:lnTo>
                    <a:lnTo>
                      <a:pt x="284" y="260"/>
                    </a:lnTo>
                    <a:lnTo>
                      <a:pt x="270" y="267"/>
                    </a:lnTo>
                    <a:lnTo>
                      <a:pt x="270" y="267"/>
                    </a:lnTo>
                    <a:close/>
                    <a:moveTo>
                      <a:pt x="334" y="239"/>
                    </a:moveTo>
                    <a:lnTo>
                      <a:pt x="327" y="223"/>
                    </a:lnTo>
                    <a:lnTo>
                      <a:pt x="343" y="213"/>
                    </a:lnTo>
                    <a:lnTo>
                      <a:pt x="350" y="230"/>
                    </a:lnTo>
                    <a:lnTo>
                      <a:pt x="334" y="239"/>
                    </a:lnTo>
                    <a:lnTo>
                      <a:pt x="334" y="239"/>
                    </a:lnTo>
                    <a:close/>
                    <a:moveTo>
                      <a:pt x="400" y="208"/>
                    </a:moveTo>
                    <a:lnTo>
                      <a:pt x="393" y="192"/>
                    </a:lnTo>
                    <a:lnTo>
                      <a:pt x="407" y="185"/>
                    </a:lnTo>
                    <a:lnTo>
                      <a:pt x="416" y="199"/>
                    </a:lnTo>
                    <a:lnTo>
                      <a:pt x="400" y="208"/>
                    </a:lnTo>
                    <a:lnTo>
                      <a:pt x="400" y="208"/>
                    </a:lnTo>
                    <a:close/>
                    <a:moveTo>
                      <a:pt x="464" y="178"/>
                    </a:moveTo>
                    <a:lnTo>
                      <a:pt x="457" y="161"/>
                    </a:lnTo>
                    <a:lnTo>
                      <a:pt x="473" y="154"/>
                    </a:lnTo>
                    <a:lnTo>
                      <a:pt x="480" y="170"/>
                    </a:lnTo>
                    <a:lnTo>
                      <a:pt x="464" y="178"/>
                    </a:lnTo>
                    <a:lnTo>
                      <a:pt x="464" y="178"/>
                    </a:lnTo>
                    <a:close/>
                    <a:moveTo>
                      <a:pt x="530" y="147"/>
                    </a:moveTo>
                    <a:lnTo>
                      <a:pt x="523" y="130"/>
                    </a:lnTo>
                    <a:lnTo>
                      <a:pt x="539" y="123"/>
                    </a:lnTo>
                    <a:lnTo>
                      <a:pt x="547" y="140"/>
                    </a:lnTo>
                    <a:lnTo>
                      <a:pt x="530" y="147"/>
                    </a:lnTo>
                    <a:lnTo>
                      <a:pt x="530" y="147"/>
                    </a:lnTo>
                    <a:close/>
                    <a:moveTo>
                      <a:pt x="596" y="116"/>
                    </a:moveTo>
                    <a:lnTo>
                      <a:pt x="587" y="99"/>
                    </a:lnTo>
                    <a:lnTo>
                      <a:pt x="603" y="92"/>
                    </a:lnTo>
                    <a:lnTo>
                      <a:pt x="613" y="109"/>
                    </a:lnTo>
                    <a:lnTo>
                      <a:pt x="596" y="116"/>
                    </a:lnTo>
                    <a:lnTo>
                      <a:pt x="596" y="116"/>
                    </a:lnTo>
                    <a:close/>
                    <a:moveTo>
                      <a:pt x="660" y="85"/>
                    </a:moveTo>
                    <a:lnTo>
                      <a:pt x="653" y="69"/>
                    </a:lnTo>
                    <a:lnTo>
                      <a:pt x="670" y="62"/>
                    </a:lnTo>
                    <a:lnTo>
                      <a:pt x="677" y="78"/>
                    </a:lnTo>
                    <a:lnTo>
                      <a:pt x="660" y="85"/>
                    </a:lnTo>
                    <a:lnTo>
                      <a:pt x="660" y="85"/>
                    </a:lnTo>
                    <a:close/>
                    <a:moveTo>
                      <a:pt x="726" y="54"/>
                    </a:moveTo>
                    <a:lnTo>
                      <a:pt x="719" y="38"/>
                    </a:lnTo>
                    <a:lnTo>
                      <a:pt x="736" y="31"/>
                    </a:lnTo>
                    <a:lnTo>
                      <a:pt x="743" y="47"/>
                    </a:lnTo>
                    <a:lnTo>
                      <a:pt x="726" y="5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0"/>
              <p:cNvSpPr>
                <a:spLocks noEditPoints="1"/>
              </p:cNvSpPr>
              <p:nvPr/>
            </p:nvSpPr>
            <p:spPr bwMode="auto">
              <a:xfrm>
                <a:off x="4737" y="2422"/>
                <a:ext cx="757" cy="580"/>
              </a:xfrm>
              <a:custGeom>
                <a:avLst/>
                <a:gdLst>
                  <a:gd name="T0" fmla="*/ 23 w 757"/>
                  <a:gd name="T1" fmla="*/ 568 h 580"/>
                  <a:gd name="T2" fmla="*/ 0 w 757"/>
                  <a:gd name="T3" fmla="*/ 565 h 580"/>
                  <a:gd name="T4" fmla="*/ 14 w 757"/>
                  <a:gd name="T5" fmla="*/ 554 h 580"/>
                  <a:gd name="T6" fmla="*/ 747 w 757"/>
                  <a:gd name="T7" fmla="*/ 0 h 580"/>
                  <a:gd name="T8" fmla="*/ 757 w 757"/>
                  <a:gd name="T9" fmla="*/ 14 h 580"/>
                  <a:gd name="T10" fmla="*/ 747 w 757"/>
                  <a:gd name="T11" fmla="*/ 0 h 580"/>
                  <a:gd name="T12" fmla="*/ 714 w 757"/>
                  <a:gd name="T13" fmla="*/ 47 h 580"/>
                  <a:gd name="T14" fmla="*/ 688 w 757"/>
                  <a:gd name="T15" fmla="*/ 42 h 580"/>
                  <a:gd name="T16" fmla="*/ 702 w 757"/>
                  <a:gd name="T17" fmla="*/ 33 h 580"/>
                  <a:gd name="T18" fmla="*/ 658 w 757"/>
                  <a:gd name="T19" fmla="*/ 90 h 580"/>
                  <a:gd name="T20" fmla="*/ 631 w 757"/>
                  <a:gd name="T21" fmla="*/ 87 h 580"/>
                  <a:gd name="T22" fmla="*/ 646 w 757"/>
                  <a:gd name="T23" fmla="*/ 75 h 580"/>
                  <a:gd name="T24" fmla="*/ 598 w 757"/>
                  <a:gd name="T25" fmla="*/ 132 h 580"/>
                  <a:gd name="T26" fmla="*/ 575 w 757"/>
                  <a:gd name="T27" fmla="*/ 130 h 580"/>
                  <a:gd name="T28" fmla="*/ 589 w 757"/>
                  <a:gd name="T29" fmla="*/ 118 h 580"/>
                  <a:gd name="T30" fmla="*/ 542 w 757"/>
                  <a:gd name="T31" fmla="*/ 177 h 580"/>
                  <a:gd name="T32" fmla="*/ 516 w 757"/>
                  <a:gd name="T33" fmla="*/ 172 h 580"/>
                  <a:gd name="T34" fmla="*/ 530 w 757"/>
                  <a:gd name="T35" fmla="*/ 163 h 580"/>
                  <a:gd name="T36" fmla="*/ 485 w 757"/>
                  <a:gd name="T37" fmla="*/ 220 h 580"/>
                  <a:gd name="T38" fmla="*/ 459 w 757"/>
                  <a:gd name="T39" fmla="*/ 217 h 580"/>
                  <a:gd name="T40" fmla="*/ 473 w 757"/>
                  <a:gd name="T41" fmla="*/ 206 h 580"/>
                  <a:gd name="T42" fmla="*/ 426 w 757"/>
                  <a:gd name="T43" fmla="*/ 265 h 580"/>
                  <a:gd name="T44" fmla="*/ 402 w 757"/>
                  <a:gd name="T45" fmla="*/ 260 h 580"/>
                  <a:gd name="T46" fmla="*/ 416 w 757"/>
                  <a:gd name="T47" fmla="*/ 248 h 580"/>
                  <a:gd name="T48" fmla="*/ 369 w 757"/>
                  <a:gd name="T49" fmla="*/ 307 h 580"/>
                  <a:gd name="T50" fmla="*/ 343 w 757"/>
                  <a:gd name="T51" fmla="*/ 303 h 580"/>
                  <a:gd name="T52" fmla="*/ 357 w 757"/>
                  <a:gd name="T53" fmla="*/ 293 h 580"/>
                  <a:gd name="T54" fmla="*/ 312 w 757"/>
                  <a:gd name="T55" fmla="*/ 350 h 580"/>
                  <a:gd name="T56" fmla="*/ 286 w 757"/>
                  <a:gd name="T57" fmla="*/ 348 h 580"/>
                  <a:gd name="T58" fmla="*/ 300 w 757"/>
                  <a:gd name="T59" fmla="*/ 336 h 580"/>
                  <a:gd name="T60" fmla="*/ 253 w 757"/>
                  <a:gd name="T61" fmla="*/ 395 h 580"/>
                  <a:gd name="T62" fmla="*/ 229 w 757"/>
                  <a:gd name="T63" fmla="*/ 390 h 580"/>
                  <a:gd name="T64" fmla="*/ 243 w 757"/>
                  <a:gd name="T65" fmla="*/ 381 h 580"/>
                  <a:gd name="T66" fmla="*/ 196 w 757"/>
                  <a:gd name="T67" fmla="*/ 438 h 580"/>
                  <a:gd name="T68" fmla="*/ 170 w 757"/>
                  <a:gd name="T69" fmla="*/ 435 h 580"/>
                  <a:gd name="T70" fmla="*/ 187 w 757"/>
                  <a:gd name="T71" fmla="*/ 423 h 580"/>
                  <a:gd name="T72" fmla="*/ 139 w 757"/>
                  <a:gd name="T73" fmla="*/ 480 h 580"/>
                  <a:gd name="T74" fmla="*/ 113 w 757"/>
                  <a:gd name="T75" fmla="*/ 478 h 580"/>
                  <a:gd name="T76" fmla="*/ 127 w 757"/>
                  <a:gd name="T77" fmla="*/ 466 h 580"/>
                  <a:gd name="T78" fmla="*/ 80 w 757"/>
                  <a:gd name="T79" fmla="*/ 525 h 580"/>
                  <a:gd name="T80" fmla="*/ 57 w 757"/>
                  <a:gd name="T81" fmla="*/ 52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7" h="580">
                    <a:moveTo>
                      <a:pt x="14" y="554"/>
                    </a:moveTo>
                    <a:lnTo>
                      <a:pt x="23" y="568"/>
                    </a:lnTo>
                    <a:lnTo>
                      <a:pt x="9" y="580"/>
                    </a:lnTo>
                    <a:lnTo>
                      <a:pt x="0" y="565"/>
                    </a:lnTo>
                    <a:lnTo>
                      <a:pt x="14" y="554"/>
                    </a:lnTo>
                    <a:lnTo>
                      <a:pt x="14" y="554"/>
                    </a:lnTo>
                    <a:close/>
                    <a:moveTo>
                      <a:pt x="747" y="0"/>
                    </a:moveTo>
                    <a:lnTo>
                      <a:pt x="747" y="0"/>
                    </a:lnTo>
                    <a:lnTo>
                      <a:pt x="757" y="14"/>
                    </a:lnTo>
                    <a:lnTo>
                      <a:pt x="757" y="14"/>
                    </a:lnTo>
                    <a:lnTo>
                      <a:pt x="747" y="0"/>
                    </a:lnTo>
                    <a:lnTo>
                      <a:pt x="747" y="0"/>
                    </a:lnTo>
                    <a:close/>
                    <a:moveTo>
                      <a:pt x="702" y="33"/>
                    </a:moveTo>
                    <a:lnTo>
                      <a:pt x="714" y="47"/>
                    </a:lnTo>
                    <a:lnTo>
                      <a:pt x="700" y="56"/>
                    </a:lnTo>
                    <a:lnTo>
                      <a:pt x="688" y="42"/>
                    </a:lnTo>
                    <a:lnTo>
                      <a:pt x="702" y="33"/>
                    </a:lnTo>
                    <a:lnTo>
                      <a:pt x="702" y="33"/>
                    </a:lnTo>
                    <a:close/>
                    <a:moveTo>
                      <a:pt x="646" y="75"/>
                    </a:moveTo>
                    <a:lnTo>
                      <a:pt x="658" y="90"/>
                    </a:lnTo>
                    <a:lnTo>
                      <a:pt x="643" y="101"/>
                    </a:lnTo>
                    <a:lnTo>
                      <a:pt x="631" y="87"/>
                    </a:lnTo>
                    <a:lnTo>
                      <a:pt x="646" y="75"/>
                    </a:lnTo>
                    <a:lnTo>
                      <a:pt x="646" y="75"/>
                    </a:lnTo>
                    <a:close/>
                    <a:moveTo>
                      <a:pt x="589" y="118"/>
                    </a:moveTo>
                    <a:lnTo>
                      <a:pt x="598" y="132"/>
                    </a:lnTo>
                    <a:lnTo>
                      <a:pt x="584" y="144"/>
                    </a:lnTo>
                    <a:lnTo>
                      <a:pt x="575" y="130"/>
                    </a:lnTo>
                    <a:lnTo>
                      <a:pt x="589" y="118"/>
                    </a:lnTo>
                    <a:lnTo>
                      <a:pt x="589" y="118"/>
                    </a:lnTo>
                    <a:close/>
                    <a:moveTo>
                      <a:pt x="530" y="163"/>
                    </a:moveTo>
                    <a:lnTo>
                      <a:pt x="542" y="177"/>
                    </a:lnTo>
                    <a:lnTo>
                      <a:pt x="527" y="187"/>
                    </a:lnTo>
                    <a:lnTo>
                      <a:pt x="516" y="172"/>
                    </a:lnTo>
                    <a:lnTo>
                      <a:pt x="530" y="163"/>
                    </a:lnTo>
                    <a:lnTo>
                      <a:pt x="530" y="163"/>
                    </a:lnTo>
                    <a:close/>
                    <a:moveTo>
                      <a:pt x="473" y="206"/>
                    </a:moveTo>
                    <a:lnTo>
                      <a:pt x="485" y="220"/>
                    </a:lnTo>
                    <a:lnTo>
                      <a:pt x="471" y="232"/>
                    </a:lnTo>
                    <a:lnTo>
                      <a:pt x="459" y="217"/>
                    </a:lnTo>
                    <a:lnTo>
                      <a:pt x="473" y="206"/>
                    </a:lnTo>
                    <a:lnTo>
                      <a:pt x="473" y="206"/>
                    </a:lnTo>
                    <a:close/>
                    <a:moveTo>
                      <a:pt x="416" y="248"/>
                    </a:moveTo>
                    <a:lnTo>
                      <a:pt x="426" y="265"/>
                    </a:lnTo>
                    <a:lnTo>
                      <a:pt x="411" y="274"/>
                    </a:lnTo>
                    <a:lnTo>
                      <a:pt x="402" y="260"/>
                    </a:lnTo>
                    <a:lnTo>
                      <a:pt x="416" y="248"/>
                    </a:lnTo>
                    <a:lnTo>
                      <a:pt x="416" y="248"/>
                    </a:lnTo>
                    <a:close/>
                    <a:moveTo>
                      <a:pt x="357" y="293"/>
                    </a:moveTo>
                    <a:lnTo>
                      <a:pt x="369" y="307"/>
                    </a:lnTo>
                    <a:lnTo>
                      <a:pt x="355" y="319"/>
                    </a:lnTo>
                    <a:lnTo>
                      <a:pt x="343" y="303"/>
                    </a:lnTo>
                    <a:lnTo>
                      <a:pt x="357" y="293"/>
                    </a:lnTo>
                    <a:lnTo>
                      <a:pt x="357" y="293"/>
                    </a:lnTo>
                    <a:close/>
                    <a:moveTo>
                      <a:pt x="300" y="336"/>
                    </a:moveTo>
                    <a:lnTo>
                      <a:pt x="312" y="350"/>
                    </a:lnTo>
                    <a:lnTo>
                      <a:pt x="298" y="362"/>
                    </a:lnTo>
                    <a:lnTo>
                      <a:pt x="286" y="348"/>
                    </a:lnTo>
                    <a:lnTo>
                      <a:pt x="300" y="336"/>
                    </a:lnTo>
                    <a:lnTo>
                      <a:pt x="300" y="336"/>
                    </a:lnTo>
                    <a:close/>
                    <a:moveTo>
                      <a:pt x="243" y="381"/>
                    </a:moveTo>
                    <a:lnTo>
                      <a:pt x="253" y="395"/>
                    </a:lnTo>
                    <a:lnTo>
                      <a:pt x="239" y="404"/>
                    </a:lnTo>
                    <a:lnTo>
                      <a:pt x="229" y="390"/>
                    </a:lnTo>
                    <a:lnTo>
                      <a:pt x="243" y="381"/>
                    </a:lnTo>
                    <a:lnTo>
                      <a:pt x="243" y="381"/>
                    </a:lnTo>
                    <a:close/>
                    <a:moveTo>
                      <a:pt x="187" y="423"/>
                    </a:moveTo>
                    <a:lnTo>
                      <a:pt x="196" y="438"/>
                    </a:lnTo>
                    <a:lnTo>
                      <a:pt x="182" y="449"/>
                    </a:lnTo>
                    <a:lnTo>
                      <a:pt x="170" y="435"/>
                    </a:lnTo>
                    <a:lnTo>
                      <a:pt x="187" y="423"/>
                    </a:lnTo>
                    <a:lnTo>
                      <a:pt x="187" y="423"/>
                    </a:lnTo>
                    <a:close/>
                    <a:moveTo>
                      <a:pt x="127" y="466"/>
                    </a:moveTo>
                    <a:lnTo>
                      <a:pt x="139" y="480"/>
                    </a:lnTo>
                    <a:lnTo>
                      <a:pt x="125" y="492"/>
                    </a:lnTo>
                    <a:lnTo>
                      <a:pt x="113" y="478"/>
                    </a:lnTo>
                    <a:lnTo>
                      <a:pt x="127" y="466"/>
                    </a:lnTo>
                    <a:lnTo>
                      <a:pt x="127" y="466"/>
                    </a:lnTo>
                    <a:close/>
                    <a:moveTo>
                      <a:pt x="71" y="511"/>
                    </a:moveTo>
                    <a:lnTo>
                      <a:pt x="80" y="525"/>
                    </a:lnTo>
                    <a:lnTo>
                      <a:pt x="66" y="535"/>
                    </a:lnTo>
                    <a:lnTo>
                      <a:pt x="57" y="520"/>
                    </a:lnTo>
                    <a:lnTo>
                      <a:pt x="71" y="51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1"/>
              <p:cNvSpPr>
                <a:spLocks noEditPoints="1"/>
              </p:cNvSpPr>
              <p:nvPr/>
            </p:nvSpPr>
            <p:spPr bwMode="auto">
              <a:xfrm>
                <a:off x="4741" y="2985"/>
                <a:ext cx="935" cy="83"/>
              </a:xfrm>
              <a:custGeom>
                <a:avLst/>
                <a:gdLst>
                  <a:gd name="T0" fmla="*/ 17 w 935"/>
                  <a:gd name="T1" fmla="*/ 19 h 83"/>
                  <a:gd name="T2" fmla="*/ 0 w 935"/>
                  <a:gd name="T3" fmla="*/ 0 h 83"/>
                  <a:gd name="T4" fmla="*/ 19 w 935"/>
                  <a:gd name="T5" fmla="*/ 0 h 83"/>
                  <a:gd name="T6" fmla="*/ 935 w 935"/>
                  <a:gd name="T7" fmla="*/ 66 h 83"/>
                  <a:gd name="T8" fmla="*/ 935 w 935"/>
                  <a:gd name="T9" fmla="*/ 83 h 83"/>
                  <a:gd name="T10" fmla="*/ 935 w 935"/>
                  <a:gd name="T11" fmla="*/ 66 h 83"/>
                  <a:gd name="T12" fmla="*/ 881 w 935"/>
                  <a:gd name="T13" fmla="*/ 80 h 83"/>
                  <a:gd name="T14" fmla="*/ 864 w 935"/>
                  <a:gd name="T15" fmla="*/ 62 h 83"/>
                  <a:gd name="T16" fmla="*/ 881 w 935"/>
                  <a:gd name="T17" fmla="*/ 62 h 83"/>
                  <a:gd name="T18" fmla="*/ 810 w 935"/>
                  <a:gd name="T19" fmla="*/ 76 h 83"/>
                  <a:gd name="T20" fmla="*/ 791 w 935"/>
                  <a:gd name="T21" fmla="*/ 54 h 83"/>
                  <a:gd name="T22" fmla="*/ 810 w 935"/>
                  <a:gd name="T23" fmla="*/ 57 h 83"/>
                  <a:gd name="T24" fmla="*/ 736 w 935"/>
                  <a:gd name="T25" fmla="*/ 69 h 83"/>
                  <a:gd name="T26" fmla="*/ 720 w 935"/>
                  <a:gd name="T27" fmla="*/ 50 h 83"/>
                  <a:gd name="T28" fmla="*/ 739 w 935"/>
                  <a:gd name="T29" fmla="*/ 52 h 83"/>
                  <a:gd name="T30" fmla="*/ 665 w 935"/>
                  <a:gd name="T31" fmla="*/ 64 h 83"/>
                  <a:gd name="T32" fmla="*/ 649 w 935"/>
                  <a:gd name="T33" fmla="*/ 45 h 83"/>
                  <a:gd name="T34" fmla="*/ 665 w 935"/>
                  <a:gd name="T35" fmla="*/ 47 h 83"/>
                  <a:gd name="T36" fmla="*/ 592 w 935"/>
                  <a:gd name="T37" fmla="*/ 59 h 83"/>
                  <a:gd name="T38" fmla="*/ 575 w 935"/>
                  <a:gd name="T39" fmla="*/ 40 h 83"/>
                  <a:gd name="T40" fmla="*/ 594 w 935"/>
                  <a:gd name="T41" fmla="*/ 43 h 83"/>
                  <a:gd name="T42" fmla="*/ 521 w 935"/>
                  <a:gd name="T43" fmla="*/ 54 h 83"/>
                  <a:gd name="T44" fmla="*/ 504 w 935"/>
                  <a:gd name="T45" fmla="*/ 36 h 83"/>
                  <a:gd name="T46" fmla="*/ 521 w 935"/>
                  <a:gd name="T47" fmla="*/ 36 h 83"/>
                  <a:gd name="T48" fmla="*/ 450 w 935"/>
                  <a:gd name="T49" fmla="*/ 50 h 83"/>
                  <a:gd name="T50" fmla="*/ 431 w 935"/>
                  <a:gd name="T51" fmla="*/ 31 h 83"/>
                  <a:gd name="T52" fmla="*/ 450 w 935"/>
                  <a:gd name="T53" fmla="*/ 31 h 83"/>
                  <a:gd name="T54" fmla="*/ 377 w 935"/>
                  <a:gd name="T55" fmla="*/ 45 h 83"/>
                  <a:gd name="T56" fmla="*/ 360 w 935"/>
                  <a:gd name="T57" fmla="*/ 26 h 83"/>
                  <a:gd name="T58" fmla="*/ 379 w 935"/>
                  <a:gd name="T59" fmla="*/ 26 h 83"/>
                  <a:gd name="T60" fmla="*/ 306 w 935"/>
                  <a:gd name="T61" fmla="*/ 40 h 83"/>
                  <a:gd name="T62" fmla="*/ 289 w 935"/>
                  <a:gd name="T63" fmla="*/ 19 h 83"/>
                  <a:gd name="T64" fmla="*/ 306 w 935"/>
                  <a:gd name="T65" fmla="*/ 21 h 83"/>
                  <a:gd name="T66" fmla="*/ 232 w 935"/>
                  <a:gd name="T67" fmla="*/ 33 h 83"/>
                  <a:gd name="T68" fmla="*/ 216 w 935"/>
                  <a:gd name="T69" fmla="*/ 14 h 83"/>
                  <a:gd name="T70" fmla="*/ 235 w 935"/>
                  <a:gd name="T71" fmla="*/ 17 h 83"/>
                  <a:gd name="T72" fmla="*/ 161 w 935"/>
                  <a:gd name="T73" fmla="*/ 28 h 83"/>
                  <a:gd name="T74" fmla="*/ 145 w 935"/>
                  <a:gd name="T75" fmla="*/ 9 h 83"/>
                  <a:gd name="T76" fmla="*/ 161 w 935"/>
                  <a:gd name="T77" fmla="*/ 12 h 83"/>
                  <a:gd name="T78" fmla="*/ 90 w 935"/>
                  <a:gd name="T79" fmla="*/ 24 h 83"/>
                  <a:gd name="T80" fmla="*/ 71 w 935"/>
                  <a:gd name="T81" fmla="*/ 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35" h="83">
                    <a:moveTo>
                      <a:pt x="19" y="0"/>
                    </a:moveTo>
                    <a:lnTo>
                      <a:pt x="17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  <a:moveTo>
                      <a:pt x="935" y="66"/>
                    </a:moveTo>
                    <a:lnTo>
                      <a:pt x="935" y="66"/>
                    </a:lnTo>
                    <a:lnTo>
                      <a:pt x="935" y="83"/>
                    </a:lnTo>
                    <a:lnTo>
                      <a:pt x="935" y="83"/>
                    </a:lnTo>
                    <a:lnTo>
                      <a:pt x="935" y="66"/>
                    </a:lnTo>
                    <a:lnTo>
                      <a:pt x="935" y="66"/>
                    </a:lnTo>
                    <a:close/>
                    <a:moveTo>
                      <a:pt x="881" y="62"/>
                    </a:moveTo>
                    <a:lnTo>
                      <a:pt x="881" y="80"/>
                    </a:lnTo>
                    <a:lnTo>
                      <a:pt x="862" y="78"/>
                    </a:lnTo>
                    <a:lnTo>
                      <a:pt x="864" y="62"/>
                    </a:lnTo>
                    <a:lnTo>
                      <a:pt x="881" y="62"/>
                    </a:lnTo>
                    <a:lnTo>
                      <a:pt x="881" y="62"/>
                    </a:lnTo>
                    <a:close/>
                    <a:moveTo>
                      <a:pt x="810" y="57"/>
                    </a:moveTo>
                    <a:lnTo>
                      <a:pt x="810" y="76"/>
                    </a:lnTo>
                    <a:lnTo>
                      <a:pt x="791" y="73"/>
                    </a:lnTo>
                    <a:lnTo>
                      <a:pt x="791" y="54"/>
                    </a:lnTo>
                    <a:lnTo>
                      <a:pt x="810" y="57"/>
                    </a:lnTo>
                    <a:lnTo>
                      <a:pt x="810" y="57"/>
                    </a:lnTo>
                    <a:close/>
                    <a:moveTo>
                      <a:pt x="739" y="52"/>
                    </a:moveTo>
                    <a:lnTo>
                      <a:pt x="736" y="69"/>
                    </a:lnTo>
                    <a:lnTo>
                      <a:pt x="720" y="69"/>
                    </a:lnTo>
                    <a:lnTo>
                      <a:pt x="720" y="50"/>
                    </a:lnTo>
                    <a:lnTo>
                      <a:pt x="739" y="52"/>
                    </a:lnTo>
                    <a:lnTo>
                      <a:pt x="739" y="52"/>
                    </a:lnTo>
                    <a:close/>
                    <a:moveTo>
                      <a:pt x="665" y="47"/>
                    </a:moveTo>
                    <a:lnTo>
                      <a:pt x="665" y="64"/>
                    </a:lnTo>
                    <a:lnTo>
                      <a:pt x="646" y="64"/>
                    </a:lnTo>
                    <a:lnTo>
                      <a:pt x="649" y="45"/>
                    </a:lnTo>
                    <a:lnTo>
                      <a:pt x="665" y="47"/>
                    </a:lnTo>
                    <a:lnTo>
                      <a:pt x="665" y="47"/>
                    </a:lnTo>
                    <a:close/>
                    <a:moveTo>
                      <a:pt x="594" y="43"/>
                    </a:moveTo>
                    <a:lnTo>
                      <a:pt x="592" y="59"/>
                    </a:lnTo>
                    <a:lnTo>
                      <a:pt x="575" y="59"/>
                    </a:lnTo>
                    <a:lnTo>
                      <a:pt x="575" y="40"/>
                    </a:lnTo>
                    <a:lnTo>
                      <a:pt x="594" y="43"/>
                    </a:lnTo>
                    <a:lnTo>
                      <a:pt x="594" y="43"/>
                    </a:lnTo>
                    <a:close/>
                    <a:moveTo>
                      <a:pt x="521" y="36"/>
                    </a:moveTo>
                    <a:lnTo>
                      <a:pt x="521" y="54"/>
                    </a:lnTo>
                    <a:lnTo>
                      <a:pt x="502" y="52"/>
                    </a:lnTo>
                    <a:lnTo>
                      <a:pt x="504" y="36"/>
                    </a:lnTo>
                    <a:lnTo>
                      <a:pt x="521" y="36"/>
                    </a:lnTo>
                    <a:lnTo>
                      <a:pt x="521" y="36"/>
                    </a:lnTo>
                    <a:close/>
                    <a:moveTo>
                      <a:pt x="450" y="31"/>
                    </a:moveTo>
                    <a:lnTo>
                      <a:pt x="450" y="50"/>
                    </a:lnTo>
                    <a:lnTo>
                      <a:pt x="431" y="47"/>
                    </a:lnTo>
                    <a:lnTo>
                      <a:pt x="431" y="31"/>
                    </a:lnTo>
                    <a:lnTo>
                      <a:pt x="450" y="31"/>
                    </a:lnTo>
                    <a:lnTo>
                      <a:pt x="450" y="31"/>
                    </a:lnTo>
                    <a:close/>
                    <a:moveTo>
                      <a:pt x="379" y="26"/>
                    </a:moveTo>
                    <a:lnTo>
                      <a:pt x="377" y="45"/>
                    </a:lnTo>
                    <a:lnTo>
                      <a:pt x="360" y="43"/>
                    </a:lnTo>
                    <a:lnTo>
                      <a:pt x="360" y="26"/>
                    </a:lnTo>
                    <a:lnTo>
                      <a:pt x="379" y="26"/>
                    </a:lnTo>
                    <a:lnTo>
                      <a:pt x="379" y="26"/>
                    </a:lnTo>
                    <a:close/>
                    <a:moveTo>
                      <a:pt x="306" y="21"/>
                    </a:moveTo>
                    <a:lnTo>
                      <a:pt x="306" y="40"/>
                    </a:lnTo>
                    <a:lnTo>
                      <a:pt x="287" y="38"/>
                    </a:lnTo>
                    <a:lnTo>
                      <a:pt x="289" y="19"/>
                    </a:lnTo>
                    <a:lnTo>
                      <a:pt x="306" y="21"/>
                    </a:lnTo>
                    <a:lnTo>
                      <a:pt x="306" y="21"/>
                    </a:lnTo>
                    <a:close/>
                    <a:moveTo>
                      <a:pt x="235" y="17"/>
                    </a:moveTo>
                    <a:lnTo>
                      <a:pt x="232" y="33"/>
                    </a:lnTo>
                    <a:lnTo>
                      <a:pt x="216" y="33"/>
                    </a:lnTo>
                    <a:lnTo>
                      <a:pt x="216" y="14"/>
                    </a:lnTo>
                    <a:lnTo>
                      <a:pt x="235" y="17"/>
                    </a:lnTo>
                    <a:lnTo>
                      <a:pt x="235" y="17"/>
                    </a:lnTo>
                    <a:close/>
                    <a:moveTo>
                      <a:pt x="161" y="12"/>
                    </a:moveTo>
                    <a:lnTo>
                      <a:pt x="161" y="28"/>
                    </a:lnTo>
                    <a:lnTo>
                      <a:pt x="142" y="28"/>
                    </a:lnTo>
                    <a:lnTo>
                      <a:pt x="145" y="9"/>
                    </a:lnTo>
                    <a:lnTo>
                      <a:pt x="161" y="12"/>
                    </a:lnTo>
                    <a:lnTo>
                      <a:pt x="161" y="12"/>
                    </a:lnTo>
                    <a:close/>
                    <a:moveTo>
                      <a:pt x="90" y="7"/>
                    </a:moveTo>
                    <a:lnTo>
                      <a:pt x="90" y="24"/>
                    </a:lnTo>
                    <a:lnTo>
                      <a:pt x="71" y="24"/>
                    </a:lnTo>
                    <a:lnTo>
                      <a:pt x="71" y="5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2"/>
              <p:cNvSpPr>
                <a:spLocks noEditPoints="1"/>
              </p:cNvSpPr>
              <p:nvPr/>
            </p:nvSpPr>
            <p:spPr bwMode="auto">
              <a:xfrm>
                <a:off x="4732" y="2992"/>
                <a:ext cx="125" cy="582"/>
              </a:xfrm>
              <a:custGeom>
                <a:avLst/>
                <a:gdLst>
                  <a:gd name="T0" fmla="*/ 21 w 125"/>
                  <a:gd name="T1" fmla="*/ 17 h 582"/>
                  <a:gd name="T2" fmla="*/ 2 w 125"/>
                  <a:gd name="T3" fmla="*/ 21 h 582"/>
                  <a:gd name="T4" fmla="*/ 0 w 125"/>
                  <a:gd name="T5" fmla="*/ 2 h 582"/>
                  <a:gd name="T6" fmla="*/ 19 w 125"/>
                  <a:gd name="T7" fmla="*/ 0 h 582"/>
                  <a:gd name="T8" fmla="*/ 21 w 125"/>
                  <a:gd name="T9" fmla="*/ 17 h 582"/>
                  <a:gd name="T10" fmla="*/ 21 w 125"/>
                  <a:gd name="T11" fmla="*/ 17 h 582"/>
                  <a:gd name="T12" fmla="*/ 125 w 125"/>
                  <a:gd name="T13" fmla="*/ 578 h 582"/>
                  <a:gd name="T14" fmla="*/ 123 w 125"/>
                  <a:gd name="T15" fmla="*/ 568 h 582"/>
                  <a:gd name="T16" fmla="*/ 104 w 125"/>
                  <a:gd name="T17" fmla="*/ 571 h 582"/>
                  <a:gd name="T18" fmla="*/ 106 w 125"/>
                  <a:gd name="T19" fmla="*/ 582 h 582"/>
                  <a:gd name="T20" fmla="*/ 125 w 125"/>
                  <a:gd name="T21" fmla="*/ 578 h 582"/>
                  <a:gd name="T22" fmla="*/ 125 w 125"/>
                  <a:gd name="T23" fmla="*/ 578 h 582"/>
                  <a:gd name="T24" fmla="*/ 114 w 125"/>
                  <a:gd name="T25" fmla="*/ 514 h 582"/>
                  <a:gd name="T26" fmla="*/ 95 w 125"/>
                  <a:gd name="T27" fmla="*/ 519 h 582"/>
                  <a:gd name="T28" fmla="*/ 92 w 125"/>
                  <a:gd name="T29" fmla="*/ 500 h 582"/>
                  <a:gd name="T30" fmla="*/ 109 w 125"/>
                  <a:gd name="T31" fmla="*/ 497 h 582"/>
                  <a:gd name="T32" fmla="*/ 114 w 125"/>
                  <a:gd name="T33" fmla="*/ 514 h 582"/>
                  <a:gd name="T34" fmla="*/ 114 w 125"/>
                  <a:gd name="T35" fmla="*/ 514 h 582"/>
                  <a:gd name="T36" fmla="*/ 99 w 125"/>
                  <a:gd name="T37" fmla="*/ 443 h 582"/>
                  <a:gd name="T38" fmla="*/ 83 w 125"/>
                  <a:gd name="T39" fmla="*/ 448 h 582"/>
                  <a:gd name="T40" fmla="*/ 78 w 125"/>
                  <a:gd name="T41" fmla="*/ 429 h 582"/>
                  <a:gd name="T42" fmla="*/ 97 w 125"/>
                  <a:gd name="T43" fmla="*/ 426 h 582"/>
                  <a:gd name="T44" fmla="*/ 99 w 125"/>
                  <a:gd name="T45" fmla="*/ 443 h 582"/>
                  <a:gd name="T46" fmla="*/ 99 w 125"/>
                  <a:gd name="T47" fmla="*/ 443 h 582"/>
                  <a:gd name="T48" fmla="*/ 88 w 125"/>
                  <a:gd name="T49" fmla="*/ 372 h 582"/>
                  <a:gd name="T50" fmla="*/ 69 w 125"/>
                  <a:gd name="T51" fmla="*/ 376 h 582"/>
                  <a:gd name="T52" fmla="*/ 66 w 125"/>
                  <a:gd name="T53" fmla="*/ 358 h 582"/>
                  <a:gd name="T54" fmla="*/ 83 w 125"/>
                  <a:gd name="T55" fmla="*/ 355 h 582"/>
                  <a:gd name="T56" fmla="*/ 88 w 125"/>
                  <a:gd name="T57" fmla="*/ 372 h 582"/>
                  <a:gd name="T58" fmla="*/ 88 w 125"/>
                  <a:gd name="T59" fmla="*/ 372 h 582"/>
                  <a:gd name="T60" fmla="*/ 73 w 125"/>
                  <a:gd name="T61" fmla="*/ 301 h 582"/>
                  <a:gd name="T62" fmla="*/ 57 w 125"/>
                  <a:gd name="T63" fmla="*/ 305 h 582"/>
                  <a:gd name="T64" fmla="*/ 52 w 125"/>
                  <a:gd name="T65" fmla="*/ 287 h 582"/>
                  <a:gd name="T66" fmla="*/ 71 w 125"/>
                  <a:gd name="T67" fmla="*/ 284 h 582"/>
                  <a:gd name="T68" fmla="*/ 73 w 125"/>
                  <a:gd name="T69" fmla="*/ 301 h 582"/>
                  <a:gd name="T70" fmla="*/ 73 w 125"/>
                  <a:gd name="T71" fmla="*/ 301 h 582"/>
                  <a:gd name="T72" fmla="*/ 62 w 125"/>
                  <a:gd name="T73" fmla="*/ 230 h 582"/>
                  <a:gd name="T74" fmla="*/ 43 w 125"/>
                  <a:gd name="T75" fmla="*/ 234 h 582"/>
                  <a:gd name="T76" fmla="*/ 40 w 125"/>
                  <a:gd name="T77" fmla="*/ 216 h 582"/>
                  <a:gd name="T78" fmla="*/ 57 w 125"/>
                  <a:gd name="T79" fmla="*/ 213 h 582"/>
                  <a:gd name="T80" fmla="*/ 62 w 125"/>
                  <a:gd name="T81" fmla="*/ 230 h 582"/>
                  <a:gd name="T82" fmla="*/ 62 w 125"/>
                  <a:gd name="T83" fmla="*/ 230 h 582"/>
                  <a:gd name="T84" fmla="*/ 47 w 125"/>
                  <a:gd name="T85" fmla="*/ 159 h 582"/>
                  <a:gd name="T86" fmla="*/ 31 w 125"/>
                  <a:gd name="T87" fmla="*/ 163 h 582"/>
                  <a:gd name="T88" fmla="*/ 26 w 125"/>
                  <a:gd name="T89" fmla="*/ 145 h 582"/>
                  <a:gd name="T90" fmla="*/ 45 w 125"/>
                  <a:gd name="T91" fmla="*/ 142 h 582"/>
                  <a:gd name="T92" fmla="*/ 47 w 125"/>
                  <a:gd name="T93" fmla="*/ 159 h 582"/>
                  <a:gd name="T94" fmla="*/ 47 w 125"/>
                  <a:gd name="T95" fmla="*/ 159 h 582"/>
                  <a:gd name="T96" fmla="*/ 33 w 125"/>
                  <a:gd name="T97" fmla="*/ 88 h 582"/>
                  <a:gd name="T98" fmla="*/ 17 w 125"/>
                  <a:gd name="T99" fmla="*/ 92 h 582"/>
                  <a:gd name="T100" fmla="*/ 14 w 125"/>
                  <a:gd name="T101" fmla="*/ 73 h 582"/>
                  <a:gd name="T102" fmla="*/ 31 w 125"/>
                  <a:gd name="T103" fmla="*/ 71 h 582"/>
                  <a:gd name="T104" fmla="*/ 33 w 125"/>
                  <a:gd name="T105" fmla="*/ 8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5" h="582">
                    <a:moveTo>
                      <a:pt x="21" y="17"/>
                    </a:moveTo>
                    <a:lnTo>
                      <a:pt x="2" y="21"/>
                    </a:lnTo>
                    <a:lnTo>
                      <a:pt x="0" y="2"/>
                    </a:lnTo>
                    <a:lnTo>
                      <a:pt x="19" y="0"/>
                    </a:lnTo>
                    <a:lnTo>
                      <a:pt x="21" y="17"/>
                    </a:lnTo>
                    <a:lnTo>
                      <a:pt x="21" y="17"/>
                    </a:lnTo>
                    <a:close/>
                    <a:moveTo>
                      <a:pt x="125" y="578"/>
                    </a:moveTo>
                    <a:lnTo>
                      <a:pt x="123" y="568"/>
                    </a:lnTo>
                    <a:lnTo>
                      <a:pt x="104" y="571"/>
                    </a:lnTo>
                    <a:lnTo>
                      <a:pt x="106" y="582"/>
                    </a:lnTo>
                    <a:lnTo>
                      <a:pt x="125" y="578"/>
                    </a:lnTo>
                    <a:lnTo>
                      <a:pt x="125" y="578"/>
                    </a:lnTo>
                    <a:close/>
                    <a:moveTo>
                      <a:pt x="114" y="514"/>
                    </a:moveTo>
                    <a:lnTo>
                      <a:pt x="95" y="519"/>
                    </a:lnTo>
                    <a:lnTo>
                      <a:pt x="92" y="500"/>
                    </a:lnTo>
                    <a:lnTo>
                      <a:pt x="109" y="497"/>
                    </a:lnTo>
                    <a:lnTo>
                      <a:pt x="114" y="514"/>
                    </a:lnTo>
                    <a:lnTo>
                      <a:pt x="114" y="514"/>
                    </a:lnTo>
                    <a:close/>
                    <a:moveTo>
                      <a:pt x="99" y="443"/>
                    </a:moveTo>
                    <a:lnTo>
                      <a:pt x="83" y="448"/>
                    </a:lnTo>
                    <a:lnTo>
                      <a:pt x="78" y="429"/>
                    </a:lnTo>
                    <a:lnTo>
                      <a:pt x="97" y="426"/>
                    </a:lnTo>
                    <a:lnTo>
                      <a:pt x="99" y="443"/>
                    </a:lnTo>
                    <a:lnTo>
                      <a:pt x="99" y="443"/>
                    </a:lnTo>
                    <a:close/>
                    <a:moveTo>
                      <a:pt x="88" y="372"/>
                    </a:moveTo>
                    <a:lnTo>
                      <a:pt x="69" y="376"/>
                    </a:lnTo>
                    <a:lnTo>
                      <a:pt x="66" y="358"/>
                    </a:lnTo>
                    <a:lnTo>
                      <a:pt x="83" y="355"/>
                    </a:lnTo>
                    <a:lnTo>
                      <a:pt x="88" y="372"/>
                    </a:lnTo>
                    <a:lnTo>
                      <a:pt x="88" y="372"/>
                    </a:lnTo>
                    <a:close/>
                    <a:moveTo>
                      <a:pt x="73" y="301"/>
                    </a:moveTo>
                    <a:lnTo>
                      <a:pt x="57" y="305"/>
                    </a:lnTo>
                    <a:lnTo>
                      <a:pt x="52" y="287"/>
                    </a:lnTo>
                    <a:lnTo>
                      <a:pt x="71" y="284"/>
                    </a:lnTo>
                    <a:lnTo>
                      <a:pt x="73" y="301"/>
                    </a:lnTo>
                    <a:lnTo>
                      <a:pt x="73" y="301"/>
                    </a:lnTo>
                    <a:close/>
                    <a:moveTo>
                      <a:pt x="62" y="230"/>
                    </a:moveTo>
                    <a:lnTo>
                      <a:pt x="43" y="234"/>
                    </a:lnTo>
                    <a:lnTo>
                      <a:pt x="40" y="216"/>
                    </a:lnTo>
                    <a:lnTo>
                      <a:pt x="57" y="213"/>
                    </a:lnTo>
                    <a:lnTo>
                      <a:pt x="62" y="230"/>
                    </a:lnTo>
                    <a:lnTo>
                      <a:pt x="62" y="230"/>
                    </a:lnTo>
                    <a:close/>
                    <a:moveTo>
                      <a:pt x="47" y="159"/>
                    </a:moveTo>
                    <a:lnTo>
                      <a:pt x="31" y="163"/>
                    </a:lnTo>
                    <a:lnTo>
                      <a:pt x="26" y="145"/>
                    </a:lnTo>
                    <a:lnTo>
                      <a:pt x="45" y="142"/>
                    </a:lnTo>
                    <a:lnTo>
                      <a:pt x="47" y="159"/>
                    </a:lnTo>
                    <a:lnTo>
                      <a:pt x="47" y="159"/>
                    </a:lnTo>
                    <a:close/>
                    <a:moveTo>
                      <a:pt x="33" y="88"/>
                    </a:moveTo>
                    <a:lnTo>
                      <a:pt x="17" y="92"/>
                    </a:lnTo>
                    <a:lnTo>
                      <a:pt x="14" y="73"/>
                    </a:lnTo>
                    <a:lnTo>
                      <a:pt x="31" y="71"/>
                    </a:lnTo>
                    <a:lnTo>
                      <a:pt x="33" y="8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3"/>
              <p:cNvSpPr>
                <a:spLocks noEditPoints="1"/>
              </p:cNvSpPr>
              <p:nvPr/>
            </p:nvSpPr>
            <p:spPr bwMode="auto">
              <a:xfrm>
                <a:off x="3835" y="3395"/>
                <a:ext cx="78" cy="305"/>
              </a:xfrm>
              <a:custGeom>
                <a:avLst/>
                <a:gdLst>
                  <a:gd name="T0" fmla="*/ 5 w 78"/>
                  <a:gd name="T1" fmla="*/ 284 h 305"/>
                  <a:gd name="T2" fmla="*/ 22 w 78"/>
                  <a:gd name="T3" fmla="*/ 286 h 305"/>
                  <a:gd name="T4" fmla="*/ 19 w 78"/>
                  <a:gd name="T5" fmla="*/ 305 h 305"/>
                  <a:gd name="T6" fmla="*/ 0 w 78"/>
                  <a:gd name="T7" fmla="*/ 300 h 305"/>
                  <a:gd name="T8" fmla="*/ 5 w 78"/>
                  <a:gd name="T9" fmla="*/ 284 h 305"/>
                  <a:gd name="T10" fmla="*/ 5 w 78"/>
                  <a:gd name="T11" fmla="*/ 284 h 305"/>
                  <a:gd name="T12" fmla="*/ 59 w 78"/>
                  <a:gd name="T13" fmla="*/ 0 h 305"/>
                  <a:gd name="T14" fmla="*/ 78 w 78"/>
                  <a:gd name="T15" fmla="*/ 4 h 305"/>
                  <a:gd name="T16" fmla="*/ 74 w 78"/>
                  <a:gd name="T17" fmla="*/ 21 h 305"/>
                  <a:gd name="T18" fmla="*/ 57 w 78"/>
                  <a:gd name="T19" fmla="*/ 18 h 305"/>
                  <a:gd name="T20" fmla="*/ 59 w 78"/>
                  <a:gd name="T21" fmla="*/ 0 h 305"/>
                  <a:gd name="T22" fmla="*/ 59 w 78"/>
                  <a:gd name="T23" fmla="*/ 0 h 305"/>
                  <a:gd name="T24" fmla="*/ 45 w 78"/>
                  <a:gd name="T25" fmla="*/ 71 h 305"/>
                  <a:gd name="T26" fmla="*/ 64 w 78"/>
                  <a:gd name="T27" fmla="*/ 73 h 305"/>
                  <a:gd name="T28" fmla="*/ 59 w 78"/>
                  <a:gd name="T29" fmla="*/ 92 h 305"/>
                  <a:gd name="T30" fmla="*/ 43 w 78"/>
                  <a:gd name="T31" fmla="*/ 87 h 305"/>
                  <a:gd name="T32" fmla="*/ 45 w 78"/>
                  <a:gd name="T33" fmla="*/ 71 h 305"/>
                  <a:gd name="T34" fmla="*/ 45 w 78"/>
                  <a:gd name="T35" fmla="*/ 71 h 305"/>
                  <a:gd name="T36" fmla="*/ 33 w 78"/>
                  <a:gd name="T37" fmla="*/ 142 h 305"/>
                  <a:gd name="T38" fmla="*/ 50 w 78"/>
                  <a:gd name="T39" fmla="*/ 144 h 305"/>
                  <a:gd name="T40" fmla="*/ 48 w 78"/>
                  <a:gd name="T41" fmla="*/ 163 h 305"/>
                  <a:gd name="T42" fmla="*/ 29 w 78"/>
                  <a:gd name="T43" fmla="*/ 158 h 305"/>
                  <a:gd name="T44" fmla="*/ 33 w 78"/>
                  <a:gd name="T45" fmla="*/ 142 h 305"/>
                  <a:gd name="T46" fmla="*/ 33 w 78"/>
                  <a:gd name="T47" fmla="*/ 142 h 305"/>
                  <a:gd name="T48" fmla="*/ 19 w 78"/>
                  <a:gd name="T49" fmla="*/ 213 h 305"/>
                  <a:gd name="T50" fmla="*/ 36 w 78"/>
                  <a:gd name="T51" fmla="*/ 215 h 305"/>
                  <a:gd name="T52" fmla="*/ 33 w 78"/>
                  <a:gd name="T53" fmla="*/ 234 h 305"/>
                  <a:gd name="T54" fmla="*/ 14 w 78"/>
                  <a:gd name="T55" fmla="*/ 229 h 305"/>
                  <a:gd name="T56" fmla="*/ 19 w 78"/>
                  <a:gd name="T57" fmla="*/ 21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8" h="305">
                    <a:moveTo>
                      <a:pt x="5" y="284"/>
                    </a:moveTo>
                    <a:lnTo>
                      <a:pt x="22" y="286"/>
                    </a:lnTo>
                    <a:lnTo>
                      <a:pt x="19" y="305"/>
                    </a:lnTo>
                    <a:lnTo>
                      <a:pt x="0" y="300"/>
                    </a:lnTo>
                    <a:lnTo>
                      <a:pt x="5" y="284"/>
                    </a:lnTo>
                    <a:lnTo>
                      <a:pt x="5" y="284"/>
                    </a:lnTo>
                    <a:close/>
                    <a:moveTo>
                      <a:pt x="59" y="0"/>
                    </a:moveTo>
                    <a:lnTo>
                      <a:pt x="78" y="4"/>
                    </a:lnTo>
                    <a:lnTo>
                      <a:pt x="74" y="21"/>
                    </a:lnTo>
                    <a:lnTo>
                      <a:pt x="57" y="18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  <a:moveTo>
                      <a:pt x="45" y="71"/>
                    </a:moveTo>
                    <a:lnTo>
                      <a:pt x="64" y="73"/>
                    </a:lnTo>
                    <a:lnTo>
                      <a:pt x="59" y="92"/>
                    </a:lnTo>
                    <a:lnTo>
                      <a:pt x="43" y="87"/>
                    </a:lnTo>
                    <a:lnTo>
                      <a:pt x="45" y="71"/>
                    </a:lnTo>
                    <a:lnTo>
                      <a:pt x="45" y="71"/>
                    </a:lnTo>
                    <a:close/>
                    <a:moveTo>
                      <a:pt x="33" y="142"/>
                    </a:moveTo>
                    <a:lnTo>
                      <a:pt x="50" y="144"/>
                    </a:lnTo>
                    <a:lnTo>
                      <a:pt x="48" y="163"/>
                    </a:lnTo>
                    <a:lnTo>
                      <a:pt x="29" y="158"/>
                    </a:lnTo>
                    <a:lnTo>
                      <a:pt x="33" y="142"/>
                    </a:lnTo>
                    <a:lnTo>
                      <a:pt x="33" y="142"/>
                    </a:lnTo>
                    <a:close/>
                    <a:moveTo>
                      <a:pt x="19" y="213"/>
                    </a:moveTo>
                    <a:lnTo>
                      <a:pt x="36" y="215"/>
                    </a:lnTo>
                    <a:lnTo>
                      <a:pt x="33" y="234"/>
                    </a:lnTo>
                    <a:lnTo>
                      <a:pt x="14" y="229"/>
                    </a:lnTo>
                    <a:lnTo>
                      <a:pt x="19" y="21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4"/>
              <p:cNvSpPr>
                <a:spLocks noEditPoints="1"/>
              </p:cNvSpPr>
              <p:nvPr/>
            </p:nvSpPr>
            <p:spPr bwMode="auto">
              <a:xfrm>
                <a:off x="3409" y="2933"/>
                <a:ext cx="504" cy="457"/>
              </a:xfrm>
              <a:custGeom>
                <a:avLst/>
                <a:gdLst>
                  <a:gd name="T0" fmla="*/ 24 w 504"/>
                  <a:gd name="T1" fmla="*/ 14 h 457"/>
                  <a:gd name="T2" fmla="*/ 12 w 504"/>
                  <a:gd name="T3" fmla="*/ 26 h 457"/>
                  <a:gd name="T4" fmla="*/ 0 w 504"/>
                  <a:gd name="T5" fmla="*/ 14 h 457"/>
                  <a:gd name="T6" fmla="*/ 12 w 504"/>
                  <a:gd name="T7" fmla="*/ 0 h 457"/>
                  <a:gd name="T8" fmla="*/ 24 w 504"/>
                  <a:gd name="T9" fmla="*/ 14 h 457"/>
                  <a:gd name="T10" fmla="*/ 24 w 504"/>
                  <a:gd name="T11" fmla="*/ 14 h 457"/>
                  <a:gd name="T12" fmla="*/ 504 w 504"/>
                  <a:gd name="T13" fmla="*/ 445 h 457"/>
                  <a:gd name="T14" fmla="*/ 495 w 504"/>
                  <a:gd name="T15" fmla="*/ 435 h 457"/>
                  <a:gd name="T16" fmla="*/ 483 w 504"/>
                  <a:gd name="T17" fmla="*/ 450 h 457"/>
                  <a:gd name="T18" fmla="*/ 490 w 504"/>
                  <a:gd name="T19" fmla="*/ 457 h 457"/>
                  <a:gd name="T20" fmla="*/ 504 w 504"/>
                  <a:gd name="T21" fmla="*/ 445 h 457"/>
                  <a:gd name="T22" fmla="*/ 504 w 504"/>
                  <a:gd name="T23" fmla="*/ 445 h 457"/>
                  <a:gd name="T24" fmla="*/ 455 w 504"/>
                  <a:gd name="T25" fmla="*/ 400 h 457"/>
                  <a:gd name="T26" fmla="*/ 443 w 504"/>
                  <a:gd name="T27" fmla="*/ 412 h 457"/>
                  <a:gd name="T28" fmla="*/ 429 w 504"/>
                  <a:gd name="T29" fmla="*/ 400 h 457"/>
                  <a:gd name="T30" fmla="*/ 440 w 504"/>
                  <a:gd name="T31" fmla="*/ 388 h 457"/>
                  <a:gd name="T32" fmla="*/ 455 w 504"/>
                  <a:gd name="T33" fmla="*/ 400 h 457"/>
                  <a:gd name="T34" fmla="*/ 455 w 504"/>
                  <a:gd name="T35" fmla="*/ 400 h 457"/>
                  <a:gd name="T36" fmla="*/ 400 w 504"/>
                  <a:gd name="T37" fmla="*/ 350 h 457"/>
                  <a:gd name="T38" fmla="*/ 388 w 504"/>
                  <a:gd name="T39" fmla="*/ 364 h 457"/>
                  <a:gd name="T40" fmla="*/ 374 w 504"/>
                  <a:gd name="T41" fmla="*/ 353 h 457"/>
                  <a:gd name="T42" fmla="*/ 386 w 504"/>
                  <a:gd name="T43" fmla="*/ 338 h 457"/>
                  <a:gd name="T44" fmla="*/ 400 w 504"/>
                  <a:gd name="T45" fmla="*/ 350 h 457"/>
                  <a:gd name="T46" fmla="*/ 400 w 504"/>
                  <a:gd name="T47" fmla="*/ 350 h 457"/>
                  <a:gd name="T48" fmla="*/ 346 w 504"/>
                  <a:gd name="T49" fmla="*/ 303 h 457"/>
                  <a:gd name="T50" fmla="*/ 334 w 504"/>
                  <a:gd name="T51" fmla="*/ 317 h 457"/>
                  <a:gd name="T52" fmla="*/ 322 w 504"/>
                  <a:gd name="T53" fmla="*/ 303 h 457"/>
                  <a:gd name="T54" fmla="*/ 334 w 504"/>
                  <a:gd name="T55" fmla="*/ 291 h 457"/>
                  <a:gd name="T56" fmla="*/ 346 w 504"/>
                  <a:gd name="T57" fmla="*/ 303 h 457"/>
                  <a:gd name="T58" fmla="*/ 346 w 504"/>
                  <a:gd name="T59" fmla="*/ 303 h 457"/>
                  <a:gd name="T60" fmla="*/ 294 w 504"/>
                  <a:gd name="T61" fmla="*/ 253 h 457"/>
                  <a:gd name="T62" fmla="*/ 282 w 504"/>
                  <a:gd name="T63" fmla="*/ 267 h 457"/>
                  <a:gd name="T64" fmla="*/ 268 w 504"/>
                  <a:gd name="T65" fmla="*/ 256 h 457"/>
                  <a:gd name="T66" fmla="*/ 280 w 504"/>
                  <a:gd name="T67" fmla="*/ 241 h 457"/>
                  <a:gd name="T68" fmla="*/ 294 w 504"/>
                  <a:gd name="T69" fmla="*/ 253 h 457"/>
                  <a:gd name="T70" fmla="*/ 294 w 504"/>
                  <a:gd name="T71" fmla="*/ 253 h 457"/>
                  <a:gd name="T72" fmla="*/ 239 w 504"/>
                  <a:gd name="T73" fmla="*/ 206 h 457"/>
                  <a:gd name="T74" fmla="*/ 227 w 504"/>
                  <a:gd name="T75" fmla="*/ 220 h 457"/>
                  <a:gd name="T76" fmla="*/ 213 w 504"/>
                  <a:gd name="T77" fmla="*/ 208 h 457"/>
                  <a:gd name="T78" fmla="*/ 225 w 504"/>
                  <a:gd name="T79" fmla="*/ 194 h 457"/>
                  <a:gd name="T80" fmla="*/ 239 w 504"/>
                  <a:gd name="T81" fmla="*/ 206 h 457"/>
                  <a:gd name="T82" fmla="*/ 239 w 504"/>
                  <a:gd name="T83" fmla="*/ 206 h 457"/>
                  <a:gd name="T84" fmla="*/ 185 w 504"/>
                  <a:gd name="T85" fmla="*/ 159 h 457"/>
                  <a:gd name="T86" fmla="*/ 173 w 504"/>
                  <a:gd name="T87" fmla="*/ 170 h 457"/>
                  <a:gd name="T88" fmla="*/ 161 w 504"/>
                  <a:gd name="T89" fmla="*/ 159 h 457"/>
                  <a:gd name="T90" fmla="*/ 173 w 504"/>
                  <a:gd name="T91" fmla="*/ 147 h 457"/>
                  <a:gd name="T92" fmla="*/ 185 w 504"/>
                  <a:gd name="T93" fmla="*/ 159 h 457"/>
                  <a:gd name="T94" fmla="*/ 185 w 504"/>
                  <a:gd name="T95" fmla="*/ 159 h 457"/>
                  <a:gd name="T96" fmla="*/ 133 w 504"/>
                  <a:gd name="T97" fmla="*/ 109 h 457"/>
                  <a:gd name="T98" fmla="*/ 121 w 504"/>
                  <a:gd name="T99" fmla="*/ 123 h 457"/>
                  <a:gd name="T100" fmla="*/ 107 w 504"/>
                  <a:gd name="T101" fmla="*/ 111 h 457"/>
                  <a:gd name="T102" fmla="*/ 119 w 504"/>
                  <a:gd name="T103" fmla="*/ 97 h 457"/>
                  <a:gd name="T104" fmla="*/ 133 w 504"/>
                  <a:gd name="T105" fmla="*/ 109 h 457"/>
                  <a:gd name="T106" fmla="*/ 133 w 504"/>
                  <a:gd name="T107" fmla="*/ 109 h 457"/>
                  <a:gd name="T108" fmla="*/ 78 w 504"/>
                  <a:gd name="T109" fmla="*/ 61 h 457"/>
                  <a:gd name="T110" fmla="*/ 67 w 504"/>
                  <a:gd name="T111" fmla="*/ 76 h 457"/>
                  <a:gd name="T112" fmla="*/ 52 w 504"/>
                  <a:gd name="T113" fmla="*/ 61 h 457"/>
                  <a:gd name="T114" fmla="*/ 64 w 504"/>
                  <a:gd name="T115" fmla="*/ 50 h 457"/>
                  <a:gd name="T116" fmla="*/ 78 w 504"/>
                  <a:gd name="T117" fmla="*/ 6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4" h="457">
                    <a:moveTo>
                      <a:pt x="24" y="14"/>
                    </a:moveTo>
                    <a:lnTo>
                      <a:pt x="12" y="26"/>
                    </a:lnTo>
                    <a:lnTo>
                      <a:pt x="0" y="14"/>
                    </a:lnTo>
                    <a:lnTo>
                      <a:pt x="12" y="0"/>
                    </a:lnTo>
                    <a:lnTo>
                      <a:pt x="24" y="14"/>
                    </a:lnTo>
                    <a:lnTo>
                      <a:pt x="24" y="14"/>
                    </a:lnTo>
                    <a:close/>
                    <a:moveTo>
                      <a:pt x="504" y="445"/>
                    </a:moveTo>
                    <a:lnTo>
                      <a:pt x="495" y="435"/>
                    </a:lnTo>
                    <a:lnTo>
                      <a:pt x="483" y="450"/>
                    </a:lnTo>
                    <a:lnTo>
                      <a:pt x="490" y="457"/>
                    </a:lnTo>
                    <a:lnTo>
                      <a:pt x="504" y="445"/>
                    </a:lnTo>
                    <a:lnTo>
                      <a:pt x="504" y="445"/>
                    </a:lnTo>
                    <a:close/>
                    <a:moveTo>
                      <a:pt x="455" y="400"/>
                    </a:moveTo>
                    <a:lnTo>
                      <a:pt x="443" y="412"/>
                    </a:lnTo>
                    <a:lnTo>
                      <a:pt x="429" y="400"/>
                    </a:lnTo>
                    <a:lnTo>
                      <a:pt x="440" y="388"/>
                    </a:lnTo>
                    <a:lnTo>
                      <a:pt x="455" y="400"/>
                    </a:lnTo>
                    <a:lnTo>
                      <a:pt x="455" y="400"/>
                    </a:lnTo>
                    <a:close/>
                    <a:moveTo>
                      <a:pt x="400" y="350"/>
                    </a:moveTo>
                    <a:lnTo>
                      <a:pt x="388" y="364"/>
                    </a:lnTo>
                    <a:lnTo>
                      <a:pt x="374" y="353"/>
                    </a:lnTo>
                    <a:lnTo>
                      <a:pt x="386" y="338"/>
                    </a:lnTo>
                    <a:lnTo>
                      <a:pt x="400" y="350"/>
                    </a:lnTo>
                    <a:lnTo>
                      <a:pt x="400" y="350"/>
                    </a:lnTo>
                    <a:close/>
                    <a:moveTo>
                      <a:pt x="346" y="303"/>
                    </a:moveTo>
                    <a:lnTo>
                      <a:pt x="334" y="317"/>
                    </a:lnTo>
                    <a:lnTo>
                      <a:pt x="322" y="303"/>
                    </a:lnTo>
                    <a:lnTo>
                      <a:pt x="334" y="291"/>
                    </a:lnTo>
                    <a:lnTo>
                      <a:pt x="346" y="303"/>
                    </a:lnTo>
                    <a:lnTo>
                      <a:pt x="346" y="303"/>
                    </a:lnTo>
                    <a:close/>
                    <a:moveTo>
                      <a:pt x="294" y="253"/>
                    </a:moveTo>
                    <a:lnTo>
                      <a:pt x="282" y="267"/>
                    </a:lnTo>
                    <a:lnTo>
                      <a:pt x="268" y="256"/>
                    </a:lnTo>
                    <a:lnTo>
                      <a:pt x="280" y="241"/>
                    </a:lnTo>
                    <a:lnTo>
                      <a:pt x="294" y="253"/>
                    </a:lnTo>
                    <a:lnTo>
                      <a:pt x="294" y="253"/>
                    </a:lnTo>
                    <a:close/>
                    <a:moveTo>
                      <a:pt x="239" y="206"/>
                    </a:moveTo>
                    <a:lnTo>
                      <a:pt x="227" y="220"/>
                    </a:lnTo>
                    <a:lnTo>
                      <a:pt x="213" y="208"/>
                    </a:lnTo>
                    <a:lnTo>
                      <a:pt x="225" y="194"/>
                    </a:lnTo>
                    <a:lnTo>
                      <a:pt x="239" y="206"/>
                    </a:lnTo>
                    <a:lnTo>
                      <a:pt x="239" y="206"/>
                    </a:lnTo>
                    <a:close/>
                    <a:moveTo>
                      <a:pt x="185" y="159"/>
                    </a:moveTo>
                    <a:lnTo>
                      <a:pt x="173" y="170"/>
                    </a:lnTo>
                    <a:lnTo>
                      <a:pt x="161" y="159"/>
                    </a:lnTo>
                    <a:lnTo>
                      <a:pt x="173" y="147"/>
                    </a:lnTo>
                    <a:lnTo>
                      <a:pt x="185" y="159"/>
                    </a:lnTo>
                    <a:lnTo>
                      <a:pt x="185" y="159"/>
                    </a:lnTo>
                    <a:close/>
                    <a:moveTo>
                      <a:pt x="133" y="109"/>
                    </a:moveTo>
                    <a:lnTo>
                      <a:pt x="121" y="123"/>
                    </a:lnTo>
                    <a:lnTo>
                      <a:pt x="107" y="111"/>
                    </a:lnTo>
                    <a:lnTo>
                      <a:pt x="119" y="97"/>
                    </a:lnTo>
                    <a:lnTo>
                      <a:pt x="133" y="109"/>
                    </a:lnTo>
                    <a:lnTo>
                      <a:pt x="133" y="109"/>
                    </a:lnTo>
                    <a:close/>
                    <a:moveTo>
                      <a:pt x="78" y="61"/>
                    </a:moveTo>
                    <a:lnTo>
                      <a:pt x="67" y="76"/>
                    </a:lnTo>
                    <a:lnTo>
                      <a:pt x="52" y="61"/>
                    </a:lnTo>
                    <a:lnTo>
                      <a:pt x="64" y="5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2870" y="3222"/>
                <a:ext cx="1017" cy="168"/>
              </a:xfrm>
              <a:custGeom>
                <a:avLst/>
                <a:gdLst>
                  <a:gd name="T0" fmla="*/ 16 w 1017"/>
                  <a:gd name="T1" fmla="*/ 21 h 168"/>
                  <a:gd name="T2" fmla="*/ 2 w 1017"/>
                  <a:gd name="T3" fmla="*/ 0 h 168"/>
                  <a:gd name="T4" fmla="*/ 19 w 1017"/>
                  <a:gd name="T5" fmla="*/ 2 h 168"/>
                  <a:gd name="T6" fmla="*/ 1015 w 1017"/>
                  <a:gd name="T7" fmla="*/ 168 h 168"/>
                  <a:gd name="T8" fmla="*/ 1001 w 1017"/>
                  <a:gd name="T9" fmla="*/ 146 h 168"/>
                  <a:gd name="T10" fmla="*/ 1017 w 1017"/>
                  <a:gd name="T11" fmla="*/ 149 h 168"/>
                  <a:gd name="T12" fmla="*/ 944 w 1017"/>
                  <a:gd name="T13" fmla="*/ 156 h 168"/>
                  <a:gd name="T14" fmla="*/ 930 w 1017"/>
                  <a:gd name="T15" fmla="*/ 137 h 168"/>
                  <a:gd name="T16" fmla="*/ 946 w 1017"/>
                  <a:gd name="T17" fmla="*/ 139 h 168"/>
                  <a:gd name="T18" fmla="*/ 873 w 1017"/>
                  <a:gd name="T19" fmla="*/ 146 h 168"/>
                  <a:gd name="T20" fmla="*/ 859 w 1017"/>
                  <a:gd name="T21" fmla="*/ 125 h 168"/>
                  <a:gd name="T22" fmla="*/ 875 w 1017"/>
                  <a:gd name="T23" fmla="*/ 130 h 168"/>
                  <a:gd name="T24" fmla="*/ 802 w 1017"/>
                  <a:gd name="T25" fmla="*/ 137 h 168"/>
                  <a:gd name="T26" fmla="*/ 785 w 1017"/>
                  <a:gd name="T27" fmla="*/ 116 h 168"/>
                  <a:gd name="T28" fmla="*/ 804 w 1017"/>
                  <a:gd name="T29" fmla="*/ 118 h 168"/>
                  <a:gd name="T30" fmla="*/ 731 w 1017"/>
                  <a:gd name="T31" fmla="*/ 125 h 168"/>
                  <a:gd name="T32" fmla="*/ 714 w 1017"/>
                  <a:gd name="T33" fmla="*/ 106 h 168"/>
                  <a:gd name="T34" fmla="*/ 733 w 1017"/>
                  <a:gd name="T35" fmla="*/ 109 h 168"/>
                  <a:gd name="T36" fmla="*/ 660 w 1017"/>
                  <a:gd name="T37" fmla="*/ 116 h 168"/>
                  <a:gd name="T38" fmla="*/ 643 w 1017"/>
                  <a:gd name="T39" fmla="*/ 94 h 168"/>
                  <a:gd name="T40" fmla="*/ 662 w 1017"/>
                  <a:gd name="T41" fmla="*/ 97 h 168"/>
                  <a:gd name="T42" fmla="*/ 587 w 1017"/>
                  <a:gd name="T43" fmla="*/ 104 h 168"/>
                  <a:gd name="T44" fmla="*/ 572 w 1017"/>
                  <a:gd name="T45" fmla="*/ 85 h 168"/>
                  <a:gd name="T46" fmla="*/ 591 w 1017"/>
                  <a:gd name="T47" fmla="*/ 87 h 168"/>
                  <a:gd name="T48" fmla="*/ 516 w 1017"/>
                  <a:gd name="T49" fmla="*/ 94 h 168"/>
                  <a:gd name="T50" fmla="*/ 501 w 1017"/>
                  <a:gd name="T51" fmla="*/ 73 h 168"/>
                  <a:gd name="T52" fmla="*/ 518 w 1017"/>
                  <a:gd name="T53" fmla="*/ 75 h 168"/>
                  <a:gd name="T54" fmla="*/ 445 w 1017"/>
                  <a:gd name="T55" fmla="*/ 83 h 168"/>
                  <a:gd name="T56" fmla="*/ 430 w 1017"/>
                  <a:gd name="T57" fmla="*/ 64 h 168"/>
                  <a:gd name="T58" fmla="*/ 447 w 1017"/>
                  <a:gd name="T59" fmla="*/ 66 h 168"/>
                  <a:gd name="T60" fmla="*/ 374 w 1017"/>
                  <a:gd name="T61" fmla="*/ 73 h 168"/>
                  <a:gd name="T62" fmla="*/ 360 w 1017"/>
                  <a:gd name="T63" fmla="*/ 52 h 168"/>
                  <a:gd name="T64" fmla="*/ 376 w 1017"/>
                  <a:gd name="T65" fmla="*/ 54 h 168"/>
                  <a:gd name="T66" fmla="*/ 303 w 1017"/>
                  <a:gd name="T67" fmla="*/ 64 h 168"/>
                  <a:gd name="T68" fmla="*/ 286 w 1017"/>
                  <a:gd name="T69" fmla="*/ 42 h 168"/>
                  <a:gd name="T70" fmla="*/ 305 w 1017"/>
                  <a:gd name="T71" fmla="*/ 45 h 168"/>
                  <a:gd name="T72" fmla="*/ 232 w 1017"/>
                  <a:gd name="T73" fmla="*/ 52 h 168"/>
                  <a:gd name="T74" fmla="*/ 215 w 1017"/>
                  <a:gd name="T75" fmla="*/ 33 h 168"/>
                  <a:gd name="T76" fmla="*/ 234 w 1017"/>
                  <a:gd name="T77" fmla="*/ 35 h 168"/>
                  <a:gd name="T78" fmla="*/ 161 w 1017"/>
                  <a:gd name="T79" fmla="*/ 42 h 168"/>
                  <a:gd name="T80" fmla="*/ 144 w 1017"/>
                  <a:gd name="T81" fmla="*/ 21 h 168"/>
                  <a:gd name="T82" fmla="*/ 163 w 1017"/>
                  <a:gd name="T83" fmla="*/ 23 h 168"/>
                  <a:gd name="T84" fmla="*/ 87 w 1017"/>
                  <a:gd name="T85" fmla="*/ 30 h 168"/>
                  <a:gd name="T86" fmla="*/ 73 w 1017"/>
                  <a:gd name="T87" fmla="*/ 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68">
                    <a:moveTo>
                      <a:pt x="19" y="2"/>
                    </a:moveTo>
                    <a:lnTo>
                      <a:pt x="16" y="21"/>
                    </a:lnTo>
                    <a:lnTo>
                      <a:pt x="0" y="19"/>
                    </a:lnTo>
                    <a:lnTo>
                      <a:pt x="2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  <a:moveTo>
                      <a:pt x="1017" y="149"/>
                    </a:moveTo>
                    <a:lnTo>
                      <a:pt x="1015" y="168"/>
                    </a:lnTo>
                    <a:lnTo>
                      <a:pt x="998" y="165"/>
                    </a:lnTo>
                    <a:lnTo>
                      <a:pt x="1001" y="146"/>
                    </a:lnTo>
                    <a:lnTo>
                      <a:pt x="1017" y="149"/>
                    </a:lnTo>
                    <a:lnTo>
                      <a:pt x="1017" y="149"/>
                    </a:lnTo>
                    <a:close/>
                    <a:moveTo>
                      <a:pt x="946" y="139"/>
                    </a:moveTo>
                    <a:lnTo>
                      <a:pt x="944" y="156"/>
                    </a:lnTo>
                    <a:lnTo>
                      <a:pt x="927" y="154"/>
                    </a:lnTo>
                    <a:lnTo>
                      <a:pt x="930" y="137"/>
                    </a:lnTo>
                    <a:lnTo>
                      <a:pt x="946" y="139"/>
                    </a:lnTo>
                    <a:lnTo>
                      <a:pt x="946" y="139"/>
                    </a:lnTo>
                    <a:close/>
                    <a:moveTo>
                      <a:pt x="875" y="130"/>
                    </a:moveTo>
                    <a:lnTo>
                      <a:pt x="873" y="146"/>
                    </a:lnTo>
                    <a:lnTo>
                      <a:pt x="856" y="144"/>
                    </a:lnTo>
                    <a:lnTo>
                      <a:pt x="859" y="125"/>
                    </a:lnTo>
                    <a:lnTo>
                      <a:pt x="875" y="130"/>
                    </a:lnTo>
                    <a:lnTo>
                      <a:pt x="875" y="130"/>
                    </a:lnTo>
                    <a:close/>
                    <a:moveTo>
                      <a:pt x="804" y="118"/>
                    </a:moveTo>
                    <a:lnTo>
                      <a:pt x="802" y="137"/>
                    </a:lnTo>
                    <a:lnTo>
                      <a:pt x="783" y="135"/>
                    </a:lnTo>
                    <a:lnTo>
                      <a:pt x="785" y="116"/>
                    </a:lnTo>
                    <a:lnTo>
                      <a:pt x="804" y="118"/>
                    </a:lnTo>
                    <a:lnTo>
                      <a:pt x="804" y="118"/>
                    </a:lnTo>
                    <a:close/>
                    <a:moveTo>
                      <a:pt x="733" y="109"/>
                    </a:moveTo>
                    <a:lnTo>
                      <a:pt x="731" y="125"/>
                    </a:lnTo>
                    <a:lnTo>
                      <a:pt x="712" y="123"/>
                    </a:lnTo>
                    <a:lnTo>
                      <a:pt x="714" y="106"/>
                    </a:lnTo>
                    <a:lnTo>
                      <a:pt x="733" y="109"/>
                    </a:lnTo>
                    <a:lnTo>
                      <a:pt x="733" y="109"/>
                    </a:lnTo>
                    <a:close/>
                    <a:moveTo>
                      <a:pt x="662" y="97"/>
                    </a:moveTo>
                    <a:lnTo>
                      <a:pt x="660" y="116"/>
                    </a:lnTo>
                    <a:lnTo>
                      <a:pt x="641" y="113"/>
                    </a:lnTo>
                    <a:lnTo>
                      <a:pt x="643" y="94"/>
                    </a:lnTo>
                    <a:lnTo>
                      <a:pt x="662" y="97"/>
                    </a:lnTo>
                    <a:lnTo>
                      <a:pt x="662" y="97"/>
                    </a:lnTo>
                    <a:close/>
                    <a:moveTo>
                      <a:pt x="591" y="87"/>
                    </a:moveTo>
                    <a:lnTo>
                      <a:pt x="587" y="104"/>
                    </a:lnTo>
                    <a:lnTo>
                      <a:pt x="570" y="102"/>
                    </a:lnTo>
                    <a:lnTo>
                      <a:pt x="572" y="85"/>
                    </a:lnTo>
                    <a:lnTo>
                      <a:pt x="591" y="87"/>
                    </a:lnTo>
                    <a:lnTo>
                      <a:pt x="591" y="87"/>
                    </a:lnTo>
                    <a:close/>
                    <a:moveTo>
                      <a:pt x="518" y="75"/>
                    </a:moveTo>
                    <a:lnTo>
                      <a:pt x="516" y="94"/>
                    </a:lnTo>
                    <a:lnTo>
                      <a:pt x="499" y="92"/>
                    </a:lnTo>
                    <a:lnTo>
                      <a:pt x="501" y="73"/>
                    </a:lnTo>
                    <a:lnTo>
                      <a:pt x="518" y="75"/>
                    </a:lnTo>
                    <a:lnTo>
                      <a:pt x="518" y="75"/>
                    </a:lnTo>
                    <a:close/>
                    <a:moveTo>
                      <a:pt x="447" y="66"/>
                    </a:moveTo>
                    <a:lnTo>
                      <a:pt x="445" y="83"/>
                    </a:lnTo>
                    <a:lnTo>
                      <a:pt x="428" y="80"/>
                    </a:lnTo>
                    <a:lnTo>
                      <a:pt x="430" y="64"/>
                    </a:lnTo>
                    <a:lnTo>
                      <a:pt x="447" y="66"/>
                    </a:lnTo>
                    <a:lnTo>
                      <a:pt x="447" y="66"/>
                    </a:lnTo>
                    <a:close/>
                    <a:moveTo>
                      <a:pt x="376" y="54"/>
                    </a:moveTo>
                    <a:lnTo>
                      <a:pt x="374" y="73"/>
                    </a:lnTo>
                    <a:lnTo>
                      <a:pt x="355" y="71"/>
                    </a:lnTo>
                    <a:lnTo>
                      <a:pt x="360" y="52"/>
                    </a:lnTo>
                    <a:lnTo>
                      <a:pt x="376" y="54"/>
                    </a:lnTo>
                    <a:lnTo>
                      <a:pt x="376" y="54"/>
                    </a:lnTo>
                    <a:close/>
                    <a:moveTo>
                      <a:pt x="305" y="45"/>
                    </a:moveTo>
                    <a:lnTo>
                      <a:pt x="303" y="64"/>
                    </a:lnTo>
                    <a:lnTo>
                      <a:pt x="284" y="59"/>
                    </a:lnTo>
                    <a:lnTo>
                      <a:pt x="286" y="42"/>
                    </a:lnTo>
                    <a:lnTo>
                      <a:pt x="305" y="45"/>
                    </a:lnTo>
                    <a:lnTo>
                      <a:pt x="305" y="45"/>
                    </a:lnTo>
                    <a:close/>
                    <a:moveTo>
                      <a:pt x="234" y="35"/>
                    </a:moveTo>
                    <a:lnTo>
                      <a:pt x="232" y="52"/>
                    </a:lnTo>
                    <a:lnTo>
                      <a:pt x="213" y="49"/>
                    </a:lnTo>
                    <a:lnTo>
                      <a:pt x="215" y="33"/>
                    </a:lnTo>
                    <a:lnTo>
                      <a:pt x="234" y="35"/>
                    </a:lnTo>
                    <a:lnTo>
                      <a:pt x="234" y="35"/>
                    </a:lnTo>
                    <a:close/>
                    <a:moveTo>
                      <a:pt x="163" y="23"/>
                    </a:moveTo>
                    <a:lnTo>
                      <a:pt x="161" y="42"/>
                    </a:lnTo>
                    <a:lnTo>
                      <a:pt x="142" y="40"/>
                    </a:lnTo>
                    <a:lnTo>
                      <a:pt x="144" y="21"/>
                    </a:lnTo>
                    <a:lnTo>
                      <a:pt x="163" y="23"/>
                    </a:lnTo>
                    <a:lnTo>
                      <a:pt x="163" y="23"/>
                    </a:lnTo>
                    <a:close/>
                    <a:moveTo>
                      <a:pt x="92" y="14"/>
                    </a:moveTo>
                    <a:lnTo>
                      <a:pt x="87" y="30"/>
                    </a:lnTo>
                    <a:lnTo>
                      <a:pt x="71" y="28"/>
                    </a:lnTo>
                    <a:lnTo>
                      <a:pt x="73" y="12"/>
                    </a:lnTo>
                    <a:lnTo>
                      <a:pt x="92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3909" y="3376"/>
                <a:ext cx="941" cy="206"/>
              </a:xfrm>
              <a:custGeom>
                <a:avLst/>
                <a:gdLst>
                  <a:gd name="T0" fmla="*/ 922 w 941"/>
                  <a:gd name="T1" fmla="*/ 184 h 206"/>
                  <a:gd name="T2" fmla="*/ 937 w 941"/>
                  <a:gd name="T3" fmla="*/ 206 h 206"/>
                  <a:gd name="T4" fmla="*/ 920 w 941"/>
                  <a:gd name="T5" fmla="*/ 201 h 206"/>
                  <a:gd name="T6" fmla="*/ 4 w 941"/>
                  <a:gd name="T7" fmla="*/ 0 h 206"/>
                  <a:gd name="T8" fmla="*/ 19 w 941"/>
                  <a:gd name="T9" fmla="*/ 21 h 206"/>
                  <a:gd name="T10" fmla="*/ 0 w 941"/>
                  <a:gd name="T11" fmla="*/ 16 h 206"/>
                  <a:gd name="T12" fmla="*/ 75 w 941"/>
                  <a:gd name="T13" fmla="*/ 14 h 206"/>
                  <a:gd name="T14" fmla="*/ 90 w 941"/>
                  <a:gd name="T15" fmla="*/ 35 h 206"/>
                  <a:gd name="T16" fmla="*/ 71 w 941"/>
                  <a:gd name="T17" fmla="*/ 30 h 206"/>
                  <a:gd name="T18" fmla="*/ 144 w 941"/>
                  <a:gd name="T19" fmla="*/ 28 h 206"/>
                  <a:gd name="T20" fmla="*/ 158 w 941"/>
                  <a:gd name="T21" fmla="*/ 49 h 206"/>
                  <a:gd name="T22" fmla="*/ 142 w 941"/>
                  <a:gd name="T23" fmla="*/ 45 h 206"/>
                  <a:gd name="T24" fmla="*/ 215 w 941"/>
                  <a:gd name="T25" fmla="*/ 42 h 206"/>
                  <a:gd name="T26" fmla="*/ 229 w 941"/>
                  <a:gd name="T27" fmla="*/ 64 h 206"/>
                  <a:gd name="T28" fmla="*/ 213 w 941"/>
                  <a:gd name="T29" fmla="*/ 59 h 206"/>
                  <a:gd name="T30" fmla="*/ 286 w 941"/>
                  <a:gd name="T31" fmla="*/ 56 h 206"/>
                  <a:gd name="T32" fmla="*/ 300 w 941"/>
                  <a:gd name="T33" fmla="*/ 78 h 206"/>
                  <a:gd name="T34" fmla="*/ 284 w 941"/>
                  <a:gd name="T35" fmla="*/ 73 h 206"/>
                  <a:gd name="T36" fmla="*/ 357 w 941"/>
                  <a:gd name="T37" fmla="*/ 71 h 206"/>
                  <a:gd name="T38" fmla="*/ 371 w 941"/>
                  <a:gd name="T39" fmla="*/ 92 h 206"/>
                  <a:gd name="T40" fmla="*/ 355 w 941"/>
                  <a:gd name="T41" fmla="*/ 87 h 206"/>
                  <a:gd name="T42" fmla="*/ 428 w 941"/>
                  <a:gd name="T43" fmla="*/ 85 h 206"/>
                  <a:gd name="T44" fmla="*/ 442 w 941"/>
                  <a:gd name="T45" fmla="*/ 106 h 206"/>
                  <a:gd name="T46" fmla="*/ 423 w 941"/>
                  <a:gd name="T47" fmla="*/ 101 h 206"/>
                  <a:gd name="T48" fmla="*/ 499 w 941"/>
                  <a:gd name="T49" fmla="*/ 99 h 206"/>
                  <a:gd name="T50" fmla="*/ 513 w 941"/>
                  <a:gd name="T51" fmla="*/ 120 h 206"/>
                  <a:gd name="T52" fmla="*/ 494 w 941"/>
                  <a:gd name="T53" fmla="*/ 116 h 206"/>
                  <a:gd name="T54" fmla="*/ 570 w 941"/>
                  <a:gd name="T55" fmla="*/ 113 h 206"/>
                  <a:gd name="T56" fmla="*/ 584 w 941"/>
                  <a:gd name="T57" fmla="*/ 135 h 206"/>
                  <a:gd name="T58" fmla="*/ 565 w 941"/>
                  <a:gd name="T59" fmla="*/ 130 h 206"/>
                  <a:gd name="T60" fmla="*/ 641 w 941"/>
                  <a:gd name="T61" fmla="*/ 127 h 206"/>
                  <a:gd name="T62" fmla="*/ 655 w 941"/>
                  <a:gd name="T63" fmla="*/ 149 h 206"/>
                  <a:gd name="T64" fmla="*/ 636 w 941"/>
                  <a:gd name="T65" fmla="*/ 144 h 206"/>
                  <a:gd name="T66" fmla="*/ 712 w 941"/>
                  <a:gd name="T67" fmla="*/ 142 h 206"/>
                  <a:gd name="T68" fmla="*/ 724 w 941"/>
                  <a:gd name="T69" fmla="*/ 163 h 206"/>
                  <a:gd name="T70" fmla="*/ 707 w 941"/>
                  <a:gd name="T71" fmla="*/ 158 h 206"/>
                  <a:gd name="T72" fmla="*/ 780 w 941"/>
                  <a:gd name="T73" fmla="*/ 156 h 206"/>
                  <a:gd name="T74" fmla="*/ 795 w 941"/>
                  <a:gd name="T75" fmla="*/ 177 h 206"/>
                  <a:gd name="T76" fmla="*/ 778 w 941"/>
                  <a:gd name="T77" fmla="*/ 172 h 206"/>
                  <a:gd name="T78" fmla="*/ 851 w 941"/>
                  <a:gd name="T79" fmla="*/ 170 h 206"/>
                  <a:gd name="T80" fmla="*/ 866 w 941"/>
                  <a:gd name="T81" fmla="*/ 19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1" h="206">
                    <a:moveTo>
                      <a:pt x="920" y="201"/>
                    </a:moveTo>
                    <a:lnTo>
                      <a:pt x="922" y="184"/>
                    </a:lnTo>
                    <a:lnTo>
                      <a:pt x="941" y="187"/>
                    </a:lnTo>
                    <a:lnTo>
                      <a:pt x="937" y="206"/>
                    </a:lnTo>
                    <a:lnTo>
                      <a:pt x="920" y="201"/>
                    </a:lnTo>
                    <a:lnTo>
                      <a:pt x="920" y="201"/>
                    </a:lnTo>
                    <a:close/>
                    <a:moveTo>
                      <a:pt x="0" y="16"/>
                    </a:moveTo>
                    <a:lnTo>
                      <a:pt x="4" y="0"/>
                    </a:lnTo>
                    <a:lnTo>
                      <a:pt x="21" y="2"/>
                    </a:lnTo>
                    <a:lnTo>
                      <a:pt x="19" y="21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  <a:moveTo>
                      <a:pt x="71" y="30"/>
                    </a:moveTo>
                    <a:lnTo>
                      <a:pt x="75" y="14"/>
                    </a:lnTo>
                    <a:lnTo>
                      <a:pt x="92" y="16"/>
                    </a:lnTo>
                    <a:lnTo>
                      <a:pt x="90" y="35"/>
                    </a:lnTo>
                    <a:lnTo>
                      <a:pt x="71" y="30"/>
                    </a:lnTo>
                    <a:lnTo>
                      <a:pt x="71" y="30"/>
                    </a:lnTo>
                    <a:close/>
                    <a:moveTo>
                      <a:pt x="142" y="45"/>
                    </a:moveTo>
                    <a:lnTo>
                      <a:pt x="144" y="28"/>
                    </a:lnTo>
                    <a:lnTo>
                      <a:pt x="163" y="30"/>
                    </a:lnTo>
                    <a:lnTo>
                      <a:pt x="158" y="49"/>
                    </a:lnTo>
                    <a:lnTo>
                      <a:pt x="142" y="45"/>
                    </a:lnTo>
                    <a:lnTo>
                      <a:pt x="142" y="45"/>
                    </a:lnTo>
                    <a:close/>
                    <a:moveTo>
                      <a:pt x="213" y="59"/>
                    </a:moveTo>
                    <a:lnTo>
                      <a:pt x="215" y="42"/>
                    </a:lnTo>
                    <a:lnTo>
                      <a:pt x="234" y="45"/>
                    </a:lnTo>
                    <a:lnTo>
                      <a:pt x="229" y="64"/>
                    </a:lnTo>
                    <a:lnTo>
                      <a:pt x="213" y="59"/>
                    </a:lnTo>
                    <a:lnTo>
                      <a:pt x="213" y="59"/>
                    </a:lnTo>
                    <a:close/>
                    <a:moveTo>
                      <a:pt x="284" y="73"/>
                    </a:moveTo>
                    <a:lnTo>
                      <a:pt x="286" y="56"/>
                    </a:lnTo>
                    <a:lnTo>
                      <a:pt x="305" y="59"/>
                    </a:lnTo>
                    <a:lnTo>
                      <a:pt x="300" y="78"/>
                    </a:lnTo>
                    <a:lnTo>
                      <a:pt x="284" y="73"/>
                    </a:lnTo>
                    <a:lnTo>
                      <a:pt x="284" y="73"/>
                    </a:lnTo>
                    <a:close/>
                    <a:moveTo>
                      <a:pt x="355" y="87"/>
                    </a:moveTo>
                    <a:lnTo>
                      <a:pt x="357" y="71"/>
                    </a:lnTo>
                    <a:lnTo>
                      <a:pt x="376" y="73"/>
                    </a:lnTo>
                    <a:lnTo>
                      <a:pt x="371" y="92"/>
                    </a:lnTo>
                    <a:lnTo>
                      <a:pt x="355" y="87"/>
                    </a:lnTo>
                    <a:lnTo>
                      <a:pt x="355" y="87"/>
                    </a:lnTo>
                    <a:close/>
                    <a:moveTo>
                      <a:pt x="423" y="101"/>
                    </a:moveTo>
                    <a:lnTo>
                      <a:pt x="428" y="85"/>
                    </a:lnTo>
                    <a:lnTo>
                      <a:pt x="444" y="87"/>
                    </a:lnTo>
                    <a:lnTo>
                      <a:pt x="442" y="106"/>
                    </a:lnTo>
                    <a:lnTo>
                      <a:pt x="423" y="101"/>
                    </a:lnTo>
                    <a:lnTo>
                      <a:pt x="423" y="101"/>
                    </a:lnTo>
                    <a:close/>
                    <a:moveTo>
                      <a:pt x="494" y="116"/>
                    </a:moveTo>
                    <a:lnTo>
                      <a:pt x="499" y="99"/>
                    </a:lnTo>
                    <a:lnTo>
                      <a:pt x="515" y="101"/>
                    </a:lnTo>
                    <a:lnTo>
                      <a:pt x="513" y="120"/>
                    </a:lnTo>
                    <a:lnTo>
                      <a:pt x="494" y="116"/>
                    </a:lnTo>
                    <a:lnTo>
                      <a:pt x="494" y="116"/>
                    </a:lnTo>
                    <a:close/>
                    <a:moveTo>
                      <a:pt x="565" y="130"/>
                    </a:moveTo>
                    <a:lnTo>
                      <a:pt x="570" y="113"/>
                    </a:lnTo>
                    <a:lnTo>
                      <a:pt x="586" y="116"/>
                    </a:lnTo>
                    <a:lnTo>
                      <a:pt x="584" y="135"/>
                    </a:lnTo>
                    <a:lnTo>
                      <a:pt x="565" y="130"/>
                    </a:lnTo>
                    <a:lnTo>
                      <a:pt x="565" y="130"/>
                    </a:lnTo>
                    <a:close/>
                    <a:moveTo>
                      <a:pt x="636" y="144"/>
                    </a:moveTo>
                    <a:lnTo>
                      <a:pt x="641" y="127"/>
                    </a:lnTo>
                    <a:lnTo>
                      <a:pt x="657" y="130"/>
                    </a:lnTo>
                    <a:lnTo>
                      <a:pt x="655" y="149"/>
                    </a:lnTo>
                    <a:lnTo>
                      <a:pt x="636" y="144"/>
                    </a:lnTo>
                    <a:lnTo>
                      <a:pt x="636" y="144"/>
                    </a:lnTo>
                    <a:close/>
                    <a:moveTo>
                      <a:pt x="707" y="158"/>
                    </a:moveTo>
                    <a:lnTo>
                      <a:pt x="712" y="142"/>
                    </a:lnTo>
                    <a:lnTo>
                      <a:pt x="728" y="144"/>
                    </a:lnTo>
                    <a:lnTo>
                      <a:pt x="724" y="163"/>
                    </a:lnTo>
                    <a:lnTo>
                      <a:pt x="707" y="158"/>
                    </a:lnTo>
                    <a:lnTo>
                      <a:pt x="707" y="158"/>
                    </a:lnTo>
                    <a:close/>
                    <a:moveTo>
                      <a:pt x="778" y="172"/>
                    </a:moveTo>
                    <a:lnTo>
                      <a:pt x="780" y="156"/>
                    </a:lnTo>
                    <a:lnTo>
                      <a:pt x="799" y="158"/>
                    </a:lnTo>
                    <a:lnTo>
                      <a:pt x="795" y="177"/>
                    </a:lnTo>
                    <a:lnTo>
                      <a:pt x="778" y="172"/>
                    </a:lnTo>
                    <a:lnTo>
                      <a:pt x="778" y="172"/>
                    </a:lnTo>
                    <a:close/>
                    <a:moveTo>
                      <a:pt x="849" y="187"/>
                    </a:moveTo>
                    <a:lnTo>
                      <a:pt x="851" y="170"/>
                    </a:lnTo>
                    <a:lnTo>
                      <a:pt x="870" y="172"/>
                    </a:lnTo>
                    <a:lnTo>
                      <a:pt x="866" y="191"/>
                    </a:lnTo>
                    <a:lnTo>
                      <a:pt x="849" y="18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3831" y="2119"/>
                <a:ext cx="82" cy="1242"/>
              </a:xfrm>
              <a:custGeom>
                <a:avLst/>
                <a:gdLst>
                  <a:gd name="T0" fmla="*/ 0 w 82"/>
                  <a:gd name="T1" fmla="*/ 19 h 1242"/>
                  <a:gd name="T2" fmla="*/ 16 w 82"/>
                  <a:gd name="T3" fmla="*/ 0 h 1242"/>
                  <a:gd name="T4" fmla="*/ 18 w 82"/>
                  <a:gd name="T5" fmla="*/ 16 h 1242"/>
                  <a:gd name="T6" fmla="*/ 66 w 82"/>
                  <a:gd name="T7" fmla="*/ 1242 h 1242"/>
                  <a:gd name="T8" fmla="*/ 82 w 82"/>
                  <a:gd name="T9" fmla="*/ 1223 h 1242"/>
                  <a:gd name="T10" fmla="*/ 82 w 82"/>
                  <a:gd name="T11" fmla="*/ 1242 h 1242"/>
                  <a:gd name="T12" fmla="*/ 61 w 82"/>
                  <a:gd name="T13" fmla="*/ 1171 h 1242"/>
                  <a:gd name="T14" fmla="*/ 78 w 82"/>
                  <a:gd name="T15" fmla="*/ 1152 h 1242"/>
                  <a:gd name="T16" fmla="*/ 80 w 82"/>
                  <a:gd name="T17" fmla="*/ 1169 h 1242"/>
                  <a:gd name="T18" fmla="*/ 56 w 82"/>
                  <a:gd name="T19" fmla="*/ 1098 h 1242"/>
                  <a:gd name="T20" fmla="*/ 75 w 82"/>
                  <a:gd name="T21" fmla="*/ 1079 h 1242"/>
                  <a:gd name="T22" fmla="*/ 75 w 82"/>
                  <a:gd name="T23" fmla="*/ 1098 h 1242"/>
                  <a:gd name="T24" fmla="*/ 54 w 82"/>
                  <a:gd name="T25" fmla="*/ 1027 h 1242"/>
                  <a:gd name="T26" fmla="*/ 70 w 82"/>
                  <a:gd name="T27" fmla="*/ 1008 h 1242"/>
                  <a:gd name="T28" fmla="*/ 70 w 82"/>
                  <a:gd name="T29" fmla="*/ 1025 h 1242"/>
                  <a:gd name="T30" fmla="*/ 49 w 82"/>
                  <a:gd name="T31" fmla="*/ 954 h 1242"/>
                  <a:gd name="T32" fmla="*/ 66 w 82"/>
                  <a:gd name="T33" fmla="*/ 935 h 1242"/>
                  <a:gd name="T34" fmla="*/ 68 w 82"/>
                  <a:gd name="T35" fmla="*/ 954 h 1242"/>
                  <a:gd name="T36" fmla="*/ 47 w 82"/>
                  <a:gd name="T37" fmla="*/ 883 h 1242"/>
                  <a:gd name="T38" fmla="*/ 63 w 82"/>
                  <a:gd name="T39" fmla="*/ 864 h 1242"/>
                  <a:gd name="T40" fmla="*/ 63 w 82"/>
                  <a:gd name="T41" fmla="*/ 883 h 1242"/>
                  <a:gd name="T42" fmla="*/ 42 w 82"/>
                  <a:gd name="T43" fmla="*/ 812 h 1242"/>
                  <a:gd name="T44" fmla="*/ 59 w 82"/>
                  <a:gd name="T45" fmla="*/ 793 h 1242"/>
                  <a:gd name="T46" fmla="*/ 61 w 82"/>
                  <a:gd name="T47" fmla="*/ 809 h 1242"/>
                  <a:gd name="T48" fmla="*/ 37 w 82"/>
                  <a:gd name="T49" fmla="*/ 738 h 1242"/>
                  <a:gd name="T50" fmla="*/ 56 w 82"/>
                  <a:gd name="T51" fmla="*/ 719 h 1242"/>
                  <a:gd name="T52" fmla="*/ 56 w 82"/>
                  <a:gd name="T53" fmla="*/ 738 h 1242"/>
                  <a:gd name="T54" fmla="*/ 35 w 82"/>
                  <a:gd name="T55" fmla="*/ 667 h 1242"/>
                  <a:gd name="T56" fmla="*/ 52 w 82"/>
                  <a:gd name="T57" fmla="*/ 648 h 1242"/>
                  <a:gd name="T58" fmla="*/ 52 w 82"/>
                  <a:gd name="T59" fmla="*/ 665 h 1242"/>
                  <a:gd name="T60" fmla="*/ 30 w 82"/>
                  <a:gd name="T61" fmla="*/ 594 h 1242"/>
                  <a:gd name="T62" fmla="*/ 47 w 82"/>
                  <a:gd name="T63" fmla="*/ 575 h 1242"/>
                  <a:gd name="T64" fmla="*/ 49 w 82"/>
                  <a:gd name="T65" fmla="*/ 594 h 1242"/>
                  <a:gd name="T66" fmla="*/ 26 w 82"/>
                  <a:gd name="T67" fmla="*/ 523 h 1242"/>
                  <a:gd name="T68" fmla="*/ 44 w 82"/>
                  <a:gd name="T69" fmla="*/ 504 h 1242"/>
                  <a:gd name="T70" fmla="*/ 44 w 82"/>
                  <a:gd name="T71" fmla="*/ 520 h 1242"/>
                  <a:gd name="T72" fmla="*/ 23 w 82"/>
                  <a:gd name="T73" fmla="*/ 449 h 1242"/>
                  <a:gd name="T74" fmla="*/ 40 w 82"/>
                  <a:gd name="T75" fmla="*/ 430 h 1242"/>
                  <a:gd name="T76" fmla="*/ 40 w 82"/>
                  <a:gd name="T77" fmla="*/ 449 h 1242"/>
                  <a:gd name="T78" fmla="*/ 18 w 82"/>
                  <a:gd name="T79" fmla="*/ 378 h 1242"/>
                  <a:gd name="T80" fmla="*/ 35 w 82"/>
                  <a:gd name="T81" fmla="*/ 359 h 1242"/>
                  <a:gd name="T82" fmla="*/ 37 w 82"/>
                  <a:gd name="T83" fmla="*/ 378 h 1242"/>
                  <a:gd name="T84" fmla="*/ 16 w 82"/>
                  <a:gd name="T85" fmla="*/ 307 h 1242"/>
                  <a:gd name="T86" fmla="*/ 33 w 82"/>
                  <a:gd name="T87" fmla="*/ 286 h 1242"/>
                  <a:gd name="T88" fmla="*/ 33 w 82"/>
                  <a:gd name="T89" fmla="*/ 305 h 1242"/>
                  <a:gd name="T90" fmla="*/ 11 w 82"/>
                  <a:gd name="T91" fmla="*/ 234 h 1242"/>
                  <a:gd name="T92" fmla="*/ 28 w 82"/>
                  <a:gd name="T93" fmla="*/ 215 h 1242"/>
                  <a:gd name="T94" fmla="*/ 30 w 82"/>
                  <a:gd name="T95" fmla="*/ 234 h 1242"/>
                  <a:gd name="T96" fmla="*/ 7 w 82"/>
                  <a:gd name="T97" fmla="*/ 163 h 1242"/>
                  <a:gd name="T98" fmla="*/ 26 w 82"/>
                  <a:gd name="T99" fmla="*/ 144 h 1242"/>
                  <a:gd name="T100" fmla="*/ 26 w 82"/>
                  <a:gd name="T101" fmla="*/ 161 h 1242"/>
                  <a:gd name="T102" fmla="*/ 4 w 82"/>
                  <a:gd name="T103" fmla="*/ 90 h 1242"/>
                  <a:gd name="T104" fmla="*/ 21 w 82"/>
                  <a:gd name="T105" fmla="*/ 71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42">
                    <a:moveTo>
                      <a:pt x="18" y="16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  <a:moveTo>
                      <a:pt x="82" y="1242"/>
                    </a:moveTo>
                    <a:lnTo>
                      <a:pt x="66" y="1242"/>
                    </a:lnTo>
                    <a:lnTo>
                      <a:pt x="63" y="1226"/>
                    </a:lnTo>
                    <a:lnTo>
                      <a:pt x="82" y="1223"/>
                    </a:lnTo>
                    <a:lnTo>
                      <a:pt x="82" y="1242"/>
                    </a:lnTo>
                    <a:lnTo>
                      <a:pt x="82" y="1242"/>
                    </a:lnTo>
                    <a:close/>
                    <a:moveTo>
                      <a:pt x="80" y="1169"/>
                    </a:moveTo>
                    <a:lnTo>
                      <a:pt x="61" y="1171"/>
                    </a:lnTo>
                    <a:lnTo>
                      <a:pt x="61" y="1152"/>
                    </a:lnTo>
                    <a:lnTo>
                      <a:pt x="78" y="1152"/>
                    </a:lnTo>
                    <a:lnTo>
                      <a:pt x="80" y="1169"/>
                    </a:lnTo>
                    <a:lnTo>
                      <a:pt x="80" y="1169"/>
                    </a:lnTo>
                    <a:close/>
                    <a:moveTo>
                      <a:pt x="75" y="1098"/>
                    </a:moveTo>
                    <a:lnTo>
                      <a:pt x="56" y="1098"/>
                    </a:lnTo>
                    <a:lnTo>
                      <a:pt x="56" y="1081"/>
                    </a:lnTo>
                    <a:lnTo>
                      <a:pt x="75" y="1079"/>
                    </a:lnTo>
                    <a:lnTo>
                      <a:pt x="75" y="1098"/>
                    </a:lnTo>
                    <a:lnTo>
                      <a:pt x="75" y="1098"/>
                    </a:lnTo>
                    <a:close/>
                    <a:moveTo>
                      <a:pt x="70" y="1025"/>
                    </a:moveTo>
                    <a:lnTo>
                      <a:pt x="54" y="1027"/>
                    </a:lnTo>
                    <a:lnTo>
                      <a:pt x="52" y="1008"/>
                    </a:lnTo>
                    <a:lnTo>
                      <a:pt x="70" y="1008"/>
                    </a:lnTo>
                    <a:lnTo>
                      <a:pt x="70" y="1025"/>
                    </a:lnTo>
                    <a:lnTo>
                      <a:pt x="70" y="1025"/>
                    </a:lnTo>
                    <a:close/>
                    <a:moveTo>
                      <a:pt x="68" y="954"/>
                    </a:moveTo>
                    <a:lnTo>
                      <a:pt x="49" y="954"/>
                    </a:lnTo>
                    <a:lnTo>
                      <a:pt x="49" y="937"/>
                    </a:lnTo>
                    <a:lnTo>
                      <a:pt x="66" y="935"/>
                    </a:lnTo>
                    <a:lnTo>
                      <a:pt x="68" y="954"/>
                    </a:lnTo>
                    <a:lnTo>
                      <a:pt x="68" y="954"/>
                    </a:lnTo>
                    <a:close/>
                    <a:moveTo>
                      <a:pt x="63" y="883"/>
                    </a:moveTo>
                    <a:lnTo>
                      <a:pt x="47" y="883"/>
                    </a:lnTo>
                    <a:lnTo>
                      <a:pt x="44" y="864"/>
                    </a:lnTo>
                    <a:lnTo>
                      <a:pt x="63" y="864"/>
                    </a:lnTo>
                    <a:lnTo>
                      <a:pt x="63" y="883"/>
                    </a:lnTo>
                    <a:lnTo>
                      <a:pt x="63" y="883"/>
                    </a:lnTo>
                    <a:close/>
                    <a:moveTo>
                      <a:pt x="61" y="809"/>
                    </a:moveTo>
                    <a:lnTo>
                      <a:pt x="42" y="812"/>
                    </a:lnTo>
                    <a:lnTo>
                      <a:pt x="42" y="793"/>
                    </a:lnTo>
                    <a:lnTo>
                      <a:pt x="59" y="793"/>
                    </a:lnTo>
                    <a:lnTo>
                      <a:pt x="61" y="809"/>
                    </a:lnTo>
                    <a:lnTo>
                      <a:pt x="61" y="809"/>
                    </a:lnTo>
                    <a:close/>
                    <a:moveTo>
                      <a:pt x="56" y="738"/>
                    </a:moveTo>
                    <a:lnTo>
                      <a:pt x="37" y="738"/>
                    </a:lnTo>
                    <a:lnTo>
                      <a:pt x="37" y="719"/>
                    </a:lnTo>
                    <a:lnTo>
                      <a:pt x="56" y="719"/>
                    </a:lnTo>
                    <a:lnTo>
                      <a:pt x="56" y="738"/>
                    </a:lnTo>
                    <a:lnTo>
                      <a:pt x="56" y="738"/>
                    </a:lnTo>
                    <a:close/>
                    <a:moveTo>
                      <a:pt x="52" y="665"/>
                    </a:moveTo>
                    <a:lnTo>
                      <a:pt x="35" y="667"/>
                    </a:lnTo>
                    <a:lnTo>
                      <a:pt x="33" y="648"/>
                    </a:lnTo>
                    <a:lnTo>
                      <a:pt x="52" y="648"/>
                    </a:lnTo>
                    <a:lnTo>
                      <a:pt x="52" y="665"/>
                    </a:lnTo>
                    <a:lnTo>
                      <a:pt x="52" y="665"/>
                    </a:lnTo>
                    <a:close/>
                    <a:moveTo>
                      <a:pt x="49" y="594"/>
                    </a:moveTo>
                    <a:lnTo>
                      <a:pt x="30" y="594"/>
                    </a:lnTo>
                    <a:lnTo>
                      <a:pt x="30" y="577"/>
                    </a:lnTo>
                    <a:lnTo>
                      <a:pt x="47" y="575"/>
                    </a:lnTo>
                    <a:lnTo>
                      <a:pt x="49" y="594"/>
                    </a:lnTo>
                    <a:lnTo>
                      <a:pt x="49" y="594"/>
                    </a:lnTo>
                    <a:close/>
                    <a:moveTo>
                      <a:pt x="44" y="520"/>
                    </a:moveTo>
                    <a:lnTo>
                      <a:pt x="26" y="523"/>
                    </a:lnTo>
                    <a:lnTo>
                      <a:pt x="26" y="504"/>
                    </a:lnTo>
                    <a:lnTo>
                      <a:pt x="44" y="504"/>
                    </a:lnTo>
                    <a:lnTo>
                      <a:pt x="44" y="520"/>
                    </a:lnTo>
                    <a:lnTo>
                      <a:pt x="44" y="520"/>
                    </a:lnTo>
                    <a:close/>
                    <a:moveTo>
                      <a:pt x="40" y="449"/>
                    </a:moveTo>
                    <a:lnTo>
                      <a:pt x="23" y="449"/>
                    </a:lnTo>
                    <a:lnTo>
                      <a:pt x="21" y="433"/>
                    </a:lnTo>
                    <a:lnTo>
                      <a:pt x="40" y="430"/>
                    </a:lnTo>
                    <a:lnTo>
                      <a:pt x="40" y="449"/>
                    </a:lnTo>
                    <a:lnTo>
                      <a:pt x="40" y="449"/>
                    </a:lnTo>
                    <a:close/>
                    <a:moveTo>
                      <a:pt x="37" y="378"/>
                    </a:moveTo>
                    <a:lnTo>
                      <a:pt x="18" y="378"/>
                    </a:lnTo>
                    <a:lnTo>
                      <a:pt x="18" y="359"/>
                    </a:lnTo>
                    <a:lnTo>
                      <a:pt x="35" y="359"/>
                    </a:lnTo>
                    <a:lnTo>
                      <a:pt x="37" y="378"/>
                    </a:lnTo>
                    <a:lnTo>
                      <a:pt x="37" y="378"/>
                    </a:lnTo>
                    <a:close/>
                    <a:moveTo>
                      <a:pt x="33" y="305"/>
                    </a:moveTo>
                    <a:lnTo>
                      <a:pt x="16" y="307"/>
                    </a:lnTo>
                    <a:lnTo>
                      <a:pt x="14" y="288"/>
                    </a:lnTo>
                    <a:lnTo>
                      <a:pt x="33" y="286"/>
                    </a:lnTo>
                    <a:lnTo>
                      <a:pt x="33" y="305"/>
                    </a:lnTo>
                    <a:lnTo>
                      <a:pt x="33" y="305"/>
                    </a:lnTo>
                    <a:close/>
                    <a:moveTo>
                      <a:pt x="30" y="234"/>
                    </a:moveTo>
                    <a:lnTo>
                      <a:pt x="11" y="234"/>
                    </a:lnTo>
                    <a:lnTo>
                      <a:pt x="11" y="215"/>
                    </a:lnTo>
                    <a:lnTo>
                      <a:pt x="28" y="215"/>
                    </a:lnTo>
                    <a:lnTo>
                      <a:pt x="30" y="234"/>
                    </a:lnTo>
                    <a:lnTo>
                      <a:pt x="30" y="234"/>
                    </a:lnTo>
                    <a:close/>
                    <a:moveTo>
                      <a:pt x="26" y="161"/>
                    </a:moveTo>
                    <a:lnTo>
                      <a:pt x="7" y="163"/>
                    </a:lnTo>
                    <a:lnTo>
                      <a:pt x="7" y="144"/>
                    </a:lnTo>
                    <a:lnTo>
                      <a:pt x="26" y="144"/>
                    </a:lnTo>
                    <a:lnTo>
                      <a:pt x="26" y="161"/>
                    </a:lnTo>
                    <a:lnTo>
                      <a:pt x="26" y="161"/>
                    </a:lnTo>
                    <a:close/>
                    <a:moveTo>
                      <a:pt x="21" y="90"/>
                    </a:moveTo>
                    <a:lnTo>
                      <a:pt x="4" y="90"/>
                    </a:lnTo>
                    <a:lnTo>
                      <a:pt x="2" y="73"/>
                    </a:lnTo>
                    <a:lnTo>
                      <a:pt x="21" y="71"/>
                    </a:lnTo>
                    <a:lnTo>
                      <a:pt x="21" y="9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8"/>
              <p:cNvSpPr>
                <a:spLocks noEditPoints="1"/>
              </p:cNvSpPr>
              <p:nvPr/>
            </p:nvSpPr>
            <p:spPr bwMode="auto">
              <a:xfrm>
                <a:off x="3838" y="2126"/>
                <a:ext cx="953" cy="42"/>
              </a:xfrm>
              <a:custGeom>
                <a:avLst/>
                <a:gdLst>
                  <a:gd name="T0" fmla="*/ 934 w 953"/>
                  <a:gd name="T1" fmla="*/ 2 h 42"/>
                  <a:gd name="T2" fmla="*/ 953 w 953"/>
                  <a:gd name="T3" fmla="*/ 19 h 42"/>
                  <a:gd name="T4" fmla="*/ 934 w 953"/>
                  <a:gd name="T5" fmla="*/ 19 h 42"/>
                  <a:gd name="T6" fmla="*/ 14 w 953"/>
                  <a:gd name="T7" fmla="*/ 42 h 42"/>
                  <a:gd name="T8" fmla="*/ 0 w 953"/>
                  <a:gd name="T9" fmla="*/ 26 h 42"/>
                  <a:gd name="T10" fmla="*/ 2 w 953"/>
                  <a:gd name="T11" fmla="*/ 42 h 42"/>
                  <a:gd name="T12" fmla="*/ 68 w 953"/>
                  <a:gd name="T13" fmla="*/ 23 h 42"/>
                  <a:gd name="T14" fmla="*/ 87 w 953"/>
                  <a:gd name="T15" fmla="*/ 40 h 42"/>
                  <a:gd name="T16" fmla="*/ 68 w 953"/>
                  <a:gd name="T17" fmla="*/ 40 h 42"/>
                  <a:gd name="T18" fmla="*/ 142 w 953"/>
                  <a:gd name="T19" fmla="*/ 21 h 42"/>
                  <a:gd name="T20" fmla="*/ 158 w 953"/>
                  <a:gd name="T21" fmla="*/ 38 h 42"/>
                  <a:gd name="T22" fmla="*/ 142 w 953"/>
                  <a:gd name="T23" fmla="*/ 40 h 42"/>
                  <a:gd name="T24" fmla="*/ 213 w 953"/>
                  <a:gd name="T25" fmla="*/ 19 h 42"/>
                  <a:gd name="T26" fmla="*/ 231 w 953"/>
                  <a:gd name="T27" fmla="*/ 38 h 42"/>
                  <a:gd name="T28" fmla="*/ 213 w 953"/>
                  <a:gd name="T29" fmla="*/ 38 h 42"/>
                  <a:gd name="T30" fmla="*/ 286 w 953"/>
                  <a:gd name="T31" fmla="*/ 19 h 42"/>
                  <a:gd name="T32" fmla="*/ 302 w 953"/>
                  <a:gd name="T33" fmla="*/ 35 h 42"/>
                  <a:gd name="T34" fmla="*/ 286 w 953"/>
                  <a:gd name="T35" fmla="*/ 35 h 42"/>
                  <a:gd name="T36" fmla="*/ 357 w 953"/>
                  <a:gd name="T37" fmla="*/ 16 h 42"/>
                  <a:gd name="T38" fmla="*/ 376 w 953"/>
                  <a:gd name="T39" fmla="*/ 33 h 42"/>
                  <a:gd name="T40" fmla="*/ 357 w 953"/>
                  <a:gd name="T41" fmla="*/ 33 h 42"/>
                  <a:gd name="T42" fmla="*/ 428 w 953"/>
                  <a:gd name="T43" fmla="*/ 14 h 42"/>
                  <a:gd name="T44" fmla="*/ 447 w 953"/>
                  <a:gd name="T45" fmla="*/ 30 h 42"/>
                  <a:gd name="T46" fmla="*/ 430 w 953"/>
                  <a:gd name="T47" fmla="*/ 33 h 42"/>
                  <a:gd name="T48" fmla="*/ 501 w 953"/>
                  <a:gd name="T49" fmla="*/ 12 h 42"/>
                  <a:gd name="T50" fmla="*/ 520 w 953"/>
                  <a:gd name="T51" fmla="*/ 30 h 42"/>
                  <a:gd name="T52" fmla="*/ 501 w 953"/>
                  <a:gd name="T53" fmla="*/ 30 h 42"/>
                  <a:gd name="T54" fmla="*/ 572 w 953"/>
                  <a:gd name="T55" fmla="*/ 9 h 42"/>
                  <a:gd name="T56" fmla="*/ 591 w 953"/>
                  <a:gd name="T57" fmla="*/ 28 h 42"/>
                  <a:gd name="T58" fmla="*/ 575 w 953"/>
                  <a:gd name="T59" fmla="*/ 28 h 42"/>
                  <a:gd name="T60" fmla="*/ 646 w 953"/>
                  <a:gd name="T61" fmla="*/ 9 h 42"/>
                  <a:gd name="T62" fmla="*/ 664 w 953"/>
                  <a:gd name="T63" fmla="*/ 26 h 42"/>
                  <a:gd name="T64" fmla="*/ 646 w 953"/>
                  <a:gd name="T65" fmla="*/ 26 h 42"/>
                  <a:gd name="T66" fmla="*/ 717 w 953"/>
                  <a:gd name="T67" fmla="*/ 7 h 42"/>
                  <a:gd name="T68" fmla="*/ 735 w 953"/>
                  <a:gd name="T69" fmla="*/ 23 h 42"/>
                  <a:gd name="T70" fmla="*/ 719 w 953"/>
                  <a:gd name="T71" fmla="*/ 26 h 42"/>
                  <a:gd name="T72" fmla="*/ 790 w 953"/>
                  <a:gd name="T73" fmla="*/ 4 h 42"/>
                  <a:gd name="T74" fmla="*/ 809 w 953"/>
                  <a:gd name="T75" fmla="*/ 23 h 42"/>
                  <a:gd name="T76" fmla="*/ 790 w 953"/>
                  <a:gd name="T77" fmla="*/ 23 h 42"/>
                  <a:gd name="T78" fmla="*/ 861 w 953"/>
                  <a:gd name="T79" fmla="*/ 2 h 42"/>
                  <a:gd name="T80" fmla="*/ 880 w 953"/>
                  <a:gd name="T81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53" h="42">
                    <a:moveTo>
                      <a:pt x="934" y="19"/>
                    </a:moveTo>
                    <a:lnTo>
                      <a:pt x="934" y="2"/>
                    </a:lnTo>
                    <a:lnTo>
                      <a:pt x="951" y="0"/>
                    </a:lnTo>
                    <a:lnTo>
                      <a:pt x="953" y="19"/>
                    </a:lnTo>
                    <a:lnTo>
                      <a:pt x="934" y="19"/>
                    </a:lnTo>
                    <a:lnTo>
                      <a:pt x="934" y="19"/>
                    </a:lnTo>
                    <a:close/>
                    <a:moveTo>
                      <a:pt x="2" y="42"/>
                    </a:moveTo>
                    <a:lnTo>
                      <a:pt x="14" y="42"/>
                    </a:lnTo>
                    <a:lnTo>
                      <a:pt x="14" y="23"/>
                    </a:lnTo>
                    <a:lnTo>
                      <a:pt x="0" y="26"/>
                    </a:lnTo>
                    <a:lnTo>
                      <a:pt x="2" y="42"/>
                    </a:lnTo>
                    <a:lnTo>
                      <a:pt x="2" y="42"/>
                    </a:lnTo>
                    <a:close/>
                    <a:moveTo>
                      <a:pt x="68" y="40"/>
                    </a:moveTo>
                    <a:lnTo>
                      <a:pt x="68" y="23"/>
                    </a:lnTo>
                    <a:lnTo>
                      <a:pt x="87" y="23"/>
                    </a:lnTo>
                    <a:lnTo>
                      <a:pt x="87" y="40"/>
                    </a:lnTo>
                    <a:lnTo>
                      <a:pt x="68" y="40"/>
                    </a:lnTo>
                    <a:lnTo>
                      <a:pt x="68" y="40"/>
                    </a:lnTo>
                    <a:close/>
                    <a:moveTo>
                      <a:pt x="142" y="40"/>
                    </a:moveTo>
                    <a:lnTo>
                      <a:pt x="142" y="21"/>
                    </a:lnTo>
                    <a:lnTo>
                      <a:pt x="158" y="21"/>
                    </a:lnTo>
                    <a:lnTo>
                      <a:pt x="158" y="38"/>
                    </a:lnTo>
                    <a:lnTo>
                      <a:pt x="142" y="40"/>
                    </a:lnTo>
                    <a:lnTo>
                      <a:pt x="142" y="40"/>
                    </a:lnTo>
                    <a:close/>
                    <a:moveTo>
                      <a:pt x="213" y="38"/>
                    </a:moveTo>
                    <a:lnTo>
                      <a:pt x="213" y="19"/>
                    </a:lnTo>
                    <a:lnTo>
                      <a:pt x="231" y="19"/>
                    </a:lnTo>
                    <a:lnTo>
                      <a:pt x="231" y="38"/>
                    </a:lnTo>
                    <a:lnTo>
                      <a:pt x="213" y="38"/>
                    </a:lnTo>
                    <a:lnTo>
                      <a:pt x="213" y="38"/>
                    </a:lnTo>
                    <a:close/>
                    <a:moveTo>
                      <a:pt x="286" y="35"/>
                    </a:moveTo>
                    <a:lnTo>
                      <a:pt x="286" y="19"/>
                    </a:lnTo>
                    <a:lnTo>
                      <a:pt x="302" y="16"/>
                    </a:lnTo>
                    <a:lnTo>
                      <a:pt x="302" y="35"/>
                    </a:lnTo>
                    <a:lnTo>
                      <a:pt x="286" y="35"/>
                    </a:lnTo>
                    <a:lnTo>
                      <a:pt x="286" y="35"/>
                    </a:lnTo>
                    <a:close/>
                    <a:moveTo>
                      <a:pt x="357" y="33"/>
                    </a:moveTo>
                    <a:lnTo>
                      <a:pt x="357" y="16"/>
                    </a:lnTo>
                    <a:lnTo>
                      <a:pt x="376" y="16"/>
                    </a:lnTo>
                    <a:lnTo>
                      <a:pt x="376" y="33"/>
                    </a:lnTo>
                    <a:lnTo>
                      <a:pt x="357" y="33"/>
                    </a:lnTo>
                    <a:lnTo>
                      <a:pt x="357" y="33"/>
                    </a:lnTo>
                    <a:close/>
                    <a:moveTo>
                      <a:pt x="430" y="33"/>
                    </a:moveTo>
                    <a:lnTo>
                      <a:pt x="428" y="14"/>
                    </a:lnTo>
                    <a:lnTo>
                      <a:pt x="447" y="14"/>
                    </a:lnTo>
                    <a:lnTo>
                      <a:pt x="447" y="30"/>
                    </a:lnTo>
                    <a:lnTo>
                      <a:pt x="430" y="33"/>
                    </a:lnTo>
                    <a:lnTo>
                      <a:pt x="430" y="33"/>
                    </a:lnTo>
                    <a:close/>
                    <a:moveTo>
                      <a:pt x="501" y="30"/>
                    </a:moveTo>
                    <a:lnTo>
                      <a:pt x="501" y="12"/>
                    </a:lnTo>
                    <a:lnTo>
                      <a:pt x="520" y="12"/>
                    </a:lnTo>
                    <a:lnTo>
                      <a:pt x="520" y="30"/>
                    </a:lnTo>
                    <a:lnTo>
                      <a:pt x="501" y="30"/>
                    </a:lnTo>
                    <a:lnTo>
                      <a:pt x="501" y="30"/>
                    </a:lnTo>
                    <a:close/>
                    <a:moveTo>
                      <a:pt x="575" y="28"/>
                    </a:moveTo>
                    <a:lnTo>
                      <a:pt x="572" y="9"/>
                    </a:lnTo>
                    <a:lnTo>
                      <a:pt x="591" y="9"/>
                    </a:lnTo>
                    <a:lnTo>
                      <a:pt x="591" y="28"/>
                    </a:lnTo>
                    <a:lnTo>
                      <a:pt x="575" y="28"/>
                    </a:lnTo>
                    <a:lnTo>
                      <a:pt x="575" y="28"/>
                    </a:lnTo>
                    <a:close/>
                    <a:moveTo>
                      <a:pt x="646" y="26"/>
                    </a:moveTo>
                    <a:lnTo>
                      <a:pt x="646" y="9"/>
                    </a:lnTo>
                    <a:lnTo>
                      <a:pt x="662" y="9"/>
                    </a:lnTo>
                    <a:lnTo>
                      <a:pt x="664" y="26"/>
                    </a:lnTo>
                    <a:lnTo>
                      <a:pt x="646" y="26"/>
                    </a:lnTo>
                    <a:lnTo>
                      <a:pt x="646" y="26"/>
                    </a:lnTo>
                    <a:close/>
                    <a:moveTo>
                      <a:pt x="719" y="26"/>
                    </a:moveTo>
                    <a:lnTo>
                      <a:pt x="717" y="7"/>
                    </a:lnTo>
                    <a:lnTo>
                      <a:pt x="735" y="7"/>
                    </a:lnTo>
                    <a:lnTo>
                      <a:pt x="735" y="23"/>
                    </a:lnTo>
                    <a:lnTo>
                      <a:pt x="719" y="26"/>
                    </a:lnTo>
                    <a:lnTo>
                      <a:pt x="719" y="26"/>
                    </a:lnTo>
                    <a:close/>
                    <a:moveTo>
                      <a:pt x="790" y="23"/>
                    </a:moveTo>
                    <a:lnTo>
                      <a:pt x="790" y="4"/>
                    </a:lnTo>
                    <a:lnTo>
                      <a:pt x="806" y="4"/>
                    </a:lnTo>
                    <a:lnTo>
                      <a:pt x="809" y="23"/>
                    </a:lnTo>
                    <a:lnTo>
                      <a:pt x="790" y="23"/>
                    </a:lnTo>
                    <a:lnTo>
                      <a:pt x="790" y="23"/>
                    </a:lnTo>
                    <a:close/>
                    <a:moveTo>
                      <a:pt x="861" y="21"/>
                    </a:moveTo>
                    <a:lnTo>
                      <a:pt x="861" y="2"/>
                    </a:lnTo>
                    <a:lnTo>
                      <a:pt x="880" y="2"/>
                    </a:lnTo>
                    <a:lnTo>
                      <a:pt x="880" y="21"/>
                    </a:lnTo>
                    <a:lnTo>
                      <a:pt x="861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9"/>
              <p:cNvSpPr>
                <a:spLocks noEditPoints="1"/>
              </p:cNvSpPr>
              <p:nvPr/>
            </p:nvSpPr>
            <p:spPr bwMode="auto">
              <a:xfrm>
                <a:off x="3407" y="2343"/>
                <a:ext cx="308" cy="602"/>
              </a:xfrm>
              <a:custGeom>
                <a:avLst/>
                <a:gdLst>
                  <a:gd name="T0" fmla="*/ 7 w 308"/>
                  <a:gd name="T1" fmla="*/ 578 h 602"/>
                  <a:gd name="T2" fmla="*/ 24 w 308"/>
                  <a:gd name="T3" fmla="*/ 585 h 602"/>
                  <a:gd name="T4" fmla="*/ 17 w 308"/>
                  <a:gd name="T5" fmla="*/ 602 h 602"/>
                  <a:gd name="T6" fmla="*/ 0 w 308"/>
                  <a:gd name="T7" fmla="*/ 595 h 602"/>
                  <a:gd name="T8" fmla="*/ 7 w 308"/>
                  <a:gd name="T9" fmla="*/ 578 h 602"/>
                  <a:gd name="T10" fmla="*/ 7 w 308"/>
                  <a:gd name="T11" fmla="*/ 578 h 602"/>
                  <a:gd name="T12" fmla="*/ 291 w 308"/>
                  <a:gd name="T13" fmla="*/ 0 h 602"/>
                  <a:gd name="T14" fmla="*/ 286 w 308"/>
                  <a:gd name="T15" fmla="*/ 10 h 602"/>
                  <a:gd name="T16" fmla="*/ 300 w 308"/>
                  <a:gd name="T17" fmla="*/ 19 h 602"/>
                  <a:gd name="T18" fmla="*/ 308 w 308"/>
                  <a:gd name="T19" fmla="*/ 8 h 602"/>
                  <a:gd name="T20" fmla="*/ 291 w 308"/>
                  <a:gd name="T21" fmla="*/ 0 h 602"/>
                  <a:gd name="T22" fmla="*/ 291 w 308"/>
                  <a:gd name="T23" fmla="*/ 0 h 602"/>
                  <a:gd name="T24" fmla="*/ 263 w 308"/>
                  <a:gd name="T25" fmla="*/ 60 h 602"/>
                  <a:gd name="T26" fmla="*/ 277 w 308"/>
                  <a:gd name="T27" fmla="*/ 67 h 602"/>
                  <a:gd name="T28" fmla="*/ 270 w 308"/>
                  <a:gd name="T29" fmla="*/ 83 h 602"/>
                  <a:gd name="T30" fmla="*/ 253 w 308"/>
                  <a:gd name="T31" fmla="*/ 76 h 602"/>
                  <a:gd name="T32" fmla="*/ 263 w 308"/>
                  <a:gd name="T33" fmla="*/ 60 h 602"/>
                  <a:gd name="T34" fmla="*/ 263 w 308"/>
                  <a:gd name="T35" fmla="*/ 60 h 602"/>
                  <a:gd name="T36" fmla="*/ 229 w 308"/>
                  <a:gd name="T37" fmla="*/ 124 h 602"/>
                  <a:gd name="T38" fmla="*/ 246 w 308"/>
                  <a:gd name="T39" fmla="*/ 133 h 602"/>
                  <a:gd name="T40" fmla="*/ 239 w 308"/>
                  <a:gd name="T41" fmla="*/ 147 h 602"/>
                  <a:gd name="T42" fmla="*/ 222 w 308"/>
                  <a:gd name="T43" fmla="*/ 140 h 602"/>
                  <a:gd name="T44" fmla="*/ 229 w 308"/>
                  <a:gd name="T45" fmla="*/ 124 h 602"/>
                  <a:gd name="T46" fmla="*/ 229 w 308"/>
                  <a:gd name="T47" fmla="*/ 124 h 602"/>
                  <a:gd name="T48" fmla="*/ 199 w 308"/>
                  <a:gd name="T49" fmla="*/ 190 h 602"/>
                  <a:gd name="T50" fmla="*/ 215 w 308"/>
                  <a:gd name="T51" fmla="*/ 197 h 602"/>
                  <a:gd name="T52" fmla="*/ 206 w 308"/>
                  <a:gd name="T53" fmla="*/ 214 h 602"/>
                  <a:gd name="T54" fmla="*/ 189 w 308"/>
                  <a:gd name="T55" fmla="*/ 204 h 602"/>
                  <a:gd name="T56" fmla="*/ 199 w 308"/>
                  <a:gd name="T57" fmla="*/ 190 h 602"/>
                  <a:gd name="T58" fmla="*/ 199 w 308"/>
                  <a:gd name="T59" fmla="*/ 190 h 602"/>
                  <a:gd name="T60" fmla="*/ 166 w 308"/>
                  <a:gd name="T61" fmla="*/ 254 h 602"/>
                  <a:gd name="T62" fmla="*/ 182 w 308"/>
                  <a:gd name="T63" fmla="*/ 261 h 602"/>
                  <a:gd name="T64" fmla="*/ 175 w 308"/>
                  <a:gd name="T65" fmla="*/ 277 h 602"/>
                  <a:gd name="T66" fmla="*/ 159 w 308"/>
                  <a:gd name="T67" fmla="*/ 270 h 602"/>
                  <a:gd name="T68" fmla="*/ 166 w 308"/>
                  <a:gd name="T69" fmla="*/ 254 h 602"/>
                  <a:gd name="T70" fmla="*/ 166 w 308"/>
                  <a:gd name="T71" fmla="*/ 254 h 602"/>
                  <a:gd name="T72" fmla="*/ 135 w 308"/>
                  <a:gd name="T73" fmla="*/ 318 h 602"/>
                  <a:gd name="T74" fmla="*/ 151 w 308"/>
                  <a:gd name="T75" fmla="*/ 327 h 602"/>
                  <a:gd name="T76" fmla="*/ 142 w 308"/>
                  <a:gd name="T77" fmla="*/ 341 h 602"/>
                  <a:gd name="T78" fmla="*/ 128 w 308"/>
                  <a:gd name="T79" fmla="*/ 334 h 602"/>
                  <a:gd name="T80" fmla="*/ 135 w 308"/>
                  <a:gd name="T81" fmla="*/ 318 h 602"/>
                  <a:gd name="T82" fmla="*/ 135 w 308"/>
                  <a:gd name="T83" fmla="*/ 318 h 602"/>
                  <a:gd name="T84" fmla="*/ 102 w 308"/>
                  <a:gd name="T85" fmla="*/ 384 h 602"/>
                  <a:gd name="T86" fmla="*/ 118 w 308"/>
                  <a:gd name="T87" fmla="*/ 391 h 602"/>
                  <a:gd name="T88" fmla="*/ 111 w 308"/>
                  <a:gd name="T89" fmla="*/ 408 h 602"/>
                  <a:gd name="T90" fmla="*/ 95 w 308"/>
                  <a:gd name="T91" fmla="*/ 398 h 602"/>
                  <a:gd name="T92" fmla="*/ 102 w 308"/>
                  <a:gd name="T93" fmla="*/ 384 h 602"/>
                  <a:gd name="T94" fmla="*/ 102 w 308"/>
                  <a:gd name="T95" fmla="*/ 384 h 602"/>
                  <a:gd name="T96" fmla="*/ 71 w 308"/>
                  <a:gd name="T97" fmla="*/ 448 h 602"/>
                  <a:gd name="T98" fmla="*/ 88 w 308"/>
                  <a:gd name="T99" fmla="*/ 455 h 602"/>
                  <a:gd name="T100" fmla="*/ 80 w 308"/>
                  <a:gd name="T101" fmla="*/ 472 h 602"/>
                  <a:gd name="T102" fmla="*/ 64 w 308"/>
                  <a:gd name="T103" fmla="*/ 464 h 602"/>
                  <a:gd name="T104" fmla="*/ 71 w 308"/>
                  <a:gd name="T105" fmla="*/ 448 h 602"/>
                  <a:gd name="T106" fmla="*/ 71 w 308"/>
                  <a:gd name="T107" fmla="*/ 448 h 602"/>
                  <a:gd name="T108" fmla="*/ 40 w 308"/>
                  <a:gd name="T109" fmla="*/ 512 h 602"/>
                  <a:gd name="T110" fmla="*/ 54 w 308"/>
                  <a:gd name="T111" fmla="*/ 521 h 602"/>
                  <a:gd name="T112" fmla="*/ 47 w 308"/>
                  <a:gd name="T113" fmla="*/ 538 h 602"/>
                  <a:gd name="T114" fmla="*/ 31 w 308"/>
                  <a:gd name="T115" fmla="*/ 528 h 602"/>
                  <a:gd name="T116" fmla="*/ 40 w 308"/>
                  <a:gd name="T117" fmla="*/ 51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8" h="602">
                    <a:moveTo>
                      <a:pt x="7" y="578"/>
                    </a:moveTo>
                    <a:lnTo>
                      <a:pt x="24" y="585"/>
                    </a:lnTo>
                    <a:lnTo>
                      <a:pt x="17" y="602"/>
                    </a:lnTo>
                    <a:lnTo>
                      <a:pt x="0" y="595"/>
                    </a:lnTo>
                    <a:lnTo>
                      <a:pt x="7" y="578"/>
                    </a:lnTo>
                    <a:lnTo>
                      <a:pt x="7" y="578"/>
                    </a:lnTo>
                    <a:close/>
                    <a:moveTo>
                      <a:pt x="291" y="0"/>
                    </a:moveTo>
                    <a:lnTo>
                      <a:pt x="286" y="10"/>
                    </a:lnTo>
                    <a:lnTo>
                      <a:pt x="300" y="19"/>
                    </a:lnTo>
                    <a:lnTo>
                      <a:pt x="308" y="8"/>
                    </a:lnTo>
                    <a:lnTo>
                      <a:pt x="291" y="0"/>
                    </a:lnTo>
                    <a:lnTo>
                      <a:pt x="291" y="0"/>
                    </a:lnTo>
                    <a:close/>
                    <a:moveTo>
                      <a:pt x="263" y="60"/>
                    </a:moveTo>
                    <a:lnTo>
                      <a:pt x="277" y="67"/>
                    </a:lnTo>
                    <a:lnTo>
                      <a:pt x="270" y="83"/>
                    </a:lnTo>
                    <a:lnTo>
                      <a:pt x="253" y="76"/>
                    </a:lnTo>
                    <a:lnTo>
                      <a:pt x="263" y="60"/>
                    </a:lnTo>
                    <a:lnTo>
                      <a:pt x="263" y="60"/>
                    </a:lnTo>
                    <a:close/>
                    <a:moveTo>
                      <a:pt x="229" y="124"/>
                    </a:moveTo>
                    <a:lnTo>
                      <a:pt x="246" y="133"/>
                    </a:lnTo>
                    <a:lnTo>
                      <a:pt x="239" y="147"/>
                    </a:lnTo>
                    <a:lnTo>
                      <a:pt x="222" y="140"/>
                    </a:lnTo>
                    <a:lnTo>
                      <a:pt x="229" y="124"/>
                    </a:lnTo>
                    <a:lnTo>
                      <a:pt x="229" y="124"/>
                    </a:lnTo>
                    <a:close/>
                    <a:moveTo>
                      <a:pt x="199" y="190"/>
                    </a:moveTo>
                    <a:lnTo>
                      <a:pt x="215" y="197"/>
                    </a:lnTo>
                    <a:lnTo>
                      <a:pt x="206" y="214"/>
                    </a:lnTo>
                    <a:lnTo>
                      <a:pt x="189" y="204"/>
                    </a:lnTo>
                    <a:lnTo>
                      <a:pt x="199" y="190"/>
                    </a:lnTo>
                    <a:lnTo>
                      <a:pt x="199" y="190"/>
                    </a:lnTo>
                    <a:close/>
                    <a:moveTo>
                      <a:pt x="166" y="254"/>
                    </a:moveTo>
                    <a:lnTo>
                      <a:pt x="182" y="261"/>
                    </a:lnTo>
                    <a:lnTo>
                      <a:pt x="175" y="277"/>
                    </a:lnTo>
                    <a:lnTo>
                      <a:pt x="159" y="270"/>
                    </a:lnTo>
                    <a:lnTo>
                      <a:pt x="166" y="254"/>
                    </a:lnTo>
                    <a:lnTo>
                      <a:pt x="166" y="254"/>
                    </a:lnTo>
                    <a:close/>
                    <a:moveTo>
                      <a:pt x="135" y="318"/>
                    </a:moveTo>
                    <a:lnTo>
                      <a:pt x="151" y="327"/>
                    </a:lnTo>
                    <a:lnTo>
                      <a:pt x="142" y="341"/>
                    </a:lnTo>
                    <a:lnTo>
                      <a:pt x="128" y="334"/>
                    </a:lnTo>
                    <a:lnTo>
                      <a:pt x="135" y="318"/>
                    </a:lnTo>
                    <a:lnTo>
                      <a:pt x="135" y="318"/>
                    </a:lnTo>
                    <a:close/>
                    <a:moveTo>
                      <a:pt x="102" y="384"/>
                    </a:moveTo>
                    <a:lnTo>
                      <a:pt x="118" y="391"/>
                    </a:lnTo>
                    <a:lnTo>
                      <a:pt x="111" y="408"/>
                    </a:lnTo>
                    <a:lnTo>
                      <a:pt x="95" y="398"/>
                    </a:lnTo>
                    <a:lnTo>
                      <a:pt x="102" y="384"/>
                    </a:lnTo>
                    <a:lnTo>
                      <a:pt x="102" y="384"/>
                    </a:lnTo>
                    <a:close/>
                    <a:moveTo>
                      <a:pt x="71" y="448"/>
                    </a:moveTo>
                    <a:lnTo>
                      <a:pt x="88" y="455"/>
                    </a:lnTo>
                    <a:lnTo>
                      <a:pt x="80" y="472"/>
                    </a:lnTo>
                    <a:lnTo>
                      <a:pt x="64" y="464"/>
                    </a:lnTo>
                    <a:lnTo>
                      <a:pt x="71" y="448"/>
                    </a:lnTo>
                    <a:lnTo>
                      <a:pt x="71" y="448"/>
                    </a:lnTo>
                    <a:close/>
                    <a:moveTo>
                      <a:pt x="40" y="512"/>
                    </a:moveTo>
                    <a:lnTo>
                      <a:pt x="54" y="521"/>
                    </a:lnTo>
                    <a:lnTo>
                      <a:pt x="47" y="538"/>
                    </a:lnTo>
                    <a:lnTo>
                      <a:pt x="31" y="528"/>
                    </a:lnTo>
                    <a:lnTo>
                      <a:pt x="40" y="5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0"/>
              <p:cNvSpPr>
                <a:spLocks noEditPoints="1"/>
              </p:cNvSpPr>
              <p:nvPr/>
            </p:nvSpPr>
            <p:spPr bwMode="auto">
              <a:xfrm>
                <a:off x="2371" y="2578"/>
                <a:ext cx="1045" cy="371"/>
              </a:xfrm>
              <a:custGeom>
                <a:avLst/>
                <a:gdLst>
                  <a:gd name="T0" fmla="*/ 1029 w 1045"/>
                  <a:gd name="T1" fmla="*/ 348 h 371"/>
                  <a:gd name="T2" fmla="*/ 1041 w 1045"/>
                  <a:gd name="T3" fmla="*/ 371 h 371"/>
                  <a:gd name="T4" fmla="*/ 1024 w 1045"/>
                  <a:gd name="T5" fmla="*/ 364 h 371"/>
                  <a:gd name="T6" fmla="*/ 4 w 1045"/>
                  <a:gd name="T7" fmla="*/ 0 h 371"/>
                  <a:gd name="T8" fmla="*/ 16 w 1045"/>
                  <a:gd name="T9" fmla="*/ 24 h 371"/>
                  <a:gd name="T10" fmla="*/ 0 w 1045"/>
                  <a:gd name="T11" fmla="*/ 19 h 371"/>
                  <a:gd name="T12" fmla="*/ 73 w 1045"/>
                  <a:gd name="T13" fmla="*/ 24 h 371"/>
                  <a:gd name="T14" fmla="*/ 85 w 1045"/>
                  <a:gd name="T15" fmla="*/ 47 h 371"/>
                  <a:gd name="T16" fmla="*/ 68 w 1045"/>
                  <a:gd name="T17" fmla="*/ 40 h 371"/>
                  <a:gd name="T18" fmla="*/ 142 w 1045"/>
                  <a:gd name="T19" fmla="*/ 47 h 371"/>
                  <a:gd name="T20" fmla="*/ 153 w 1045"/>
                  <a:gd name="T21" fmla="*/ 71 h 371"/>
                  <a:gd name="T22" fmla="*/ 137 w 1045"/>
                  <a:gd name="T23" fmla="*/ 64 h 371"/>
                  <a:gd name="T24" fmla="*/ 210 w 1045"/>
                  <a:gd name="T25" fmla="*/ 71 h 371"/>
                  <a:gd name="T26" fmla="*/ 222 w 1045"/>
                  <a:gd name="T27" fmla="*/ 92 h 371"/>
                  <a:gd name="T28" fmla="*/ 203 w 1045"/>
                  <a:gd name="T29" fmla="*/ 87 h 371"/>
                  <a:gd name="T30" fmla="*/ 279 w 1045"/>
                  <a:gd name="T31" fmla="*/ 92 h 371"/>
                  <a:gd name="T32" fmla="*/ 291 w 1045"/>
                  <a:gd name="T33" fmla="*/ 116 h 371"/>
                  <a:gd name="T34" fmla="*/ 272 w 1045"/>
                  <a:gd name="T35" fmla="*/ 111 h 371"/>
                  <a:gd name="T36" fmla="*/ 347 w 1045"/>
                  <a:gd name="T37" fmla="*/ 116 h 371"/>
                  <a:gd name="T38" fmla="*/ 357 w 1045"/>
                  <a:gd name="T39" fmla="*/ 140 h 371"/>
                  <a:gd name="T40" fmla="*/ 340 w 1045"/>
                  <a:gd name="T41" fmla="*/ 132 h 371"/>
                  <a:gd name="T42" fmla="*/ 416 w 1045"/>
                  <a:gd name="T43" fmla="*/ 140 h 371"/>
                  <a:gd name="T44" fmla="*/ 426 w 1045"/>
                  <a:gd name="T45" fmla="*/ 163 h 371"/>
                  <a:gd name="T46" fmla="*/ 409 w 1045"/>
                  <a:gd name="T47" fmla="*/ 156 h 371"/>
                  <a:gd name="T48" fmla="*/ 482 w 1045"/>
                  <a:gd name="T49" fmla="*/ 163 h 371"/>
                  <a:gd name="T50" fmla="*/ 494 w 1045"/>
                  <a:gd name="T51" fmla="*/ 187 h 371"/>
                  <a:gd name="T52" fmla="*/ 478 w 1045"/>
                  <a:gd name="T53" fmla="*/ 180 h 371"/>
                  <a:gd name="T54" fmla="*/ 551 w 1045"/>
                  <a:gd name="T55" fmla="*/ 187 h 371"/>
                  <a:gd name="T56" fmla="*/ 563 w 1045"/>
                  <a:gd name="T57" fmla="*/ 208 h 371"/>
                  <a:gd name="T58" fmla="*/ 546 w 1045"/>
                  <a:gd name="T59" fmla="*/ 203 h 371"/>
                  <a:gd name="T60" fmla="*/ 620 w 1045"/>
                  <a:gd name="T61" fmla="*/ 208 h 371"/>
                  <a:gd name="T62" fmla="*/ 631 w 1045"/>
                  <a:gd name="T63" fmla="*/ 232 h 371"/>
                  <a:gd name="T64" fmla="*/ 615 w 1045"/>
                  <a:gd name="T65" fmla="*/ 227 h 371"/>
                  <a:gd name="T66" fmla="*/ 688 w 1045"/>
                  <a:gd name="T67" fmla="*/ 232 h 371"/>
                  <a:gd name="T68" fmla="*/ 700 w 1045"/>
                  <a:gd name="T69" fmla="*/ 256 h 371"/>
                  <a:gd name="T70" fmla="*/ 683 w 1045"/>
                  <a:gd name="T71" fmla="*/ 248 h 371"/>
                  <a:gd name="T72" fmla="*/ 757 w 1045"/>
                  <a:gd name="T73" fmla="*/ 256 h 371"/>
                  <a:gd name="T74" fmla="*/ 769 w 1045"/>
                  <a:gd name="T75" fmla="*/ 279 h 371"/>
                  <a:gd name="T76" fmla="*/ 750 w 1045"/>
                  <a:gd name="T77" fmla="*/ 272 h 371"/>
                  <a:gd name="T78" fmla="*/ 825 w 1045"/>
                  <a:gd name="T79" fmla="*/ 279 h 371"/>
                  <a:gd name="T80" fmla="*/ 835 w 1045"/>
                  <a:gd name="T81" fmla="*/ 300 h 371"/>
                  <a:gd name="T82" fmla="*/ 818 w 1045"/>
                  <a:gd name="T83" fmla="*/ 296 h 371"/>
                  <a:gd name="T84" fmla="*/ 894 w 1045"/>
                  <a:gd name="T85" fmla="*/ 303 h 371"/>
                  <a:gd name="T86" fmla="*/ 903 w 1045"/>
                  <a:gd name="T87" fmla="*/ 324 h 371"/>
                  <a:gd name="T88" fmla="*/ 887 w 1045"/>
                  <a:gd name="T89" fmla="*/ 319 h 371"/>
                  <a:gd name="T90" fmla="*/ 960 w 1045"/>
                  <a:gd name="T91" fmla="*/ 324 h 371"/>
                  <a:gd name="T92" fmla="*/ 972 w 1045"/>
                  <a:gd name="T93" fmla="*/ 34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5" h="371">
                    <a:moveTo>
                      <a:pt x="1024" y="364"/>
                    </a:moveTo>
                    <a:lnTo>
                      <a:pt x="1029" y="348"/>
                    </a:lnTo>
                    <a:lnTo>
                      <a:pt x="1045" y="355"/>
                    </a:lnTo>
                    <a:lnTo>
                      <a:pt x="1041" y="371"/>
                    </a:lnTo>
                    <a:lnTo>
                      <a:pt x="1024" y="364"/>
                    </a:lnTo>
                    <a:lnTo>
                      <a:pt x="1024" y="364"/>
                    </a:lnTo>
                    <a:close/>
                    <a:moveTo>
                      <a:pt x="0" y="19"/>
                    </a:moveTo>
                    <a:lnTo>
                      <a:pt x="4" y="0"/>
                    </a:lnTo>
                    <a:lnTo>
                      <a:pt x="23" y="7"/>
                    </a:lnTo>
                    <a:lnTo>
                      <a:pt x="16" y="24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  <a:moveTo>
                      <a:pt x="68" y="40"/>
                    </a:moveTo>
                    <a:lnTo>
                      <a:pt x="73" y="24"/>
                    </a:lnTo>
                    <a:lnTo>
                      <a:pt x="90" y="31"/>
                    </a:lnTo>
                    <a:lnTo>
                      <a:pt x="85" y="47"/>
                    </a:lnTo>
                    <a:lnTo>
                      <a:pt x="68" y="40"/>
                    </a:lnTo>
                    <a:lnTo>
                      <a:pt x="68" y="40"/>
                    </a:lnTo>
                    <a:close/>
                    <a:moveTo>
                      <a:pt x="137" y="64"/>
                    </a:moveTo>
                    <a:lnTo>
                      <a:pt x="142" y="47"/>
                    </a:lnTo>
                    <a:lnTo>
                      <a:pt x="158" y="52"/>
                    </a:lnTo>
                    <a:lnTo>
                      <a:pt x="153" y="71"/>
                    </a:lnTo>
                    <a:lnTo>
                      <a:pt x="137" y="64"/>
                    </a:lnTo>
                    <a:lnTo>
                      <a:pt x="137" y="64"/>
                    </a:lnTo>
                    <a:close/>
                    <a:moveTo>
                      <a:pt x="203" y="87"/>
                    </a:moveTo>
                    <a:lnTo>
                      <a:pt x="210" y="71"/>
                    </a:lnTo>
                    <a:lnTo>
                      <a:pt x="227" y="76"/>
                    </a:lnTo>
                    <a:lnTo>
                      <a:pt x="222" y="92"/>
                    </a:lnTo>
                    <a:lnTo>
                      <a:pt x="203" y="87"/>
                    </a:lnTo>
                    <a:lnTo>
                      <a:pt x="203" y="87"/>
                    </a:lnTo>
                    <a:close/>
                    <a:moveTo>
                      <a:pt x="272" y="111"/>
                    </a:moveTo>
                    <a:lnTo>
                      <a:pt x="279" y="92"/>
                    </a:lnTo>
                    <a:lnTo>
                      <a:pt x="295" y="99"/>
                    </a:lnTo>
                    <a:lnTo>
                      <a:pt x="291" y="116"/>
                    </a:lnTo>
                    <a:lnTo>
                      <a:pt x="272" y="111"/>
                    </a:lnTo>
                    <a:lnTo>
                      <a:pt x="272" y="111"/>
                    </a:lnTo>
                    <a:close/>
                    <a:moveTo>
                      <a:pt x="340" y="132"/>
                    </a:moveTo>
                    <a:lnTo>
                      <a:pt x="347" y="116"/>
                    </a:lnTo>
                    <a:lnTo>
                      <a:pt x="364" y="123"/>
                    </a:lnTo>
                    <a:lnTo>
                      <a:pt x="357" y="140"/>
                    </a:lnTo>
                    <a:lnTo>
                      <a:pt x="340" y="132"/>
                    </a:lnTo>
                    <a:lnTo>
                      <a:pt x="340" y="132"/>
                    </a:lnTo>
                    <a:close/>
                    <a:moveTo>
                      <a:pt x="409" y="156"/>
                    </a:moveTo>
                    <a:lnTo>
                      <a:pt x="416" y="140"/>
                    </a:lnTo>
                    <a:lnTo>
                      <a:pt x="433" y="147"/>
                    </a:lnTo>
                    <a:lnTo>
                      <a:pt x="426" y="163"/>
                    </a:lnTo>
                    <a:lnTo>
                      <a:pt x="409" y="156"/>
                    </a:lnTo>
                    <a:lnTo>
                      <a:pt x="409" y="156"/>
                    </a:lnTo>
                    <a:close/>
                    <a:moveTo>
                      <a:pt x="478" y="180"/>
                    </a:moveTo>
                    <a:lnTo>
                      <a:pt x="482" y="163"/>
                    </a:lnTo>
                    <a:lnTo>
                      <a:pt x="501" y="168"/>
                    </a:lnTo>
                    <a:lnTo>
                      <a:pt x="494" y="187"/>
                    </a:lnTo>
                    <a:lnTo>
                      <a:pt x="478" y="180"/>
                    </a:lnTo>
                    <a:lnTo>
                      <a:pt x="478" y="180"/>
                    </a:lnTo>
                    <a:close/>
                    <a:moveTo>
                      <a:pt x="546" y="203"/>
                    </a:moveTo>
                    <a:lnTo>
                      <a:pt x="551" y="187"/>
                    </a:lnTo>
                    <a:lnTo>
                      <a:pt x="567" y="192"/>
                    </a:lnTo>
                    <a:lnTo>
                      <a:pt x="563" y="208"/>
                    </a:lnTo>
                    <a:lnTo>
                      <a:pt x="546" y="203"/>
                    </a:lnTo>
                    <a:lnTo>
                      <a:pt x="546" y="203"/>
                    </a:lnTo>
                    <a:close/>
                    <a:moveTo>
                      <a:pt x="615" y="227"/>
                    </a:moveTo>
                    <a:lnTo>
                      <a:pt x="620" y="208"/>
                    </a:lnTo>
                    <a:lnTo>
                      <a:pt x="636" y="215"/>
                    </a:lnTo>
                    <a:lnTo>
                      <a:pt x="631" y="232"/>
                    </a:lnTo>
                    <a:lnTo>
                      <a:pt x="615" y="227"/>
                    </a:lnTo>
                    <a:lnTo>
                      <a:pt x="615" y="227"/>
                    </a:lnTo>
                    <a:close/>
                    <a:moveTo>
                      <a:pt x="683" y="248"/>
                    </a:moveTo>
                    <a:lnTo>
                      <a:pt x="688" y="232"/>
                    </a:lnTo>
                    <a:lnTo>
                      <a:pt x="705" y="239"/>
                    </a:lnTo>
                    <a:lnTo>
                      <a:pt x="700" y="256"/>
                    </a:lnTo>
                    <a:lnTo>
                      <a:pt x="683" y="248"/>
                    </a:lnTo>
                    <a:lnTo>
                      <a:pt x="683" y="248"/>
                    </a:lnTo>
                    <a:close/>
                    <a:moveTo>
                      <a:pt x="750" y="272"/>
                    </a:moveTo>
                    <a:lnTo>
                      <a:pt x="757" y="256"/>
                    </a:lnTo>
                    <a:lnTo>
                      <a:pt x="773" y="260"/>
                    </a:lnTo>
                    <a:lnTo>
                      <a:pt x="769" y="279"/>
                    </a:lnTo>
                    <a:lnTo>
                      <a:pt x="750" y="272"/>
                    </a:lnTo>
                    <a:lnTo>
                      <a:pt x="750" y="272"/>
                    </a:lnTo>
                    <a:close/>
                    <a:moveTo>
                      <a:pt x="818" y="296"/>
                    </a:moveTo>
                    <a:lnTo>
                      <a:pt x="825" y="279"/>
                    </a:lnTo>
                    <a:lnTo>
                      <a:pt x="842" y="284"/>
                    </a:lnTo>
                    <a:lnTo>
                      <a:pt x="835" y="300"/>
                    </a:lnTo>
                    <a:lnTo>
                      <a:pt x="818" y="296"/>
                    </a:lnTo>
                    <a:lnTo>
                      <a:pt x="818" y="296"/>
                    </a:lnTo>
                    <a:close/>
                    <a:moveTo>
                      <a:pt x="887" y="319"/>
                    </a:moveTo>
                    <a:lnTo>
                      <a:pt x="894" y="303"/>
                    </a:lnTo>
                    <a:lnTo>
                      <a:pt x="911" y="308"/>
                    </a:lnTo>
                    <a:lnTo>
                      <a:pt x="903" y="324"/>
                    </a:lnTo>
                    <a:lnTo>
                      <a:pt x="887" y="319"/>
                    </a:lnTo>
                    <a:lnTo>
                      <a:pt x="887" y="319"/>
                    </a:lnTo>
                    <a:close/>
                    <a:moveTo>
                      <a:pt x="956" y="343"/>
                    </a:moveTo>
                    <a:lnTo>
                      <a:pt x="960" y="324"/>
                    </a:lnTo>
                    <a:lnTo>
                      <a:pt x="979" y="331"/>
                    </a:lnTo>
                    <a:lnTo>
                      <a:pt x="972" y="348"/>
                    </a:lnTo>
                    <a:lnTo>
                      <a:pt x="956" y="34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1"/>
              <p:cNvSpPr>
                <a:spLocks noEditPoints="1"/>
              </p:cNvSpPr>
              <p:nvPr/>
            </p:nvSpPr>
            <p:spPr bwMode="auto">
              <a:xfrm>
                <a:off x="2825" y="3231"/>
                <a:ext cx="54" cy="306"/>
              </a:xfrm>
              <a:custGeom>
                <a:avLst/>
                <a:gdLst>
                  <a:gd name="T0" fmla="*/ 52 w 54"/>
                  <a:gd name="T1" fmla="*/ 19 h 306"/>
                  <a:gd name="T2" fmla="*/ 35 w 54"/>
                  <a:gd name="T3" fmla="*/ 17 h 306"/>
                  <a:gd name="T4" fmla="*/ 35 w 54"/>
                  <a:gd name="T5" fmla="*/ 0 h 306"/>
                  <a:gd name="T6" fmla="*/ 54 w 54"/>
                  <a:gd name="T7" fmla="*/ 0 h 306"/>
                  <a:gd name="T8" fmla="*/ 52 w 54"/>
                  <a:gd name="T9" fmla="*/ 19 h 306"/>
                  <a:gd name="T10" fmla="*/ 52 w 54"/>
                  <a:gd name="T11" fmla="*/ 19 h 306"/>
                  <a:gd name="T12" fmla="*/ 19 w 54"/>
                  <a:gd name="T13" fmla="*/ 306 h 306"/>
                  <a:gd name="T14" fmla="*/ 0 w 54"/>
                  <a:gd name="T15" fmla="*/ 303 h 306"/>
                  <a:gd name="T16" fmla="*/ 2 w 54"/>
                  <a:gd name="T17" fmla="*/ 287 h 306"/>
                  <a:gd name="T18" fmla="*/ 21 w 54"/>
                  <a:gd name="T19" fmla="*/ 287 h 306"/>
                  <a:gd name="T20" fmla="*/ 19 w 54"/>
                  <a:gd name="T21" fmla="*/ 306 h 306"/>
                  <a:gd name="T22" fmla="*/ 19 w 54"/>
                  <a:gd name="T23" fmla="*/ 306 h 306"/>
                  <a:gd name="T24" fmla="*/ 26 w 54"/>
                  <a:gd name="T25" fmla="*/ 235 h 306"/>
                  <a:gd name="T26" fmla="*/ 9 w 54"/>
                  <a:gd name="T27" fmla="*/ 232 h 306"/>
                  <a:gd name="T28" fmla="*/ 12 w 54"/>
                  <a:gd name="T29" fmla="*/ 213 h 306"/>
                  <a:gd name="T30" fmla="*/ 28 w 54"/>
                  <a:gd name="T31" fmla="*/ 216 h 306"/>
                  <a:gd name="T32" fmla="*/ 26 w 54"/>
                  <a:gd name="T33" fmla="*/ 235 h 306"/>
                  <a:gd name="T34" fmla="*/ 26 w 54"/>
                  <a:gd name="T35" fmla="*/ 235 h 306"/>
                  <a:gd name="T36" fmla="*/ 35 w 54"/>
                  <a:gd name="T37" fmla="*/ 164 h 306"/>
                  <a:gd name="T38" fmla="*/ 16 w 54"/>
                  <a:gd name="T39" fmla="*/ 161 h 306"/>
                  <a:gd name="T40" fmla="*/ 19 w 54"/>
                  <a:gd name="T41" fmla="*/ 142 h 306"/>
                  <a:gd name="T42" fmla="*/ 38 w 54"/>
                  <a:gd name="T43" fmla="*/ 145 h 306"/>
                  <a:gd name="T44" fmla="*/ 35 w 54"/>
                  <a:gd name="T45" fmla="*/ 164 h 306"/>
                  <a:gd name="T46" fmla="*/ 35 w 54"/>
                  <a:gd name="T47" fmla="*/ 164 h 306"/>
                  <a:gd name="T48" fmla="*/ 45 w 54"/>
                  <a:gd name="T49" fmla="*/ 90 h 306"/>
                  <a:gd name="T50" fmla="*/ 26 w 54"/>
                  <a:gd name="T51" fmla="*/ 88 h 306"/>
                  <a:gd name="T52" fmla="*/ 28 w 54"/>
                  <a:gd name="T53" fmla="*/ 71 h 306"/>
                  <a:gd name="T54" fmla="*/ 45 w 54"/>
                  <a:gd name="T55" fmla="*/ 74 h 306"/>
                  <a:gd name="T56" fmla="*/ 45 w 54"/>
                  <a:gd name="T57" fmla="*/ 9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" h="306">
                    <a:moveTo>
                      <a:pt x="52" y="19"/>
                    </a:moveTo>
                    <a:lnTo>
                      <a:pt x="35" y="17"/>
                    </a:lnTo>
                    <a:lnTo>
                      <a:pt x="35" y="0"/>
                    </a:lnTo>
                    <a:lnTo>
                      <a:pt x="54" y="0"/>
                    </a:lnTo>
                    <a:lnTo>
                      <a:pt x="52" y="19"/>
                    </a:lnTo>
                    <a:lnTo>
                      <a:pt x="52" y="19"/>
                    </a:lnTo>
                    <a:close/>
                    <a:moveTo>
                      <a:pt x="19" y="306"/>
                    </a:moveTo>
                    <a:lnTo>
                      <a:pt x="0" y="303"/>
                    </a:lnTo>
                    <a:lnTo>
                      <a:pt x="2" y="287"/>
                    </a:lnTo>
                    <a:lnTo>
                      <a:pt x="21" y="287"/>
                    </a:lnTo>
                    <a:lnTo>
                      <a:pt x="19" y="306"/>
                    </a:lnTo>
                    <a:lnTo>
                      <a:pt x="19" y="306"/>
                    </a:lnTo>
                    <a:close/>
                    <a:moveTo>
                      <a:pt x="26" y="235"/>
                    </a:moveTo>
                    <a:lnTo>
                      <a:pt x="9" y="232"/>
                    </a:lnTo>
                    <a:lnTo>
                      <a:pt x="12" y="213"/>
                    </a:lnTo>
                    <a:lnTo>
                      <a:pt x="28" y="216"/>
                    </a:lnTo>
                    <a:lnTo>
                      <a:pt x="26" y="235"/>
                    </a:lnTo>
                    <a:lnTo>
                      <a:pt x="26" y="235"/>
                    </a:lnTo>
                    <a:close/>
                    <a:moveTo>
                      <a:pt x="35" y="164"/>
                    </a:moveTo>
                    <a:lnTo>
                      <a:pt x="16" y="161"/>
                    </a:lnTo>
                    <a:lnTo>
                      <a:pt x="19" y="142"/>
                    </a:lnTo>
                    <a:lnTo>
                      <a:pt x="38" y="145"/>
                    </a:lnTo>
                    <a:lnTo>
                      <a:pt x="35" y="164"/>
                    </a:lnTo>
                    <a:lnTo>
                      <a:pt x="35" y="164"/>
                    </a:lnTo>
                    <a:close/>
                    <a:moveTo>
                      <a:pt x="45" y="90"/>
                    </a:moveTo>
                    <a:lnTo>
                      <a:pt x="26" y="88"/>
                    </a:lnTo>
                    <a:lnTo>
                      <a:pt x="28" y="71"/>
                    </a:lnTo>
                    <a:lnTo>
                      <a:pt x="45" y="74"/>
                    </a:lnTo>
                    <a:lnTo>
                      <a:pt x="45" y="9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2"/>
              <p:cNvSpPr>
                <a:spLocks noEditPoints="1"/>
              </p:cNvSpPr>
              <p:nvPr/>
            </p:nvSpPr>
            <p:spPr bwMode="auto">
              <a:xfrm>
                <a:off x="1999" y="3063"/>
                <a:ext cx="873" cy="178"/>
              </a:xfrm>
              <a:custGeom>
                <a:avLst/>
                <a:gdLst>
                  <a:gd name="T0" fmla="*/ 854 w 873"/>
                  <a:gd name="T1" fmla="*/ 156 h 178"/>
                  <a:gd name="T2" fmla="*/ 871 w 873"/>
                  <a:gd name="T3" fmla="*/ 178 h 178"/>
                  <a:gd name="T4" fmla="*/ 852 w 873"/>
                  <a:gd name="T5" fmla="*/ 173 h 178"/>
                  <a:gd name="T6" fmla="*/ 5 w 873"/>
                  <a:gd name="T7" fmla="*/ 0 h 178"/>
                  <a:gd name="T8" fmla="*/ 19 w 873"/>
                  <a:gd name="T9" fmla="*/ 21 h 178"/>
                  <a:gd name="T10" fmla="*/ 0 w 873"/>
                  <a:gd name="T11" fmla="*/ 19 h 178"/>
                  <a:gd name="T12" fmla="*/ 76 w 873"/>
                  <a:gd name="T13" fmla="*/ 14 h 178"/>
                  <a:gd name="T14" fmla="*/ 90 w 873"/>
                  <a:gd name="T15" fmla="*/ 36 h 178"/>
                  <a:gd name="T16" fmla="*/ 71 w 873"/>
                  <a:gd name="T17" fmla="*/ 31 h 178"/>
                  <a:gd name="T18" fmla="*/ 147 w 873"/>
                  <a:gd name="T19" fmla="*/ 26 h 178"/>
                  <a:gd name="T20" fmla="*/ 161 w 873"/>
                  <a:gd name="T21" fmla="*/ 47 h 178"/>
                  <a:gd name="T22" fmla="*/ 142 w 873"/>
                  <a:gd name="T23" fmla="*/ 45 h 178"/>
                  <a:gd name="T24" fmla="*/ 218 w 873"/>
                  <a:gd name="T25" fmla="*/ 40 h 178"/>
                  <a:gd name="T26" fmla="*/ 232 w 873"/>
                  <a:gd name="T27" fmla="*/ 62 h 178"/>
                  <a:gd name="T28" fmla="*/ 213 w 873"/>
                  <a:gd name="T29" fmla="*/ 57 h 178"/>
                  <a:gd name="T30" fmla="*/ 289 w 873"/>
                  <a:gd name="T31" fmla="*/ 52 h 178"/>
                  <a:gd name="T32" fmla="*/ 303 w 873"/>
                  <a:gd name="T33" fmla="*/ 74 h 178"/>
                  <a:gd name="T34" fmla="*/ 284 w 873"/>
                  <a:gd name="T35" fmla="*/ 71 h 178"/>
                  <a:gd name="T36" fmla="*/ 360 w 873"/>
                  <a:gd name="T37" fmla="*/ 66 h 178"/>
                  <a:gd name="T38" fmla="*/ 374 w 873"/>
                  <a:gd name="T39" fmla="*/ 85 h 178"/>
                  <a:gd name="T40" fmla="*/ 355 w 873"/>
                  <a:gd name="T41" fmla="*/ 83 h 178"/>
                  <a:gd name="T42" fmla="*/ 431 w 873"/>
                  <a:gd name="T43" fmla="*/ 78 h 178"/>
                  <a:gd name="T44" fmla="*/ 445 w 873"/>
                  <a:gd name="T45" fmla="*/ 100 h 178"/>
                  <a:gd name="T46" fmla="*/ 426 w 873"/>
                  <a:gd name="T47" fmla="*/ 97 h 178"/>
                  <a:gd name="T48" fmla="*/ 502 w 873"/>
                  <a:gd name="T49" fmla="*/ 92 h 178"/>
                  <a:gd name="T50" fmla="*/ 516 w 873"/>
                  <a:gd name="T51" fmla="*/ 111 h 178"/>
                  <a:gd name="T52" fmla="*/ 497 w 873"/>
                  <a:gd name="T53" fmla="*/ 109 h 178"/>
                  <a:gd name="T54" fmla="*/ 573 w 873"/>
                  <a:gd name="T55" fmla="*/ 104 h 178"/>
                  <a:gd name="T56" fmla="*/ 587 w 873"/>
                  <a:gd name="T57" fmla="*/ 126 h 178"/>
                  <a:gd name="T58" fmla="*/ 568 w 873"/>
                  <a:gd name="T59" fmla="*/ 123 h 178"/>
                  <a:gd name="T60" fmla="*/ 641 w 873"/>
                  <a:gd name="T61" fmla="*/ 116 h 178"/>
                  <a:gd name="T62" fmla="*/ 658 w 873"/>
                  <a:gd name="T63" fmla="*/ 137 h 178"/>
                  <a:gd name="T64" fmla="*/ 639 w 873"/>
                  <a:gd name="T65" fmla="*/ 135 h 178"/>
                  <a:gd name="T66" fmla="*/ 712 w 873"/>
                  <a:gd name="T67" fmla="*/ 130 h 178"/>
                  <a:gd name="T68" fmla="*/ 729 w 873"/>
                  <a:gd name="T69" fmla="*/ 152 h 178"/>
                  <a:gd name="T70" fmla="*/ 710 w 873"/>
                  <a:gd name="T71" fmla="*/ 147 h 178"/>
                  <a:gd name="T72" fmla="*/ 783 w 873"/>
                  <a:gd name="T73" fmla="*/ 142 h 178"/>
                  <a:gd name="T74" fmla="*/ 800 w 873"/>
                  <a:gd name="T75" fmla="*/ 16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73" h="178">
                    <a:moveTo>
                      <a:pt x="852" y="173"/>
                    </a:moveTo>
                    <a:lnTo>
                      <a:pt x="854" y="156"/>
                    </a:lnTo>
                    <a:lnTo>
                      <a:pt x="873" y="159"/>
                    </a:lnTo>
                    <a:lnTo>
                      <a:pt x="871" y="178"/>
                    </a:lnTo>
                    <a:lnTo>
                      <a:pt x="852" y="173"/>
                    </a:lnTo>
                    <a:lnTo>
                      <a:pt x="852" y="173"/>
                    </a:lnTo>
                    <a:close/>
                    <a:moveTo>
                      <a:pt x="0" y="19"/>
                    </a:moveTo>
                    <a:lnTo>
                      <a:pt x="5" y="0"/>
                    </a:lnTo>
                    <a:lnTo>
                      <a:pt x="21" y="5"/>
                    </a:lnTo>
                    <a:lnTo>
                      <a:pt x="19" y="21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  <a:moveTo>
                      <a:pt x="71" y="31"/>
                    </a:moveTo>
                    <a:lnTo>
                      <a:pt x="76" y="14"/>
                    </a:lnTo>
                    <a:lnTo>
                      <a:pt x="92" y="17"/>
                    </a:lnTo>
                    <a:lnTo>
                      <a:pt x="90" y="36"/>
                    </a:lnTo>
                    <a:lnTo>
                      <a:pt x="71" y="31"/>
                    </a:lnTo>
                    <a:lnTo>
                      <a:pt x="71" y="31"/>
                    </a:lnTo>
                    <a:close/>
                    <a:moveTo>
                      <a:pt x="142" y="45"/>
                    </a:moveTo>
                    <a:lnTo>
                      <a:pt x="147" y="26"/>
                    </a:lnTo>
                    <a:lnTo>
                      <a:pt x="163" y="31"/>
                    </a:lnTo>
                    <a:lnTo>
                      <a:pt x="161" y="47"/>
                    </a:lnTo>
                    <a:lnTo>
                      <a:pt x="142" y="45"/>
                    </a:lnTo>
                    <a:lnTo>
                      <a:pt x="142" y="45"/>
                    </a:lnTo>
                    <a:close/>
                    <a:moveTo>
                      <a:pt x="213" y="57"/>
                    </a:moveTo>
                    <a:lnTo>
                      <a:pt x="218" y="40"/>
                    </a:lnTo>
                    <a:lnTo>
                      <a:pt x="234" y="43"/>
                    </a:lnTo>
                    <a:lnTo>
                      <a:pt x="232" y="62"/>
                    </a:lnTo>
                    <a:lnTo>
                      <a:pt x="213" y="57"/>
                    </a:lnTo>
                    <a:lnTo>
                      <a:pt x="213" y="57"/>
                    </a:lnTo>
                    <a:close/>
                    <a:moveTo>
                      <a:pt x="284" y="71"/>
                    </a:moveTo>
                    <a:lnTo>
                      <a:pt x="289" y="52"/>
                    </a:lnTo>
                    <a:lnTo>
                      <a:pt x="305" y="57"/>
                    </a:lnTo>
                    <a:lnTo>
                      <a:pt x="303" y="74"/>
                    </a:lnTo>
                    <a:lnTo>
                      <a:pt x="284" y="71"/>
                    </a:lnTo>
                    <a:lnTo>
                      <a:pt x="284" y="71"/>
                    </a:lnTo>
                    <a:close/>
                    <a:moveTo>
                      <a:pt x="355" y="83"/>
                    </a:moveTo>
                    <a:lnTo>
                      <a:pt x="360" y="66"/>
                    </a:lnTo>
                    <a:lnTo>
                      <a:pt x="376" y="69"/>
                    </a:lnTo>
                    <a:lnTo>
                      <a:pt x="374" y="85"/>
                    </a:lnTo>
                    <a:lnTo>
                      <a:pt x="355" y="83"/>
                    </a:lnTo>
                    <a:lnTo>
                      <a:pt x="355" y="83"/>
                    </a:lnTo>
                    <a:close/>
                    <a:moveTo>
                      <a:pt x="426" y="97"/>
                    </a:moveTo>
                    <a:lnTo>
                      <a:pt x="431" y="78"/>
                    </a:lnTo>
                    <a:lnTo>
                      <a:pt x="447" y="81"/>
                    </a:lnTo>
                    <a:lnTo>
                      <a:pt x="445" y="100"/>
                    </a:lnTo>
                    <a:lnTo>
                      <a:pt x="426" y="97"/>
                    </a:lnTo>
                    <a:lnTo>
                      <a:pt x="426" y="97"/>
                    </a:lnTo>
                    <a:close/>
                    <a:moveTo>
                      <a:pt x="497" y="109"/>
                    </a:moveTo>
                    <a:lnTo>
                      <a:pt x="502" y="92"/>
                    </a:lnTo>
                    <a:lnTo>
                      <a:pt x="518" y="95"/>
                    </a:lnTo>
                    <a:lnTo>
                      <a:pt x="516" y="111"/>
                    </a:lnTo>
                    <a:lnTo>
                      <a:pt x="497" y="109"/>
                    </a:lnTo>
                    <a:lnTo>
                      <a:pt x="497" y="109"/>
                    </a:lnTo>
                    <a:close/>
                    <a:moveTo>
                      <a:pt x="568" y="123"/>
                    </a:moveTo>
                    <a:lnTo>
                      <a:pt x="573" y="104"/>
                    </a:lnTo>
                    <a:lnTo>
                      <a:pt x="589" y="107"/>
                    </a:lnTo>
                    <a:lnTo>
                      <a:pt x="587" y="126"/>
                    </a:lnTo>
                    <a:lnTo>
                      <a:pt x="568" y="123"/>
                    </a:lnTo>
                    <a:lnTo>
                      <a:pt x="568" y="123"/>
                    </a:lnTo>
                    <a:close/>
                    <a:moveTo>
                      <a:pt x="639" y="135"/>
                    </a:moveTo>
                    <a:lnTo>
                      <a:pt x="641" y="116"/>
                    </a:lnTo>
                    <a:lnTo>
                      <a:pt x="660" y="121"/>
                    </a:lnTo>
                    <a:lnTo>
                      <a:pt x="658" y="137"/>
                    </a:lnTo>
                    <a:lnTo>
                      <a:pt x="639" y="135"/>
                    </a:lnTo>
                    <a:lnTo>
                      <a:pt x="639" y="135"/>
                    </a:lnTo>
                    <a:close/>
                    <a:moveTo>
                      <a:pt x="710" y="147"/>
                    </a:moveTo>
                    <a:lnTo>
                      <a:pt x="712" y="130"/>
                    </a:lnTo>
                    <a:lnTo>
                      <a:pt x="731" y="133"/>
                    </a:lnTo>
                    <a:lnTo>
                      <a:pt x="729" y="152"/>
                    </a:lnTo>
                    <a:lnTo>
                      <a:pt x="710" y="147"/>
                    </a:lnTo>
                    <a:lnTo>
                      <a:pt x="710" y="147"/>
                    </a:lnTo>
                    <a:close/>
                    <a:moveTo>
                      <a:pt x="781" y="161"/>
                    </a:moveTo>
                    <a:lnTo>
                      <a:pt x="783" y="142"/>
                    </a:lnTo>
                    <a:lnTo>
                      <a:pt x="802" y="147"/>
                    </a:lnTo>
                    <a:lnTo>
                      <a:pt x="800" y="163"/>
                    </a:lnTo>
                    <a:lnTo>
                      <a:pt x="781" y="16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3"/>
              <p:cNvSpPr>
                <a:spLocks noEditPoints="1"/>
              </p:cNvSpPr>
              <p:nvPr/>
            </p:nvSpPr>
            <p:spPr bwMode="auto">
              <a:xfrm>
                <a:off x="2352" y="2594"/>
                <a:ext cx="525" cy="642"/>
              </a:xfrm>
              <a:custGeom>
                <a:avLst/>
                <a:gdLst>
                  <a:gd name="T0" fmla="*/ 513 w 525"/>
                  <a:gd name="T1" fmla="*/ 618 h 642"/>
                  <a:gd name="T2" fmla="*/ 511 w 525"/>
                  <a:gd name="T3" fmla="*/ 642 h 642"/>
                  <a:gd name="T4" fmla="*/ 501 w 525"/>
                  <a:gd name="T5" fmla="*/ 628 h 642"/>
                  <a:gd name="T6" fmla="*/ 14 w 525"/>
                  <a:gd name="T7" fmla="*/ 0 h 642"/>
                  <a:gd name="T8" fmla="*/ 12 w 525"/>
                  <a:gd name="T9" fmla="*/ 26 h 642"/>
                  <a:gd name="T10" fmla="*/ 0 w 525"/>
                  <a:gd name="T11" fmla="*/ 12 h 642"/>
                  <a:gd name="T12" fmla="*/ 61 w 525"/>
                  <a:gd name="T13" fmla="*/ 57 h 642"/>
                  <a:gd name="T14" fmla="*/ 56 w 525"/>
                  <a:gd name="T15" fmla="*/ 83 h 642"/>
                  <a:gd name="T16" fmla="*/ 47 w 525"/>
                  <a:gd name="T17" fmla="*/ 69 h 642"/>
                  <a:gd name="T18" fmla="*/ 106 w 525"/>
                  <a:gd name="T19" fmla="*/ 114 h 642"/>
                  <a:gd name="T20" fmla="*/ 104 w 525"/>
                  <a:gd name="T21" fmla="*/ 138 h 642"/>
                  <a:gd name="T22" fmla="*/ 92 w 525"/>
                  <a:gd name="T23" fmla="*/ 124 h 642"/>
                  <a:gd name="T24" fmla="*/ 151 w 525"/>
                  <a:gd name="T25" fmla="*/ 168 h 642"/>
                  <a:gd name="T26" fmla="*/ 149 w 525"/>
                  <a:gd name="T27" fmla="*/ 195 h 642"/>
                  <a:gd name="T28" fmla="*/ 137 w 525"/>
                  <a:gd name="T29" fmla="*/ 180 h 642"/>
                  <a:gd name="T30" fmla="*/ 196 w 525"/>
                  <a:gd name="T31" fmla="*/ 225 h 642"/>
                  <a:gd name="T32" fmla="*/ 194 w 525"/>
                  <a:gd name="T33" fmla="*/ 251 h 642"/>
                  <a:gd name="T34" fmla="*/ 182 w 525"/>
                  <a:gd name="T35" fmla="*/ 237 h 642"/>
                  <a:gd name="T36" fmla="*/ 241 w 525"/>
                  <a:gd name="T37" fmla="*/ 282 h 642"/>
                  <a:gd name="T38" fmla="*/ 239 w 525"/>
                  <a:gd name="T39" fmla="*/ 306 h 642"/>
                  <a:gd name="T40" fmla="*/ 227 w 525"/>
                  <a:gd name="T41" fmla="*/ 292 h 642"/>
                  <a:gd name="T42" fmla="*/ 286 w 525"/>
                  <a:gd name="T43" fmla="*/ 337 h 642"/>
                  <a:gd name="T44" fmla="*/ 284 w 525"/>
                  <a:gd name="T45" fmla="*/ 363 h 642"/>
                  <a:gd name="T46" fmla="*/ 274 w 525"/>
                  <a:gd name="T47" fmla="*/ 348 h 642"/>
                  <a:gd name="T48" fmla="*/ 333 w 525"/>
                  <a:gd name="T49" fmla="*/ 393 h 642"/>
                  <a:gd name="T50" fmla="*/ 331 w 525"/>
                  <a:gd name="T51" fmla="*/ 419 h 642"/>
                  <a:gd name="T52" fmla="*/ 319 w 525"/>
                  <a:gd name="T53" fmla="*/ 405 h 642"/>
                  <a:gd name="T54" fmla="*/ 378 w 525"/>
                  <a:gd name="T55" fmla="*/ 450 h 642"/>
                  <a:gd name="T56" fmla="*/ 376 w 525"/>
                  <a:gd name="T57" fmla="*/ 474 h 642"/>
                  <a:gd name="T58" fmla="*/ 364 w 525"/>
                  <a:gd name="T59" fmla="*/ 460 h 642"/>
                  <a:gd name="T60" fmla="*/ 423 w 525"/>
                  <a:gd name="T61" fmla="*/ 505 h 642"/>
                  <a:gd name="T62" fmla="*/ 421 w 525"/>
                  <a:gd name="T63" fmla="*/ 531 h 642"/>
                  <a:gd name="T64" fmla="*/ 409 w 525"/>
                  <a:gd name="T65" fmla="*/ 516 h 642"/>
                  <a:gd name="T66" fmla="*/ 468 w 525"/>
                  <a:gd name="T67" fmla="*/ 561 h 642"/>
                  <a:gd name="T68" fmla="*/ 466 w 525"/>
                  <a:gd name="T69" fmla="*/ 587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5" h="642">
                    <a:moveTo>
                      <a:pt x="501" y="628"/>
                    </a:moveTo>
                    <a:lnTo>
                      <a:pt x="513" y="618"/>
                    </a:lnTo>
                    <a:lnTo>
                      <a:pt x="525" y="632"/>
                    </a:lnTo>
                    <a:lnTo>
                      <a:pt x="511" y="642"/>
                    </a:lnTo>
                    <a:lnTo>
                      <a:pt x="501" y="628"/>
                    </a:lnTo>
                    <a:lnTo>
                      <a:pt x="501" y="628"/>
                    </a:lnTo>
                    <a:close/>
                    <a:moveTo>
                      <a:pt x="0" y="12"/>
                    </a:moveTo>
                    <a:lnTo>
                      <a:pt x="14" y="0"/>
                    </a:lnTo>
                    <a:lnTo>
                      <a:pt x="26" y="15"/>
                    </a:lnTo>
                    <a:lnTo>
                      <a:pt x="12" y="2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47" y="69"/>
                    </a:moveTo>
                    <a:lnTo>
                      <a:pt x="61" y="57"/>
                    </a:lnTo>
                    <a:lnTo>
                      <a:pt x="71" y="71"/>
                    </a:lnTo>
                    <a:lnTo>
                      <a:pt x="56" y="83"/>
                    </a:lnTo>
                    <a:lnTo>
                      <a:pt x="47" y="69"/>
                    </a:lnTo>
                    <a:lnTo>
                      <a:pt x="47" y="69"/>
                    </a:lnTo>
                    <a:close/>
                    <a:moveTo>
                      <a:pt x="92" y="124"/>
                    </a:moveTo>
                    <a:lnTo>
                      <a:pt x="106" y="114"/>
                    </a:lnTo>
                    <a:lnTo>
                      <a:pt x="118" y="126"/>
                    </a:lnTo>
                    <a:lnTo>
                      <a:pt x="104" y="138"/>
                    </a:lnTo>
                    <a:lnTo>
                      <a:pt x="92" y="124"/>
                    </a:lnTo>
                    <a:lnTo>
                      <a:pt x="92" y="124"/>
                    </a:lnTo>
                    <a:close/>
                    <a:moveTo>
                      <a:pt x="137" y="180"/>
                    </a:moveTo>
                    <a:lnTo>
                      <a:pt x="151" y="168"/>
                    </a:lnTo>
                    <a:lnTo>
                      <a:pt x="163" y="183"/>
                    </a:lnTo>
                    <a:lnTo>
                      <a:pt x="149" y="195"/>
                    </a:lnTo>
                    <a:lnTo>
                      <a:pt x="137" y="180"/>
                    </a:lnTo>
                    <a:lnTo>
                      <a:pt x="137" y="180"/>
                    </a:lnTo>
                    <a:close/>
                    <a:moveTo>
                      <a:pt x="182" y="237"/>
                    </a:moveTo>
                    <a:lnTo>
                      <a:pt x="196" y="225"/>
                    </a:lnTo>
                    <a:lnTo>
                      <a:pt x="208" y="240"/>
                    </a:lnTo>
                    <a:lnTo>
                      <a:pt x="194" y="251"/>
                    </a:lnTo>
                    <a:lnTo>
                      <a:pt x="182" y="237"/>
                    </a:lnTo>
                    <a:lnTo>
                      <a:pt x="182" y="237"/>
                    </a:lnTo>
                    <a:close/>
                    <a:moveTo>
                      <a:pt x="227" y="292"/>
                    </a:moveTo>
                    <a:lnTo>
                      <a:pt x="241" y="282"/>
                    </a:lnTo>
                    <a:lnTo>
                      <a:pt x="253" y="296"/>
                    </a:lnTo>
                    <a:lnTo>
                      <a:pt x="239" y="306"/>
                    </a:lnTo>
                    <a:lnTo>
                      <a:pt x="227" y="292"/>
                    </a:lnTo>
                    <a:lnTo>
                      <a:pt x="227" y="292"/>
                    </a:lnTo>
                    <a:close/>
                    <a:moveTo>
                      <a:pt x="274" y="348"/>
                    </a:moveTo>
                    <a:lnTo>
                      <a:pt x="286" y="337"/>
                    </a:lnTo>
                    <a:lnTo>
                      <a:pt x="298" y="351"/>
                    </a:lnTo>
                    <a:lnTo>
                      <a:pt x="284" y="363"/>
                    </a:lnTo>
                    <a:lnTo>
                      <a:pt x="274" y="348"/>
                    </a:lnTo>
                    <a:lnTo>
                      <a:pt x="274" y="348"/>
                    </a:lnTo>
                    <a:close/>
                    <a:moveTo>
                      <a:pt x="319" y="405"/>
                    </a:moveTo>
                    <a:lnTo>
                      <a:pt x="333" y="393"/>
                    </a:lnTo>
                    <a:lnTo>
                      <a:pt x="343" y="408"/>
                    </a:lnTo>
                    <a:lnTo>
                      <a:pt x="331" y="419"/>
                    </a:lnTo>
                    <a:lnTo>
                      <a:pt x="319" y="405"/>
                    </a:lnTo>
                    <a:lnTo>
                      <a:pt x="319" y="405"/>
                    </a:lnTo>
                    <a:close/>
                    <a:moveTo>
                      <a:pt x="364" y="460"/>
                    </a:moveTo>
                    <a:lnTo>
                      <a:pt x="378" y="450"/>
                    </a:lnTo>
                    <a:lnTo>
                      <a:pt x="390" y="464"/>
                    </a:lnTo>
                    <a:lnTo>
                      <a:pt x="376" y="474"/>
                    </a:lnTo>
                    <a:lnTo>
                      <a:pt x="364" y="460"/>
                    </a:lnTo>
                    <a:lnTo>
                      <a:pt x="364" y="460"/>
                    </a:lnTo>
                    <a:close/>
                    <a:moveTo>
                      <a:pt x="409" y="516"/>
                    </a:moveTo>
                    <a:lnTo>
                      <a:pt x="423" y="505"/>
                    </a:lnTo>
                    <a:lnTo>
                      <a:pt x="435" y="519"/>
                    </a:lnTo>
                    <a:lnTo>
                      <a:pt x="421" y="531"/>
                    </a:lnTo>
                    <a:lnTo>
                      <a:pt x="409" y="516"/>
                    </a:lnTo>
                    <a:lnTo>
                      <a:pt x="409" y="516"/>
                    </a:lnTo>
                    <a:close/>
                    <a:moveTo>
                      <a:pt x="454" y="573"/>
                    </a:moveTo>
                    <a:lnTo>
                      <a:pt x="468" y="561"/>
                    </a:lnTo>
                    <a:lnTo>
                      <a:pt x="480" y="576"/>
                    </a:lnTo>
                    <a:lnTo>
                      <a:pt x="466" y="587"/>
                    </a:lnTo>
                    <a:lnTo>
                      <a:pt x="454" y="57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24"/>
              <p:cNvSpPr>
                <a:spLocks noEditPoints="1"/>
              </p:cNvSpPr>
              <p:nvPr/>
            </p:nvSpPr>
            <p:spPr bwMode="auto">
              <a:xfrm>
                <a:off x="2865" y="2945"/>
                <a:ext cx="535" cy="293"/>
              </a:xfrm>
              <a:custGeom>
                <a:avLst/>
                <a:gdLst>
                  <a:gd name="T0" fmla="*/ 17 w 535"/>
                  <a:gd name="T1" fmla="*/ 270 h 293"/>
                  <a:gd name="T2" fmla="*/ 26 w 535"/>
                  <a:gd name="T3" fmla="*/ 286 h 293"/>
                  <a:gd name="T4" fmla="*/ 10 w 535"/>
                  <a:gd name="T5" fmla="*/ 293 h 293"/>
                  <a:gd name="T6" fmla="*/ 0 w 535"/>
                  <a:gd name="T7" fmla="*/ 279 h 293"/>
                  <a:gd name="T8" fmla="*/ 17 w 535"/>
                  <a:gd name="T9" fmla="*/ 270 h 293"/>
                  <a:gd name="T10" fmla="*/ 17 w 535"/>
                  <a:gd name="T11" fmla="*/ 270 h 293"/>
                  <a:gd name="T12" fmla="*/ 528 w 535"/>
                  <a:gd name="T13" fmla="*/ 0 h 293"/>
                  <a:gd name="T14" fmla="*/ 535 w 535"/>
                  <a:gd name="T15" fmla="*/ 16 h 293"/>
                  <a:gd name="T16" fmla="*/ 521 w 535"/>
                  <a:gd name="T17" fmla="*/ 26 h 293"/>
                  <a:gd name="T18" fmla="*/ 511 w 535"/>
                  <a:gd name="T19" fmla="*/ 9 h 293"/>
                  <a:gd name="T20" fmla="*/ 528 w 535"/>
                  <a:gd name="T21" fmla="*/ 0 h 293"/>
                  <a:gd name="T22" fmla="*/ 528 w 535"/>
                  <a:gd name="T23" fmla="*/ 0 h 293"/>
                  <a:gd name="T24" fmla="*/ 464 w 535"/>
                  <a:gd name="T25" fmla="*/ 35 h 293"/>
                  <a:gd name="T26" fmla="*/ 471 w 535"/>
                  <a:gd name="T27" fmla="*/ 49 h 293"/>
                  <a:gd name="T28" fmla="*/ 457 w 535"/>
                  <a:gd name="T29" fmla="*/ 59 h 293"/>
                  <a:gd name="T30" fmla="*/ 447 w 535"/>
                  <a:gd name="T31" fmla="*/ 42 h 293"/>
                  <a:gd name="T32" fmla="*/ 464 w 535"/>
                  <a:gd name="T33" fmla="*/ 35 h 293"/>
                  <a:gd name="T34" fmla="*/ 464 w 535"/>
                  <a:gd name="T35" fmla="*/ 35 h 293"/>
                  <a:gd name="T36" fmla="*/ 400 w 535"/>
                  <a:gd name="T37" fmla="*/ 68 h 293"/>
                  <a:gd name="T38" fmla="*/ 409 w 535"/>
                  <a:gd name="T39" fmla="*/ 85 h 293"/>
                  <a:gd name="T40" fmla="*/ 393 w 535"/>
                  <a:gd name="T41" fmla="*/ 92 h 293"/>
                  <a:gd name="T42" fmla="*/ 383 w 535"/>
                  <a:gd name="T43" fmla="*/ 76 h 293"/>
                  <a:gd name="T44" fmla="*/ 400 w 535"/>
                  <a:gd name="T45" fmla="*/ 68 h 293"/>
                  <a:gd name="T46" fmla="*/ 400 w 535"/>
                  <a:gd name="T47" fmla="*/ 68 h 293"/>
                  <a:gd name="T48" fmla="*/ 336 w 535"/>
                  <a:gd name="T49" fmla="*/ 102 h 293"/>
                  <a:gd name="T50" fmla="*/ 346 w 535"/>
                  <a:gd name="T51" fmla="*/ 118 h 293"/>
                  <a:gd name="T52" fmla="*/ 329 w 535"/>
                  <a:gd name="T53" fmla="*/ 125 h 293"/>
                  <a:gd name="T54" fmla="*/ 320 w 535"/>
                  <a:gd name="T55" fmla="*/ 111 h 293"/>
                  <a:gd name="T56" fmla="*/ 336 w 535"/>
                  <a:gd name="T57" fmla="*/ 102 h 293"/>
                  <a:gd name="T58" fmla="*/ 336 w 535"/>
                  <a:gd name="T59" fmla="*/ 102 h 293"/>
                  <a:gd name="T60" fmla="*/ 272 w 535"/>
                  <a:gd name="T61" fmla="*/ 135 h 293"/>
                  <a:gd name="T62" fmla="*/ 282 w 535"/>
                  <a:gd name="T63" fmla="*/ 151 h 293"/>
                  <a:gd name="T64" fmla="*/ 265 w 535"/>
                  <a:gd name="T65" fmla="*/ 161 h 293"/>
                  <a:gd name="T66" fmla="*/ 256 w 535"/>
                  <a:gd name="T67" fmla="*/ 144 h 293"/>
                  <a:gd name="T68" fmla="*/ 272 w 535"/>
                  <a:gd name="T69" fmla="*/ 135 h 293"/>
                  <a:gd name="T70" fmla="*/ 272 w 535"/>
                  <a:gd name="T71" fmla="*/ 135 h 293"/>
                  <a:gd name="T72" fmla="*/ 208 w 535"/>
                  <a:gd name="T73" fmla="*/ 168 h 293"/>
                  <a:gd name="T74" fmla="*/ 218 w 535"/>
                  <a:gd name="T75" fmla="*/ 184 h 293"/>
                  <a:gd name="T76" fmla="*/ 201 w 535"/>
                  <a:gd name="T77" fmla="*/ 194 h 293"/>
                  <a:gd name="T78" fmla="*/ 192 w 535"/>
                  <a:gd name="T79" fmla="*/ 177 h 293"/>
                  <a:gd name="T80" fmla="*/ 208 w 535"/>
                  <a:gd name="T81" fmla="*/ 168 h 293"/>
                  <a:gd name="T82" fmla="*/ 208 w 535"/>
                  <a:gd name="T83" fmla="*/ 168 h 293"/>
                  <a:gd name="T84" fmla="*/ 144 w 535"/>
                  <a:gd name="T85" fmla="*/ 203 h 293"/>
                  <a:gd name="T86" fmla="*/ 154 w 535"/>
                  <a:gd name="T87" fmla="*/ 218 h 293"/>
                  <a:gd name="T88" fmla="*/ 137 w 535"/>
                  <a:gd name="T89" fmla="*/ 227 h 293"/>
                  <a:gd name="T90" fmla="*/ 128 w 535"/>
                  <a:gd name="T91" fmla="*/ 210 h 293"/>
                  <a:gd name="T92" fmla="*/ 144 w 535"/>
                  <a:gd name="T93" fmla="*/ 203 h 293"/>
                  <a:gd name="T94" fmla="*/ 144 w 535"/>
                  <a:gd name="T95" fmla="*/ 203 h 293"/>
                  <a:gd name="T96" fmla="*/ 81 w 535"/>
                  <a:gd name="T97" fmla="*/ 236 h 293"/>
                  <a:gd name="T98" fmla="*/ 90 w 535"/>
                  <a:gd name="T99" fmla="*/ 253 h 293"/>
                  <a:gd name="T100" fmla="*/ 73 w 535"/>
                  <a:gd name="T101" fmla="*/ 260 h 293"/>
                  <a:gd name="T102" fmla="*/ 64 w 535"/>
                  <a:gd name="T103" fmla="*/ 244 h 293"/>
                  <a:gd name="T104" fmla="*/ 81 w 535"/>
                  <a:gd name="T105" fmla="*/ 23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5" h="293">
                    <a:moveTo>
                      <a:pt x="17" y="270"/>
                    </a:moveTo>
                    <a:lnTo>
                      <a:pt x="26" y="286"/>
                    </a:lnTo>
                    <a:lnTo>
                      <a:pt x="10" y="293"/>
                    </a:lnTo>
                    <a:lnTo>
                      <a:pt x="0" y="279"/>
                    </a:lnTo>
                    <a:lnTo>
                      <a:pt x="17" y="270"/>
                    </a:lnTo>
                    <a:lnTo>
                      <a:pt x="17" y="270"/>
                    </a:lnTo>
                    <a:close/>
                    <a:moveTo>
                      <a:pt x="528" y="0"/>
                    </a:moveTo>
                    <a:lnTo>
                      <a:pt x="535" y="16"/>
                    </a:lnTo>
                    <a:lnTo>
                      <a:pt x="521" y="26"/>
                    </a:lnTo>
                    <a:lnTo>
                      <a:pt x="511" y="9"/>
                    </a:lnTo>
                    <a:lnTo>
                      <a:pt x="528" y="0"/>
                    </a:lnTo>
                    <a:lnTo>
                      <a:pt x="528" y="0"/>
                    </a:lnTo>
                    <a:close/>
                    <a:moveTo>
                      <a:pt x="464" y="35"/>
                    </a:moveTo>
                    <a:lnTo>
                      <a:pt x="471" y="49"/>
                    </a:lnTo>
                    <a:lnTo>
                      <a:pt x="457" y="59"/>
                    </a:lnTo>
                    <a:lnTo>
                      <a:pt x="447" y="42"/>
                    </a:lnTo>
                    <a:lnTo>
                      <a:pt x="464" y="35"/>
                    </a:lnTo>
                    <a:lnTo>
                      <a:pt x="464" y="35"/>
                    </a:lnTo>
                    <a:close/>
                    <a:moveTo>
                      <a:pt x="400" y="68"/>
                    </a:moveTo>
                    <a:lnTo>
                      <a:pt x="409" y="85"/>
                    </a:lnTo>
                    <a:lnTo>
                      <a:pt x="393" y="92"/>
                    </a:lnTo>
                    <a:lnTo>
                      <a:pt x="383" y="76"/>
                    </a:lnTo>
                    <a:lnTo>
                      <a:pt x="400" y="68"/>
                    </a:lnTo>
                    <a:lnTo>
                      <a:pt x="400" y="68"/>
                    </a:lnTo>
                    <a:close/>
                    <a:moveTo>
                      <a:pt x="336" y="102"/>
                    </a:moveTo>
                    <a:lnTo>
                      <a:pt x="346" y="118"/>
                    </a:lnTo>
                    <a:lnTo>
                      <a:pt x="329" y="125"/>
                    </a:lnTo>
                    <a:lnTo>
                      <a:pt x="320" y="111"/>
                    </a:lnTo>
                    <a:lnTo>
                      <a:pt x="336" y="102"/>
                    </a:lnTo>
                    <a:lnTo>
                      <a:pt x="336" y="102"/>
                    </a:lnTo>
                    <a:close/>
                    <a:moveTo>
                      <a:pt x="272" y="135"/>
                    </a:moveTo>
                    <a:lnTo>
                      <a:pt x="282" y="151"/>
                    </a:lnTo>
                    <a:lnTo>
                      <a:pt x="265" y="161"/>
                    </a:lnTo>
                    <a:lnTo>
                      <a:pt x="256" y="144"/>
                    </a:lnTo>
                    <a:lnTo>
                      <a:pt x="272" y="135"/>
                    </a:lnTo>
                    <a:lnTo>
                      <a:pt x="272" y="135"/>
                    </a:lnTo>
                    <a:close/>
                    <a:moveTo>
                      <a:pt x="208" y="168"/>
                    </a:moveTo>
                    <a:lnTo>
                      <a:pt x="218" y="184"/>
                    </a:lnTo>
                    <a:lnTo>
                      <a:pt x="201" y="194"/>
                    </a:lnTo>
                    <a:lnTo>
                      <a:pt x="192" y="177"/>
                    </a:lnTo>
                    <a:lnTo>
                      <a:pt x="208" y="168"/>
                    </a:lnTo>
                    <a:lnTo>
                      <a:pt x="208" y="168"/>
                    </a:lnTo>
                    <a:close/>
                    <a:moveTo>
                      <a:pt x="144" y="203"/>
                    </a:moveTo>
                    <a:lnTo>
                      <a:pt x="154" y="218"/>
                    </a:lnTo>
                    <a:lnTo>
                      <a:pt x="137" y="227"/>
                    </a:lnTo>
                    <a:lnTo>
                      <a:pt x="128" y="210"/>
                    </a:lnTo>
                    <a:lnTo>
                      <a:pt x="144" y="203"/>
                    </a:lnTo>
                    <a:lnTo>
                      <a:pt x="144" y="203"/>
                    </a:lnTo>
                    <a:close/>
                    <a:moveTo>
                      <a:pt x="81" y="236"/>
                    </a:moveTo>
                    <a:lnTo>
                      <a:pt x="90" y="253"/>
                    </a:lnTo>
                    <a:lnTo>
                      <a:pt x="73" y="260"/>
                    </a:lnTo>
                    <a:lnTo>
                      <a:pt x="64" y="244"/>
                    </a:lnTo>
                    <a:lnTo>
                      <a:pt x="81" y="23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5"/>
              <p:cNvSpPr>
                <a:spLocks noEditPoints="1"/>
              </p:cNvSpPr>
              <p:nvPr/>
            </p:nvSpPr>
            <p:spPr bwMode="auto">
              <a:xfrm>
                <a:off x="1942" y="2592"/>
                <a:ext cx="386" cy="476"/>
              </a:xfrm>
              <a:custGeom>
                <a:avLst/>
                <a:gdLst>
                  <a:gd name="T0" fmla="*/ 12 w 386"/>
                  <a:gd name="T1" fmla="*/ 452 h 476"/>
                  <a:gd name="T2" fmla="*/ 26 w 386"/>
                  <a:gd name="T3" fmla="*/ 462 h 476"/>
                  <a:gd name="T4" fmla="*/ 15 w 386"/>
                  <a:gd name="T5" fmla="*/ 476 h 476"/>
                  <a:gd name="T6" fmla="*/ 0 w 386"/>
                  <a:gd name="T7" fmla="*/ 466 h 476"/>
                  <a:gd name="T8" fmla="*/ 12 w 386"/>
                  <a:gd name="T9" fmla="*/ 452 h 476"/>
                  <a:gd name="T10" fmla="*/ 12 w 386"/>
                  <a:gd name="T11" fmla="*/ 452 h 476"/>
                  <a:gd name="T12" fmla="*/ 372 w 386"/>
                  <a:gd name="T13" fmla="*/ 0 h 476"/>
                  <a:gd name="T14" fmla="*/ 386 w 386"/>
                  <a:gd name="T15" fmla="*/ 12 h 476"/>
                  <a:gd name="T16" fmla="*/ 374 w 386"/>
                  <a:gd name="T17" fmla="*/ 26 h 476"/>
                  <a:gd name="T18" fmla="*/ 360 w 386"/>
                  <a:gd name="T19" fmla="*/ 14 h 476"/>
                  <a:gd name="T20" fmla="*/ 372 w 386"/>
                  <a:gd name="T21" fmla="*/ 0 h 476"/>
                  <a:gd name="T22" fmla="*/ 372 w 386"/>
                  <a:gd name="T23" fmla="*/ 0 h 476"/>
                  <a:gd name="T24" fmla="*/ 327 w 386"/>
                  <a:gd name="T25" fmla="*/ 57 h 476"/>
                  <a:gd name="T26" fmla="*/ 341 w 386"/>
                  <a:gd name="T27" fmla="*/ 69 h 476"/>
                  <a:gd name="T28" fmla="*/ 329 w 386"/>
                  <a:gd name="T29" fmla="*/ 83 h 476"/>
                  <a:gd name="T30" fmla="*/ 315 w 386"/>
                  <a:gd name="T31" fmla="*/ 71 h 476"/>
                  <a:gd name="T32" fmla="*/ 327 w 386"/>
                  <a:gd name="T33" fmla="*/ 57 h 476"/>
                  <a:gd name="T34" fmla="*/ 327 w 386"/>
                  <a:gd name="T35" fmla="*/ 57 h 476"/>
                  <a:gd name="T36" fmla="*/ 282 w 386"/>
                  <a:gd name="T37" fmla="*/ 114 h 476"/>
                  <a:gd name="T38" fmla="*/ 296 w 386"/>
                  <a:gd name="T39" fmla="*/ 126 h 476"/>
                  <a:gd name="T40" fmla="*/ 284 w 386"/>
                  <a:gd name="T41" fmla="*/ 140 h 476"/>
                  <a:gd name="T42" fmla="*/ 270 w 386"/>
                  <a:gd name="T43" fmla="*/ 128 h 476"/>
                  <a:gd name="T44" fmla="*/ 282 w 386"/>
                  <a:gd name="T45" fmla="*/ 114 h 476"/>
                  <a:gd name="T46" fmla="*/ 282 w 386"/>
                  <a:gd name="T47" fmla="*/ 114 h 476"/>
                  <a:gd name="T48" fmla="*/ 237 w 386"/>
                  <a:gd name="T49" fmla="*/ 170 h 476"/>
                  <a:gd name="T50" fmla="*/ 251 w 386"/>
                  <a:gd name="T51" fmla="*/ 182 h 476"/>
                  <a:gd name="T52" fmla="*/ 239 w 386"/>
                  <a:gd name="T53" fmla="*/ 194 h 476"/>
                  <a:gd name="T54" fmla="*/ 225 w 386"/>
                  <a:gd name="T55" fmla="*/ 185 h 476"/>
                  <a:gd name="T56" fmla="*/ 237 w 386"/>
                  <a:gd name="T57" fmla="*/ 170 h 476"/>
                  <a:gd name="T58" fmla="*/ 237 w 386"/>
                  <a:gd name="T59" fmla="*/ 170 h 476"/>
                  <a:gd name="T60" fmla="*/ 192 w 386"/>
                  <a:gd name="T61" fmla="*/ 227 h 476"/>
                  <a:gd name="T62" fmla="*/ 206 w 386"/>
                  <a:gd name="T63" fmla="*/ 237 h 476"/>
                  <a:gd name="T64" fmla="*/ 194 w 386"/>
                  <a:gd name="T65" fmla="*/ 251 h 476"/>
                  <a:gd name="T66" fmla="*/ 180 w 386"/>
                  <a:gd name="T67" fmla="*/ 239 h 476"/>
                  <a:gd name="T68" fmla="*/ 192 w 386"/>
                  <a:gd name="T69" fmla="*/ 227 h 476"/>
                  <a:gd name="T70" fmla="*/ 192 w 386"/>
                  <a:gd name="T71" fmla="*/ 227 h 476"/>
                  <a:gd name="T72" fmla="*/ 147 w 386"/>
                  <a:gd name="T73" fmla="*/ 282 h 476"/>
                  <a:gd name="T74" fmla="*/ 161 w 386"/>
                  <a:gd name="T75" fmla="*/ 294 h 476"/>
                  <a:gd name="T76" fmla="*/ 149 w 386"/>
                  <a:gd name="T77" fmla="*/ 308 h 476"/>
                  <a:gd name="T78" fmla="*/ 135 w 386"/>
                  <a:gd name="T79" fmla="*/ 296 h 476"/>
                  <a:gd name="T80" fmla="*/ 147 w 386"/>
                  <a:gd name="T81" fmla="*/ 282 h 476"/>
                  <a:gd name="T82" fmla="*/ 147 w 386"/>
                  <a:gd name="T83" fmla="*/ 282 h 476"/>
                  <a:gd name="T84" fmla="*/ 102 w 386"/>
                  <a:gd name="T85" fmla="*/ 339 h 476"/>
                  <a:gd name="T86" fmla="*/ 116 w 386"/>
                  <a:gd name="T87" fmla="*/ 350 h 476"/>
                  <a:gd name="T88" fmla="*/ 104 w 386"/>
                  <a:gd name="T89" fmla="*/ 365 h 476"/>
                  <a:gd name="T90" fmla="*/ 90 w 386"/>
                  <a:gd name="T91" fmla="*/ 353 h 476"/>
                  <a:gd name="T92" fmla="*/ 102 w 386"/>
                  <a:gd name="T93" fmla="*/ 339 h 476"/>
                  <a:gd name="T94" fmla="*/ 102 w 386"/>
                  <a:gd name="T95" fmla="*/ 339 h 476"/>
                  <a:gd name="T96" fmla="*/ 57 w 386"/>
                  <a:gd name="T97" fmla="*/ 395 h 476"/>
                  <a:gd name="T98" fmla="*/ 71 w 386"/>
                  <a:gd name="T99" fmla="*/ 407 h 476"/>
                  <a:gd name="T100" fmla="*/ 60 w 386"/>
                  <a:gd name="T101" fmla="*/ 421 h 476"/>
                  <a:gd name="T102" fmla="*/ 45 w 386"/>
                  <a:gd name="T103" fmla="*/ 410 h 476"/>
                  <a:gd name="T104" fmla="*/ 57 w 386"/>
                  <a:gd name="T105" fmla="*/ 39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6" h="476">
                    <a:moveTo>
                      <a:pt x="12" y="452"/>
                    </a:moveTo>
                    <a:lnTo>
                      <a:pt x="26" y="462"/>
                    </a:lnTo>
                    <a:lnTo>
                      <a:pt x="15" y="476"/>
                    </a:lnTo>
                    <a:lnTo>
                      <a:pt x="0" y="466"/>
                    </a:lnTo>
                    <a:lnTo>
                      <a:pt x="12" y="452"/>
                    </a:lnTo>
                    <a:lnTo>
                      <a:pt x="12" y="452"/>
                    </a:lnTo>
                    <a:close/>
                    <a:moveTo>
                      <a:pt x="372" y="0"/>
                    </a:moveTo>
                    <a:lnTo>
                      <a:pt x="386" y="12"/>
                    </a:lnTo>
                    <a:lnTo>
                      <a:pt x="374" y="26"/>
                    </a:lnTo>
                    <a:lnTo>
                      <a:pt x="360" y="14"/>
                    </a:lnTo>
                    <a:lnTo>
                      <a:pt x="372" y="0"/>
                    </a:lnTo>
                    <a:lnTo>
                      <a:pt x="372" y="0"/>
                    </a:lnTo>
                    <a:close/>
                    <a:moveTo>
                      <a:pt x="327" y="57"/>
                    </a:moveTo>
                    <a:lnTo>
                      <a:pt x="341" y="69"/>
                    </a:lnTo>
                    <a:lnTo>
                      <a:pt x="329" y="83"/>
                    </a:lnTo>
                    <a:lnTo>
                      <a:pt x="315" y="71"/>
                    </a:lnTo>
                    <a:lnTo>
                      <a:pt x="327" y="57"/>
                    </a:lnTo>
                    <a:lnTo>
                      <a:pt x="327" y="57"/>
                    </a:lnTo>
                    <a:close/>
                    <a:moveTo>
                      <a:pt x="282" y="114"/>
                    </a:moveTo>
                    <a:lnTo>
                      <a:pt x="296" y="126"/>
                    </a:lnTo>
                    <a:lnTo>
                      <a:pt x="284" y="140"/>
                    </a:lnTo>
                    <a:lnTo>
                      <a:pt x="270" y="128"/>
                    </a:lnTo>
                    <a:lnTo>
                      <a:pt x="282" y="114"/>
                    </a:lnTo>
                    <a:lnTo>
                      <a:pt x="282" y="114"/>
                    </a:lnTo>
                    <a:close/>
                    <a:moveTo>
                      <a:pt x="237" y="170"/>
                    </a:moveTo>
                    <a:lnTo>
                      <a:pt x="251" y="182"/>
                    </a:lnTo>
                    <a:lnTo>
                      <a:pt x="239" y="194"/>
                    </a:lnTo>
                    <a:lnTo>
                      <a:pt x="225" y="185"/>
                    </a:lnTo>
                    <a:lnTo>
                      <a:pt x="237" y="170"/>
                    </a:lnTo>
                    <a:lnTo>
                      <a:pt x="237" y="170"/>
                    </a:lnTo>
                    <a:close/>
                    <a:moveTo>
                      <a:pt x="192" y="227"/>
                    </a:moveTo>
                    <a:lnTo>
                      <a:pt x="206" y="237"/>
                    </a:lnTo>
                    <a:lnTo>
                      <a:pt x="194" y="251"/>
                    </a:lnTo>
                    <a:lnTo>
                      <a:pt x="180" y="239"/>
                    </a:lnTo>
                    <a:lnTo>
                      <a:pt x="192" y="227"/>
                    </a:lnTo>
                    <a:lnTo>
                      <a:pt x="192" y="227"/>
                    </a:lnTo>
                    <a:close/>
                    <a:moveTo>
                      <a:pt x="147" y="282"/>
                    </a:moveTo>
                    <a:lnTo>
                      <a:pt x="161" y="294"/>
                    </a:lnTo>
                    <a:lnTo>
                      <a:pt x="149" y="308"/>
                    </a:lnTo>
                    <a:lnTo>
                      <a:pt x="135" y="296"/>
                    </a:lnTo>
                    <a:lnTo>
                      <a:pt x="147" y="282"/>
                    </a:lnTo>
                    <a:lnTo>
                      <a:pt x="147" y="282"/>
                    </a:lnTo>
                    <a:close/>
                    <a:moveTo>
                      <a:pt x="102" y="339"/>
                    </a:moveTo>
                    <a:lnTo>
                      <a:pt x="116" y="350"/>
                    </a:lnTo>
                    <a:lnTo>
                      <a:pt x="104" y="365"/>
                    </a:lnTo>
                    <a:lnTo>
                      <a:pt x="90" y="353"/>
                    </a:lnTo>
                    <a:lnTo>
                      <a:pt x="102" y="339"/>
                    </a:lnTo>
                    <a:lnTo>
                      <a:pt x="102" y="339"/>
                    </a:lnTo>
                    <a:close/>
                    <a:moveTo>
                      <a:pt x="57" y="395"/>
                    </a:moveTo>
                    <a:lnTo>
                      <a:pt x="71" y="407"/>
                    </a:lnTo>
                    <a:lnTo>
                      <a:pt x="60" y="421"/>
                    </a:lnTo>
                    <a:lnTo>
                      <a:pt x="45" y="410"/>
                    </a:lnTo>
                    <a:lnTo>
                      <a:pt x="57" y="39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6"/>
              <p:cNvSpPr>
                <a:spLocks noEditPoints="1"/>
              </p:cNvSpPr>
              <p:nvPr/>
            </p:nvSpPr>
            <p:spPr bwMode="auto">
              <a:xfrm>
                <a:off x="1524" y="2152"/>
                <a:ext cx="795" cy="419"/>
              </a:xfrm>
              <a:custGeom>
                <a:avLst/>
                <a:gdLst>
                  <a:gd name="T0" fmla="*/ 16 w 795"/>
                  <a:gd name="T1" fmla="*/ 23 h 419"/>
                  <a:gd name="T2" fmla="*/ 7 w 795"/>
                  <a:gd name="T3" fmla="*/ 0 h 419"/>
                  <a:gd name="T4" fmla="*/ 23 w 795"/>
                  <a:gd name="T5" fmla="*/ 7 h 419"/>
                  <a:gd name="T6" fmla="*/ 785 w 795"/>
                  <a:gd name="T7" fmla="*/ 419 h 419"/>
                  <a:gd name="T8" fmla="*/ 778 w 795"/>
                  <a:gd name="T9" fmla="*/ 395 h 419"/>
                  <a:gd name="T10" fmla="*/ 795 w 795"/>
                  <a:gd name="T11" fmla="*/ 402 h 419"/>
                  <a:gd name="T12" fmla="*/ 721 w 795"/>
                  <a:gd name="T13" fmla="*/ 386 h 419"/>
                  <a:gd name="T14" fmla="*/ 714 w 795"/>
                  <a:gd name="T15" fmla="*/ 362 h 419"/>
                  <a:gd name="T16" fmla="*/ 731 w 795"/>
                  <a:gd name="T17" fmla="*/ 369 h 419"/>
                  <a:gd name="T18" fmla="*/ 657 w 795"/>
                  <a:gd name="T19" fmla="*/ 352 h 419"/>
                  <a:gd name="T20" fmla="*/ 650 w 795"/>
                  <a:gd name="T21" fmla="*/ 329 h 419"/>
                  <a:gd name="T22" fmla="*/ 664 w 795"/>
                  <a:gd name="T23" fmla="*/ 336 h 419"/>
                  <a:gd name="T24" fmla="*/ 593 w 795"/>
                  <a:gd name="T25" fmla="*/ 319 h 419"/>
                  <a:gd name="T26" fmla="*/ 586 w 795"/>
                  <a:gd name="T27" fmla="*/ 296 h 419"/>
                  <a:gd name="T28" fmla="*/ 601 w 795"/>
                  <a:gd name="T29" fmla="*/ 303 h 419"/>
                  <a:gd name="T30" fmla="*/ 530 w 795"/>
                  <a:gd name="T31" fmla="*/ 286 h 419"/>
                  <a:gd name="T32" fmla="*/ 520 w 795"/>
                  <a:gd name="T33" fmla="*/ 263 h 419"/>
                  <a:gd name="T34" fmla="*/ 537 w 795"/>
                  <a:gd name="T35" fmla="*/ 272 h 419"/>
                  <a:gd name="T36" fmla="*/ 466 w 795"/>
                  <a:gd name="T37" fmla="*/ 253 h 419"/>
                  <a:gd name="T38" fmla="*/ 456 w 795"/>
                  <a:gd name="T39" fmla="*/ 229 h 419"/>
                  <a:gd name="T40" fmla="*/ 473 w 795"/>
                  <a:gd name="T41" fmla="*/ 239 h 419"/>
                  <a:gd name="T42" fmla="*/ 399 w 795"/>
                  <a:gd name="T43" fmla="*/ 222 h 419"/>
                  <a:gd name="T44" fmla="*/ 392 w 795"/>
                  <a:gd name="T45" fmla="*/ 196 h 419"/>
                  <a:gd name="T46" fmla="*/ 409 w 795"/>
                  <a:gd name="T47" fmla="*/ 206 h 419"/>
                  <a:gd name="T48" fmla="*/ 336 w 795"/>
                  <a:gd name="T49" fmla="*/ 189 h 419"/>
                  <a:gd name="T50" fmla="*/ 328 w 795"/>
                  <a:gd name="T51" fmla="*/ 163 h 419"/>
                  <a:gd name="T52" fmla="*/ 345 w 795"/>
                  <a:gd name="T53" fmla="*/ 173 h 419"/>
                  <a:gd name="T54" fmla="*/ 272 w 795"/>
                  <a:gd name="T55" fmla="*/ 156 h 419"/>
                  <a:gd name="T56" fmla="*/ 265 w 795"/>
                  <a:gd name="T57" fmla="*/ 130 h 419"/>
                  <a:gd name="T58" fmla="*/ 281 w 795"/>
                  <a:gd name="T59" fmla="*/ 139 h 419"/>
                  <a:gd name="T60" fmla="*/ 208 w 795"/>
                  <a:gd name="T61" fmla="*/ 123 h 419"/>
                  <a:gd name="T62" fmla="*/ 201 w 795"/>
                  <a:gd name="T63" fmla="*/ 99 h 419"/>
                  <a:gd name="T64" fmla="*/ 217 w 795"/>
                  <a:gd name="T65" fmla="*/ 106 h 419"/>
                  <a:gd name="T66" fmla="*/ 144 w 795"/>
                  <a:gd name="T67" fmla="*/ 90 h 419"/>
                  <a:gd name="T68" fmla="*/ 137 w 795"/>
                  <a:gd name="T69" fmla="*/ 66 h 419"/>
                  <a:gd name="T70" fmla="*/ 151 w 795"/>
                  <a:gd name="T71" fmla="*/ 73 h 419"/>
                  <a:gd name="T72" fmla="*/ 80 w 795"/>
                  <a:gd name="T73" fmla="*/ 57 h 419"/>
                  <a:gd name="T74" fmla="*/ 71 w 795"/>
                  <a:gd name="T75" fmla="*/ 33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5" h="419">
                    <a:moveTo>
                      <a:pt x="23" y="7"/>
                    </a:moveTo>
                    <a:lnTo>
                      <a:pt x="16" y="23"/>
                    </a:lnTo>
                    <a:lnTo>
                      <a:pt x="0" y="16"/>
                    </a:lnTo>
                    <a:lnTo>
                      <a:pt x="7" y="0"/>
                    </a:lnTo>
                    <a:lnTo>
                      <a:pt x="23" y="7"/>
                    </a:lnTo>
                    <a:lnTo>
                      <a:pt x="23" y="7"/>
                    </a:lnTo>
                    <a:close/>
                    <a:moveTo>
                      <a:pt x="795" y="402"/>
                    </a:moveTo>
                    <a:lnTo>
                      <a:pt x="785" y="419"/>
                    </a:lnTo>
                    <a:lnTo>
                      <a:pt x="769" y="409"/>
                    </a:lnTo>
                    <a:lnTo>
                      <a:pt x="778" y="395"/>
                    </a:lnTo>
                    <a:lnTo>
                      <a:pt x="795" y="402"/>
                    </a:lnTo>
                    <a:lnTo>
                      <a:pt x="795" y="402"/>
                    </a:lnTo>
                    <a:close/>
                    <a:moveTo>
                      <a:pt x="731" y="369"/>
                    </a:moveTo>
                    <a:lnTo>
                      <a:pt x="721" y="386"/>
                    </a:lnTo>
                    <a:lnTo>
                      <a:pt x="705" y="376"/>
                    </a:lnTo>
                    <a:lnTo>
                      <a:pt x="714" y="362"/>
                    </a:lnTo>
                    <a:lnTo>
                      <a:pt x="731" y="369"/>
                    </a:lnTo>
                    <a:lnTo>
                      <a:pt x="731" y="369"/>
                    </a:lnTo>
                    <a:close/>
                    <a:moveTo>
                      <a:pt x="664" y="336"/>
                    </a:moveTo>
                    <a:lnTo>
                      <a:pt x="657" y="352"/>
                    </a:lnTo>
                    <a:lnTo>
                      <a:pt x="641" y="345"/>
                    </a:lnTo>
                    <a:lnTo>
                      <a:pt x="650" y="329"/>
                    </a:lnTo>
                    <a:lnTo>
                      <a:pt x="664" y="336"/>
                    </a:lnTo>
                    <a:lnTo>
                      <a:pt x="664" y="336"/>
                    </a:lnTo>
                    <a:close/>
                    <a:moveTo>
                      <a:pt x="601" y="303"/>
                    </a:moveTo>
                    <a:lnTo>
                      <a:pt x="593" y="319"/>
                    </a:lnTo>
                    <a:lnTo>
                      <a:pt x="577" y="312"/>
                    </a:lnTo>
                    <a:lnTo>
                      <a:pt x="586" y="296"/>
                    </a:lnTo>
                    <a:lnTo>
                      <a:pt x="601" y="303"/>
                    </a:lnTo>
                    <a:lnTo>
                      <a:pt x="601" y="303"/>
                    </a:lnTo>
                    <a:close/>
                    <a:moveTo>
                      <a:pt x="537" y="272"/>
                    </a:moveTo>
                    <a:lnTo>
                      <a:pt x="530" y="286"/>
                    </a:lnTo>
                    <a:lnTo>
                      <a:pt x="513" y="279"/>
                    </a:lnTo>
                    <a:lnTo>
                      <a:pt x="520" y="263"/>
                    </a:lnTo>
                    <a:lnTo>
                      <a:pt x="537" y="272"/>
                    </a:lnTo>
                    <a:lnTo>
                      <a:pt x="537" y="272"/>
                    </a:lnTo>
                    <a:close/>
                    <a:moveTo>
                      <a:pt x="473" y="239"/>
                    </a:moveTo>
                    <a:lnTo>
                      <a:pt x="466" y="253"/>
                    </a:lnTo>
                    <a:lnTo>
                      <a:pt x="449" y="246"/>
                    </a:lnTo>
                    <a:lnTo>
                      <a:pt x="456" y="229"/>
                    </a:lnTo>
                    <a:lnTo>
                      <a:pt x="473" y="239"/>
                    </a:lnTo>
                    <a:lnTo>
                      <a:pt x="473" y="239"/>
                    </a:lnTo>
                    <a:close/>
                    <a:moveTo>
                      <a:pt x="409" y="206"/>
                    </a:moveTo>
                    <a:lnTo>
                      <a:pt x="399" y="222"/>
                    </a:lnTo>
                    <a:lnTo>
                      <a:pt x="385" y="213"/>
                    </a:lnTo>
                    <a:lnTo>
                      <a:pt x="392" y="196"/>
                    </a:lnTo>
                    <a:lnTo>
                      <a:pt x="409" y="206"/>
                    </a:lnTo>
                    <a:lnTo>
                      <a:pt x="409" y="206"/>
                    </a:lnTo>
                    <a:close/>
                    <a:moveTo>
                      <a:pt x="345" y="173"/>
                    </a:moveTo>
                    <a:lnTo>
                      <a:pt x="336" y="189"/>
                    </a:lnTo>
                    <a:lnTo>
                      <a:pt x="321" y="180"/>
                    </a:lnTo>
                    <a:lnTo>
                      <a:pt x="328" y="163"/>
                    </a:lnTo>
                    <a:lnTo>
                      <a:pt x="345" y="173"/>
                    </a:lnTo>
                    <a:lnTo>
                      <a:pt x="345" y="173"/>
                    </a:lnTo>
                    <a:close/>
                    <a:moveTo>
                      <a:pt x="281" y="139"/>
                    </a:moveTo>
                    <a:lnTo>
                      <a:pt x="272" y="156"/>
                    </a:lnTo>
                    <a:lnTo>
                      <a:pt x="255" y="147"/>
                    </a:lnTo>
                    <a:lnTo>
                      <a:pt x="265" y="130"/>
                    </a:lnTo>
                    <a:lnTo>
                      <a:pt x="281" y="139"/>
                    </a:lnTo>
                    <a:lnTo>
                      <a:pt x="281" y="139"/>
                    </a:lnTo>
                    <a:close/>
                    <a:moveTo>
                      <a:pt x="217" y="106"/>
                    </a:moveTo>
                    <a:lnTo>
                      <a:pt x="208" y="123"/>
                    </a:lnTo>
                    <a:lnTo>
                      <a:pt x="191" y="113"/>
                    </a:lnTo>
                    <a:lnTo>
                      <a:pt x="201" y="99"/>
                    </a:lnTo>
                    <a:lnTo>
                      <a:pt x="217" y="106"/>
                    </a:lnTo>
                    <a:lnTo>
                      <a:pt x="217" y="106"/>
                    </a:lnTo>
                    <a:close/>
                    <a:moveTo>
                      <a:pt x="151" y="73"/>
                    </a:moveTo>
                    <a:lnTo>
                      <a:pt x="144" y="90"/>
                    </a:lnTo>
                    <a:lnTo>
                      <a:pt x="127" y="83"/>
                    </a:lnTo>
                    <a:lnTo>
                      <a:pt x="137" y="66"/>
                    </a:lnTo>
                    <a:lnTo>
                      <a:pt x="151" y="73"/>
                    </a:lnTo>
                    <a:lnTo>
                      <a:pt x="151" y="73"/>
                    </a:lnTo>
                    <a:close/>
                    <a:moveTo>
                      <a:pt x="87" y="40"/>
                    </a:moveTo>
                    <a:lnTo>
                      <a:pt x="80" y="57"/>
                    </a:lnTo>
                    <a:lnTo>
                      <a:pt x="63" y="49"/>
                    </a:lnTo>
                    <a:lnTo>
                      <a:pt x="71" y="33"/>
                    </a:lnTo>
                    <a:lnTo>
                      <a:pt x="87" y="4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7"/>
              <p:cNvSpPr>
                <a:spLocks noEditPoints="1"/>
              </p:cNvSpPr>
              <p:nvPr/>
            </p:nvSpPr>
            <p:spPr bwMode="auto">
              <a:xfrm>
                <a:off x="2070" y="1697"/>
                <a:ext cx="270" cy="852"/>
              </a:xfrm>
              <a:custGeom>
                <a:avLst/>
                <a:gdLst>
                  <a:gd name="T0" fmla="*/ 5 w 270"/>
                  <a:gd name="T1" fmla="*/ 24 h 852"/>
                  <a:gd name="T2" fmla="*/ 17 w 270"/>
                  <a:gd name="T3" fmla="*/ 0 h 852"/>
                  <a:gd name="T4" fmla="*/ 24 w 270"/>
                  <a:gd name="T5" fmla="*/ 19 h 852"/>
                  <a:gd name="T6" fmla="*/ 253 w 270"/>
                  <a:gd name="T7" fmla="*/ 852 h 852"/>
                  <a:gd name="T8" fmla="*/ 265 w 270"/>
                  <a:gd name="T9" fmla="*/ 831 h 852"/>
                  <a:gd name="T10" fmla="*/ 270 w 270"/>
                  <a:gd name="T11" fmla="*/ 848 h 852"/>
                  <a:gd name="T12" fmla="*/ 232 w 270"/>
                  <a:gd name="T13" fmla="*/ 784 h 852"/>
                  <a:gd name="T14" fmla="*/ 244 w 270"/>
                  <a:gd name="T15" fmla="*/ 762 h 852"/>
                  <a:gd name="T16" fmla="*/ 249 w 270"/>
                  <a:gd name="T17" fmla="*/ 779 h 852"/>
                  <a:gd name="T18" fmla="*/ 211 w 270"/>
                  <a:gd name="T19" fmla="*/ 715 h 852"/>
                  <a:gd name="T20" fmla="*/ 223 w 270"/>
                  <a:gd name="T21" fmla="*/ 691 h 852"/>
                  <a:gd name="T22" fmla="*/ 230 w 270"/>
                  <a:gd name="T23" fmla="*/ 710 h 852"/>
                  <a:gd name="T24" fmla="*/ 192 w 270"/>
                  <a:gd name="T25" fmla="*/ 646 h 852"/>
                  <a:gd name="T26" fmla="*/ 204 w 270"/>
                  <a:gd name="T27" fmla="*/ 623 h 852"/>
                  <a:gd name="T28" fmla="*/ 208 w 270"/>
                  <a:gd name="T29" fmla="*/ 642 h 852"/>
                  <a:gd name="T30" fmla="*/ 170 w 270"/>
                  <a:gd name="T31" fmla="*/ 578 h 852"/>
                  <a:gd name="T32" fmla="*/ 182 w 270"/>
                  <a:gd name="T33" fmla="*/ 554 h 852"/>
                  <a:gd name="T34" fmla="*/ 187 w 270"/>
                  <a:gd name="T35" fmla="*/ 571 h 852"/>
                  <a:gd name="T36" fmla="*/ 149 w 270"/>
                  <a:gd name="T37" fmla="*/ 507 h 852"/>
                  <a:gd name="T38" fmla="*/ 161 w 270"/>
                  <a:gd name="T39" fmla="*/ 486 h 852"/>
                  <a:gd name="T40" fmla="*/ 168 w 270"/>
                  <a:gd name="T41" fmla="*/ 502 h 852"/>
                  <a:gd name="T42" fmla="*/ 130 w 270"/>
                  <a:gd name="T43" fmla="*/ 438 h 852"/>
                  <a:gd name="T44" fmla="*/ 142 w 270"/>
                  <a:gd name="T45" fmla="*/ 417 h 852"/>
                  <a:gd name="T46" fmla="*/ 147 w 270"/>
                  <a:gd name="T47" fmla="*/ 433 h 852"/>
                  <a:gd name="T48" fmla="*/ 109 w 270"/>
                  <a:gd name="T49" fmla="*/ 370 h 852"/>
                  <a:gd name="T50" fmla="*/ 121 w 270"/>
                  <a:gd name="T51" fmla="*/ 346 h 852"/>
                  <a:gd name="T52" fmla="*/ 126 w 270"/>
                  <a:gd name="T53" fmla="*/ 365 h 852"/>
                  <a:gd name="T54" fmla="*/ 88 w 270"/>
                  <a:gd name="T55" fmla="*/ 301 h 852"/>
                  <a:gd name="T56" fmla="*/ 99 w 270"/>
                  <a:gd name="T57" fmla="*/ 277 h 852"/>
                  <a:gd name="T58" fmla="*/ 104 w 270"/>
                  <a:gd name="T59" fmla="*/ 296 h 852"/>
                  <a:gd name="T60" fmla="*/ 66 w 270"/>
                  <a:gd name="T61" fmla="*/ 230 h 852"/>
                  <a:gd name="T62" fmla="*/ 81 w 270"/>
                  <a:gd name="T63" fmla="*/ 209 h 852"/>
                  <a:gd name="T64" fmla="*/ 85 w 270"/>
                  <a:gd name="T65" fmla="*/ 225 h 852"/>
                  <a:gd name="T66" fmla="*/ 47 w 270"/>
                  <a:gd name="T67" fmla="*/ 161 h 852"/>
                  <a:gd name="T68" fmla="*/ 59 w 270"/>
                  <a:gd name="T69" fmla="*/ 140 h 852"/>
                  <a:gd name="T70" fmla="*/ 64 w 270"/>
                  <a:gd name="T71" fmla="*/ 156 h 852"/>
                  <a:gd name="T72" fmla="*/ 26 w 270"/>
                  <a:gd name="T73" fmla="*/ 93 h 852"/>
                  <a:gd name="T74" fmla="*/ 38 w 270"/>
                  <a:gd name="T75" fmla="*/ 71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0" h="852">
                    <a:moveTo>
                      <a:pt x="24" y="19"/>
                    </a:moveTo>
                    <a:lnTo>
                      <a:pt x="5" y="24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  <a:moveTo>
                      <a:pt x="270" y="848"/>
                    </a:moveTo>
                    <a:lnTo>
                      <a:pt x="253" y="852"/>
                    </a:lnTo>
                    <a:lnTo>
                      <a:pt x="249" y="836"/>
                    </a:lnTo>
                    <a:lnTo>
                      <a:pt x="265" y="831"/>
                    </a:lnTo>
                    <a:lnTo>
                      <a:pt x="270" y="848"/>
                    </a:lnTo>
                    <a:lnTo>
                      <a:pt x="270" y="848"/>
                    </a:lnTo>
                    <a:close/>
                    <a:moveTo>
                      <a:pt x="249" y="779"/>
                    </a:moveTo>
                    <a:lnTo>
                      <a:pt x="232" y="784"/>
                    </a:lnTo>
                    <a:lnTo>
                      <a:pt x="227" y="767"/>
                    </a:lnTo>
                    <a:lnTo>
                      <a:pt x="244" y="762"/>
                    </a:lnTo>
                    <a:lnTo>
                      <a:pt x="249" y="779"/>
                    </a:lnTo>
                    <a:lnTo>
                      <a:pt x="249" y="779"/>
                    </a:lnTo>
                    <a:close/>
                    <a:moveTo>
                      <a:pt x="230" y="710"/>
                    </a:moveTo>
                    <a:lnTo>
                      <a:pt x="211" y="715"/>
                    </a:lnTo>
                    <a:lnTo>
                      <a:pt x="206" y="699"/>
                    </a:lnTo>
                    <a:lnTo>
                      <a:pt x="223" y="691"/>
                    </a:lnTo>
                    <a:lnTo>
                      <a:pt x="230" y="710"/>
                    </a:lnTo>
                    <a:lnTo>
                      <a:pt x="230" y="710"/>
                    </a:lnTo>
                    <a:close/>
                    <a:moveTo>
                      <a:pt x="208" y="642"/>
                    </a:moveTo>
                    <a:lnTo>
                      <a:pt x="192" y="646"/>
                    </a:lnTo>
                    <a:lnTo>
                      <a:pt x="185" y="628"/>
                    </a:lnTo>
                    <a:lnTo>
                      <a:pt x="204" y="623"/>
                    </a:lnTo>
                    <a:lnTo>
                      <a:pt x="208" y="642"/>
                    </a:lnTo>
                    <a:lnTo>
                      <a:pt x="208" y="642"/>
                    </a:lnTo>
                    <a:close/>
                    <a:moveTo>
                      <a:pt x="187" y="571"/>
                    </a:moveTo>
                    <a:lnTo>
                      <a:pt x="170" y="578"/>
                    </a:lnTo>
                    <a:lnTo>
                      <a:pt x="166" y="559"/>
                    </a:lnTo>
                    <a:lnTo>
                      <a:pt x="182" y="554"/>
                    </a:lnTo>
                    <a:lnTo>
                      <a:pt x="187" y="571"/>
                    </a:lnTo>
                    <a:lnTo>
                      <a:pt x="187" y="571"/>
                    </a:lnTo>
                    <a:close/>
                    <a:moveTo>
                      <a:pt x="168" y="502"/>
                    </a:moveTo>
                    <a:lnTo>
                      <a:pt x="149" y="507"/>
                    </a:lnTo>
                    <a:lnTo>
                      <a:pt x="144" y="490"/>
                    </a:lnTo>
                    <a:lnTo>
                      <a:pt x="161" y="486"/>
                    </a:lnTo>
                    <a:lnTo>
                      <a:pt x="168" y="502"/>
                    </a:lnTo>
                    <a:lnTo>
                      <a:pt x="168" y="502"/>
                    </a:lnTo>
                    <a:close/>
                    <a:moveTo>
                      <a:pt x="147" y="433"/>
                    </a:moveTo>
                    <a:lnTo>
                      <a:pt x="130" y="438"/>
                    </a:lnTo>
                    <a:lnTo>
                      <a:pt x="123" y="422"/>
                    </a:lnTo>
                    <a:lnTo>
                      <a:pt x="142" y="417"/>
                    </a:lnTo>
                    <a:lnTo>
                      <a:pt x="147" y="433"/>
                    </a:lnTo>
                    <a:lnTo>
                      <a:pt x="147" y="433"/>
                    </a:lnTo>
                    <a:close/>
                    <a:moveTo>
                      <a:pt x="126" y="365"/>
                    </a:moveTo>
                    <a:lnTo>
                      <a:pt x="109" y="370"/>
                    </a:lnTo>
                    <a:lnTo>
                      <a:pt x="104" y="353"/>
                    </a:lnTo>
                    <a:lnTo>
                      <a:pt x="121" y="346"/>
                    </a:lnTo>
                    <a:lnTo>
                      <a:pt x="126" y="365"/>
                    </a:lnTo>
                    <a:lnTo>
                      <a:pt x="126" y="365"/>
                    </a:lnTo>
                    <a:close/>
                    <a:moveTo>
                      <a:pt x="104" y="296"/>
                    </a:moveTo>
                    <a:lnTo>
                      <a:pt x="88" y="301"/>
                    </a:lnTo>
                    <a:lnTo>
                      <a:pt x="83" y="282"/>
                    </a:lnTo>
                    <a:lnTo>
                      <a:pt x="99" y="277"/>
                    </a:lnTo>
                    <a:lnTo>
                      <a:pt x="104" y="296"/>
                    </a:lnTo>
                    <a:lnTo>
                      <a:pt x="104" y="296"/>
                    </a:lnTo>
                    <a:close/>
                    <a:moveTo>
                      <a:pt x="85" y="225"/>
                    </a:moveTo>
                    <a:lnTo>
                      <a:pt x="66" y="230"/>
                    </a:lnTo>
                    <a:lnTo>
                      <a:pt x="62" y="213"/>
                    </a:lnTo>
                    <a:lnTo>
                      <a:pt x="81" y="209"/>
                    </a:lnTo>
                    <a:lnTo>
                      <a:pt x="85" y="225"/>
                    </a:lnTo>
                    <a:lnTo>
                      <a:pt x="85" y="225"/>
                    </a:lnTo>
                    <a:close/>
                    <a:moveTo>
                      <a:pt x="64" y="156"/>
                    </a:moveTo>
                    <a:lnTo>
                      <a:pt x="47" y="161"/>
                    </a:lnTo>
                    <a:lnTo>
                      <a:pt x="43" y="145"/>
                    </a:lnTo>
                    <a:lnTo>
                      <a:pt x="59" y="140"/>
                    </a:lnTo>
                    <a:lnTo>
                      <a:pt x="64" y="156"/>
                    </a:lnTo>
                    <a:lnTo>
                      <a:pt x="64" y="156"/>
                    </a:lnTo>
                    <a:close/>
                    <a:moveTo>
                      <a:pt x="43" y="88"/>
                    </a:moveTo>
                    <a:lnTo>
                      <a:pt x="26" y="93"/>
                    </a:lnTo>
                    <a:lnTo>
                      <a:pt x="21" y="76"/>
                    </a:lnTo>
                    <a:lnTo>
                      <a:pt x="38" y="71"/>
                    </a:lnTo>
                    <a:lnTo>
                      <a:pt x="43" y="8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8"/>
              <p:cNvSpPr>
                <a:spLocks noEditPoints="1"/>
              </p:cNvSpPr>
              <p:nvPr/>
            </p:nvSpPr>
            <p:spPr bwMode="auto">
              <a:xfrm>
                <a:off x="1945" y="1266"/>
                <a:ext cx="142" cy="438"/>
              </a:xfrm>
              <a:custGeom>
                <a:avLst/>
                <a:gdLst>
                  <a:gd name="T0" fmla="*/ 120 w 142"/>
                  <a:gd name="T1" fmla="*/ 419 h 438"/>
                  <a:gd name="T2" fmla="*/ 137 w 142"/>
                  <a:gd name="T3" fmla="*/ 415 h 438"/>
                  <a:gd name="T4" fmla="*/ 142 w 142"/>
                  <a:gd name="T5" fmla="*/ 431 h 438"/>
                  <a:gd name="T6" fmla="*/ 125 w 142"/>
                  <a:gd name="T7" fmla="*/ 438 h 438"/>
                  <a:gd name="T8" fmla="*/ 120 w 142"/>
                  <a:gd name="T9" fmla="*/ 419 h 438"/>
                  <a:gd name="T10" fmla="*/ 120 w 142"/>
                  <a:gd name="T11" fmla="*/ 419 h 438"/>
                  <a:gd name="T12" fmla="*/ 0 w 142"/>
                  <a:gd name="T13" fmla="*/ 5 h 438"/>
                  <a:gd name="T14" fmla="*/ 16 w 142"/>
                  <a:gd name="T15" fmla="*/ 0 h 438"/>
                  <a:gd name="T16" fmla="*/ 21 w 142"/>
                  <a:gd name="T17" fmla="*/ 17 h 438"/>
                  <a:gd name="T18" fmla="*/ 4 w 142"/>
                  <a:gd name="T19" fmla="*/ 22 h 438"/>
                  <a:gd name="T20" fmla="*/ 0 w 142"/>
                  <a:gd name="T21" fmla="*/ 5 h 438"/>
                  <a:gd name="T22" fmla="*/ 0 w 142"/>
                  <a:gd name="T23" fmla="*/ 5 h 438"/>
                  <a:gd name="T24" fmla="*/ 19 w 142"/>
                  <a:gd name="T25" fmla="*/ 74 h 438"/>
                  <a:gd name="T26" fmla="*/ 38 w 142"/>
                  <a:gd name="T27" fmla="*/ 69 h 438"/>
                  <a:gd name="T28" fmla="*/ 42 w 142"/>
                  <a:gd name="T29" fmla="*/ 86 h 438"/>
                  <a:gd name="T30" fmla="*/ 26 w 142"/>
                  <a:gd name="T31" fmla="*/ 90 h 438"/>
                  <a:gd name="T32" fmla="*/ 19 w 142"/>
                  <a:gd name="T33" fmla="*/ 74 h 438"/>
                  <a:gd name="T34" fmla="*/ 19 w 142"/>
                  <a:gd name="T35" fmla="*/ 74 h 438"/>
                  <a:gd name="T36" fmla="*/ 40 w 142"/>
                  <a:gd name="T37" fmla="*/ 142 h 438"/>
                  <a:gd name="T38" fmla="*/ 57 w 142"/>
                  <a:gd name="T39" fmla="*/ 138 h 438"/>
                  <a:gd name="T40" fmla="*/ 61 w 142"/>
                  <a:gd name="T41" fmla="*/ 154 h 438"/>
                  <a:gd name="T42" fmla="*/ 45 w 142"/>
                  <a:gd name="T43" fmla="*/ 159 h 438"/>
                  <a:gd name="T44" fmla="*/ 40 w 142"/>
                  <a:gd name="T45" fmla="*/ 142 h 438"/>
                  <a:gd name="T46" fmla="*/ 40 w 142"/>
                  <a:gd name="T47" fmla="*/ 142 h 438"/>
                  <a:gd name="T48" fmla="*/ 59 w 142"/>
                  <a:gd name="T49" fmla="*/ 211 h 438"/>
                  <a:gd name="T50" fmla="*/ 78 w 142"/>
                  <a:gd name="T51" fmla="*/ 206 h 438"/>
                  <a:gd name="T52" fmla="*/ 83 w 142"/>
                  <a:gd name="T53" fmla="*/ 225 h 438"/>
                  <a:gd name="T54" fmla="*/ 66 w 142"/>
                  <a:gd name="T55" fmla="*/ 230 h 438"/>
                  <a:gd name="T56" fmla="*/ 59 w 142"/>
                  <a:gd name="T57" fmla="*/ 211 h 438"/>
                  <a:gd name="T58" fmla="*/ 59 w 142"/>
                  <a:gd name="T59" fmla="*/ 211 h 438"/>
                  <a:gd name="T60" fmla="*/ 80 w 142"/>
                  <a:gd name="T61" fmla="*/ 282 h 438"/>
                  <a:gd name="T62" fmla="*/ 97 w 142"/>
                  <a:gd name="T63" fmla="*/ 277 h 438"/>
                  <a:gd name="T64" fmla="*/ 101 w 142"/>
                  <a:gd name="T65" fmla="*/ 294 h 438"/>
                  <a:gd name="T66" fmla="*/ 85 w 142"/>
                  <a:gd name="T67" fmla="*/ 299 h 438"/>
                  <a:gd name="T68" fmla="*/ 80 w 142"/>
                  <a:gd name="T69" fmla="*/ 282 h 438"/>
                  <a:gd name="T70" fmla="*/ 80 w 142"/>
                  <a:gd name="T71" fmla="*/ 282 h 438"/>
                  <a:gd name="T72" fmla="*/ 99 w 142"/>
                  <a:gd name="T73" fmla="*/ 351 h 438"/>
                  <a:gd name="T74" fmla="*/ 118 w 142"/>
                  <a:gd name="T75" fmla="*/ 346 h 438"/>
                  <a:gd name="T76" fmla="*/ 123 w 142"/>
                  <a:gd name="T77" fmla="*/ 363 h 438"/>
                  <a:gd name="T78" fmla="*/ 106 w 142"/>
                  <a:gd name="T79" fmla="*/ 367 h 438"/>
                  <a:gd name="T80" fmla="*/ 99 w 142"/>
                  <a:gd name="T81" fmla="*/ 35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438">
                    <a:moveTo>
                      <a:pt x="120" y="419"/>
                    </a:moveTo>
                    <a:lnTo>
                      <a:pt x="137" y="415"/>
                    </a:lnTo>
                    <a:lnTo>
                      <a:pt x="142" y="431"/>
                    </a:lnTo>
                    <a:lnTo>
                      <a:pt x="125" y="438"/>
                    </a:lnTo>
                    <a:lnTo>
                      <a:pt x="120" y="419"/>
                    </a:lnTo>
                    <a:lnTo>
                      <a:pt x="120" y="419"/>
                    </a:lnTo>
                    <a:close/>
                    <a:moveTo>
                      <a:pt x="0" y="5"/>
                    </a:moveTo>
                    <a:lnTo>
                      <a:pt x="16" y="0"/>
                    </a:lnTo>
                    <a:lnTo>
                      <a:pt x="21" y="17"/>
                    </a:lnTo>
                    <a:lnTo>
                      <a:pt x="4" y="2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19" y="74"/>
                    </a:moveTo>
                    <a:lnTo>
                      <a:pt x="38" y="69"/>
                    </a:lnTo>
                    <a:lnTo>
                      <a:pt x="42" y="86"/>
                    </a:lnTo>
                    <a:lnTo>
                      <a:pt x="26" y="90"/>
                    </a:lnTo>
                    <a:lnTo>
                      <a:pt x="19" y="74"/>
                    </a:lnTo>
                    <a:lnTo>
                      <a:pt x="19" y="74"/>
                    </a:lnTo>
                    <a:close/>
                    <a:moveTo>
                      <a:pt x="40" y="142"/>
                    </a:moveTo>
                    <a:lnTo>
                      <a:pt x="57" y="138"/>
                    </a:lnTo>
                    <a:lnTo>
                      <a:pt x="61" y="154"/>
                    </a:lnTo>
                    <a:lnTo>
                      <a:pt x="45" y="159"/>
                    </a:lnTo>
                    <a:lnTo>
                      <a:pt x="40" y="142"/>
                    </a:lnTo>
                    <a:lnTo>
                      <a:pt x="40" y="142"/>
                    </a:lnTo>
                    <a:close/>
                    <a:moveTo>
                      <a:pt x="59" y="211"/>
                    </a:moveTo>
                    <a:lnTo>
                      <a:pt x="78" y="206"/>
                    </a:lnTo>
                    <a:lnTo>
                      <a:pt x="83" y="225"/>
                    </a:lnTo>
                    <a:lnTo>
                      <a:pt x="66" y="230"/>
                    </a:lnTo>
                    <a:lnTo>
                      <a:pt x="59" y="211"/>
                    </a:lnTo>
                    <a:lnTo>
                      <a:pt x="59" y="211"/>
                    </a:lnTo>
                    <a:close/>
                    <a:moveTo>
                      <a:pt x="80" y="282"/>
                    </a:moveTo>
                    <a:lnTo>
                      <a:pt x="97" y="277"/>
                    </a:lnTo>
                    <a:lnTo>
                      <a:pt x="101" y="294"/>
                    </a:lnTo>
                    <a:lnTo>
                      <a:pt x="85" y="299"/>
                    </a:lnTo>
                    <a:lnTo>
                      <a:pt x="80" y="282"/>
                    </a:lnTo>
                    <a:lnTo>
                      <a:pt x="80" y="282"/>
                    </a:lnTo>
                    <a:close/>
                    <a:moveTo>
                      <a:pt x="99" y="351"/>
                    </a:moveTo>
                    <a:lnTo>
                      <a:pt x="118" y="346"/>
                    </a:lnTo>
                    <a:lnTo>
                      <a:pt x="123" y="363"/>
                    </a:lnTo>
                    <a:lnTo>
                      <a:pt x="106" y="367"/>
                    </a:lnTo>
                    <a:lnTo>
                      <a:pt x="99" y="35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9"/>
              <p:cNvSpPr>
                <a:spLocks noEditPoints="1"/>
              </p:cNvSpPr>
              <p:nvPr/>
            </p:nvSpPr>
            <p:spPr bwMode="auto">
              <a:xfrm>
                <a:off x="2075" y="1290"/>
                <a:ext cx="795" cy="419"/>
              </a:xfrm>
              <a:custGeom>
                <a:avLst/>
                <a:gdLst>
                  <a:gd name="T0" fmla="*/ 24 w 795"/>
                  <a:gd name="T1" fmla="*/ 410 h 419"/>
                  <a:gd name="T2" fmla="*/ 0 w 795"/>
                  <a:gd name="T3" fmla="*/ 403 h 419"/>
                  <a:gd name="T4" fmla="*/ 16 w 795"/>
                  <a:gd name="T5" fmla="*/ 395 h 419"/>
                  <a:gd name="T6" fmla="*/ 795 w 795"/>
                  <a:gd name="T7" fmla="*/ 17 h 419"/>
                  <a:gd name="T8" fmla="*/ 771 w 795"/>
                  <a:gd name="T9" fmla="*/ 7 h 419"/>
                  <a:gd name="T10" fmla="*/ 785 w 795"/>
                  <a:gd name="T11" fmla="*/ 0 h 419"/>
                  <a:gd name="T12" fmla="*/ 731 w 795"/>
                  <a:gd name="T13" fmla="*/ 50 h 419"/>
                  <a:gd name="T14" fmla="*/ 705 w 795"/>
                  <a:gd name="T15" fmla="*/ 40 h 419"/>
                  <a:gd name="T16" fmla="*/ 722 w 795"/>
                  <a:gd name="T17" fmla="*/ 33 h 419"/>
                  <a:gd name="T18" fmla="*/ 667 w 795"/>
                  <a:gd name="T19" fmla="*/ 83 h 419"/>
                  <a:gd name="T20" fmla="*/ 641 w 795"/>
                  <a:gd name="T21" fmla="*/ 73 h 419"/>
                  <a:gd name="T22" fmla="*/ 658 w 795"/>
                  <a:gd name="T23" fmla="*/ 66 h 419"/>
                  <a:gd name="T24" fmla="*/ 601 w 795"/>
                  <a:gd name="T25" fmla="*/ 114 h 419"/>
                  <a:gd name="T26" fmla="*/ 577 w 795"/>
                  <a:gd name="T27" fmla="*/ 107 h 419"/>
                  <a:gd name="T28" fmla="*/ 594 w 795"/>
                  <a:gd name="T29" fmla="*/ 100 h 419"/>
                  <a:gd name="T30" fmla="*/ 537 w 795"/>
                  <a:gd name="T31" fmla="*/ 147 h 419"/>
                  <a:gd name="T32" fmla="*/ 513 w 795"/>
                  <a:gd name="T33" fmla="*/ 140 h 419"/>
                  <a:gd name="T34" fmla="*/ 530 w 795"/>
                  <a:gd name="T35" fmla="*/ 133 h 419"/>
                  <a:gd name="T36" fmla="*/ 473 w 795"/>
                  <a:gd name="T37" fmla="*/ 180 h 419"/>
                  <a:gd name="T38" fmla="*/ 449 w 795"/>
                  <a:gd name="T39" fmla="*/ 173 h 419"/>
                  <a:gd name="T40" fmla="*/ 466 w 795"/>
                  <a:gd name="T41" fmla="*/ 163 h 419"/>
                  <a:gd name="T42" fmla="*/ 409 w 795"/>
                  <a:gd name="T43" fmla="*/ 213 h 419"/>
                  <a:gd name="T44" fmla="*/ 386 w 795"/>
                  <a:gd name="T45" fmla="*/ 206 h 419"/>
                  <a:gd name="T46" fmla="*/ 402 w 795"/>
                  <a:gd name="T47" fmla="*/ 197 h 419"/>
                  <a:gd name="T48" fmla="*/ 345 w 795"/>
                  <a:gd name="T49" fmla="*/ 246 h 419"/>
                  <a:gd name="T50" fmla="*/ 322 w 795"/>
                  <a:gd name="T51" fmla="*/ 239 h 419"/>
                  <a:gd name="T52" fmla="*/ 336 w 795"/>
                  <a:gd name="T53" fmla="*/ 230 h 419"/>
                  <a:gd name="T54" fmla="*/ 281 w 795"/>
                  <a:gd name="T55" fmla="*/ 279 h 419"/>
                  <a:gd name="T56" fmla="*/ 258 w 795"/>
                  <a:gd name="T57" fmla="*/ 272 h 419"/>
                  <a:gd name="T58" fmla="*/ 272 w 795"/>
                  <a:gd name="T59" fmla="*/ 263 h 419"/>
                  <a:gd name="T60" fmla="*/ 218 w 795"/>
                  <a:gd name="T61" fmla="*/ 313 h 419"/>
                  <a:gd name="T62" fmla="*/ 192 w 795"/>
                  <a:gd name="T63" fmla="*/ 303 h 419"/>
                  <a:gd name="T64" fmla="*/ 208 w 795"/>
                  <a:gd name="T65" fmla="*/ 296 h 419"/>
                  <a:gd name="T66" fmla="*/ 154 w 795"/>
                  <a:gd name="T67" fmla="*/ 346 h 419"/>
                  <a:gd name="T68" fmla="*/ 128 w 795"/>
                  <a:gd name="T69" fmla="*/ 336 h 419"/>
                  <a:gd name="T70" fmla="*/ 144 w 795"/>
                  <a:gd name="T71" fmla="*/ 329 h 419"/>
                  <a:gd name="T72" fmla="*/ 87 w 795"/>
                  <a:gd name="T73" fmla="*/ 379 h 419"/>
                  <a:gd name="T74" fmla="*/ 64 w 795"/>
                  <a:gd name="T75" fmla="*/ 36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5" h="419">
                    <a:moveTo>
                      <a:pt x="16" y="395"/>
                    </a:moveTo>
                    <a:lnTo>
                      <a:pt x="24" y="410"/>
                    </a:lnTo>
                    <a:lnTo>
                      <a:pt x="9" y="419"/>
                    </a:lnTo>
                    <a:lnTo>
                      <a:pt x="0" y="403"/>
                    </a:lnTo>
                    <a:lnTo>
                      <a:pt x="16" y="395"/>
                    </a:lnTo>
                    <a:lnTo>
                      <a:pt x="16" y="395"/>
                    </a:lnTo>
                    <a:close/>
                    <a:moveTo>
                      <a:pt x="785" y="0"/>
                    </a:moveTo>
                    <a:lnTo>
                      <a:pt x="795" y="17"/>
                    </a:lnTo>
                    <a:lnTo>
                      <a:pt x="778" y="24"/>
                    </a:lnTo>
                    <a:lnTo>
                      <a:pt x="771" y="7"/>
                    </a:lnTo>
                    <a:lnTo>
                      <a:pt x="785" y="0"/>
                    </a:lnTo>
                    <a:lnTo>
                      <a:pt x="785" y="0"/>
                    </a:lnTo>
                    <a:close/>
                    <a:moveTo>
                      <a:pt x="722" y="33"/>
                    </a:moveTo>
                    <a:lnTo>
                      <a:pt x="731" y="50"/>
                    </a:lnTo>
                    <a:lnTo>
                      <a:pt x="714" y="57"/>
                    </a:lnTo>
                    <a:lnTo>
                      <a:pt x="705" y="40"/>
                    </a:lnTo>
                    <a:lnTo>
                      <a:pt x="722" y="33"/>
                    </a:lnTo>
                    <a:lnTo>
                      <a:pt x="722" y="33"/>
                    </a:lnTo>
                    <a:close/>
                    <a:moveTo>
                      <a:pt x="658" y="66"/>
                    </a:moveTo>
                    <a:lnTo>
                      <a:pt x="667" y="83"/>
                    </a:lnTo>
                    <a:lnTo>
                      <a:pt x="651" y="90"/>
                    </a:lnTo>
                    <a:lnTo>
                      <a:pt x="641" y="73"/>
                    </a:lnTo>
                    <a:lnTo>
                      <a:pt x="658" y="66"/>
                    </a:lnTo>
                    <a:lnTo>
                      <a:pt x="658" y="66"/>
                    </a:lnTo>
                    <a:close/>
                    <a:moveTo>
                      <a:pt x="594" y="100"/>
                    </a:moveTo>
                    <a:lnTo>
                      <a:pt x="601" y="114"/>
                    </a:lnTo>
                    <a:lnTo>
                      <a:pt x="587" y="123"/>
                    </a:lnTo>
                    <a:lnTo>
                      <a:pt x="577" y="107"/>
                    </a:lnTo>
                    <a:lnTo>
                      <a:pt x="594" y="100"/>
                    </a:lnTo>
                    <a:lnTo>
                      <a:pt x="594" y="100"/>
                    </a:lnTo>
                    <a:close/>
                    <a:moveTo>
                      <a:pt x="530" y="133"/>
                    </a:moveTo>
                    <a:lnTo>
                      <a:pt x="537" y="147"/>
                    </a:lnTo>
                    <a:lnTo>
                      <a:pt x="523" y="156"/>
                    </a:lnTo>
                    <a:lnTo>
                      <a:pt x="513" y="140"/>
                    </a:lnTo>
                    <a:lnTo>
                      <a:pt x="530" y="133"/>
                    </a:lnTo>
                    <a:lnTo>
                      <a:pt x="530" y="133"/>
                    </a:lnTo>
                    <a:close/>
                    <a:moveTo>
                      <a:pt x="466" y="163"/>
                    </a:moveTo>
                    <a:lnTo>
                      <a:pt x="473" y="180"/>
                    </a:lnTo>
                    <a:lnTo>
                      <a:pt x="457" y="189"/>
                    </a:lnTo>
                    <a:lnTo>
                      <a:pt x="449" y="173"/>
                    </a:lnTo>
                    <a:lnTo>
                      <a:pt x="466" y="163"/>
                    </a:lnTo>
                    <a:lnTo>
                      <a:pt x="466" y="163"/>
                    </a:lnTo>
                    <a:close/>
                    <a:moveTo>
                      <a:pt x="402" y="197"/>
                    </a:moveTo>
                    <a:lnTo>
                      <a:pt x="409" y="213"/>
                    </a:lnTo>
                    <a:lnTo>
                      <a:pt x="393" y="223"/>
                    </a:lnTo>
                    <a:lnTo>
                      <a:pt x="386" y="206"/>
                    </a:lnTo>
                    <a:lnTo>
                      <a:pt x="402" y="197"/>
                    </a:lnTo>
                    <a:lnTo>
                      <a:pt x="402" y="197"/>
                    </a:lnTo>
                    <a:close/>
                    <a:moveTo>
                      <a:pt x="336" y="230"/>
                    </a:moveTo>
                    <a:lnTo>
                      <a:pt x="345" y="246"/>
                    </a:lnTo>
                    <a:lnTo>
                      <a:pt x="329" y="253"/>
                    </a:lnTo>
                    <a:lnTo>
                      <a:pt x="322" y="239"/>
                    </a:lnTo>
                    <a:lnTo>
                      <a:pt x="336" y="230"/>
                    </a:lnTo>
                    <a:lnTo>
                      <a:pt x="336" y="230"/>
                    </a:lnTo>
                    <a:close/>
                    <a:moveTo>
                      <a:pt x="272" y="263"/>
                    </a:moveTo>
                    <a:lnTo>
                      <a:pt x="281" y="279"/>
                    </a:lnTo>
                    <a:lnTo>
                      <a:pt x="265" y="287"/>
                    </a:lnTo>
                    <a:lnTo>
                      <a:pt x="258" y="272"/>
                    </a:lnTo>
                    <a:lnTo>
                      <a:pt x="272" y="263"/>
                    </a:lnTo>
                    <a:lnTo>
                      <a:pt x="272" y="263"/>
                    </a:lnTo>
                    <a:close/>
                    <a:moveTo>
                      <a:pt x="208" y="296"/>
                    </a:moveTo>
                    <a:lnTo>
                      <a:pt x="218" y="313"/>
                    </a:lnTo>
                    <a:lnTo>
                      <a:pt x="201" y="320"/>
                    </a:lnTo>
                    <a:lnTo>
                      <a:pt x="192" y="303"/>
                    </a:lnTo>
                    <a:lnTo>
                      <a:pt x="208" y="296"/>
                    </a:lnTo>
                    <a:lnTo>
                      <a:pt x="208" y="296"/>
                    </a:lnTo>
                    <a:close/>
                    <a:moveTo>
                      <a:pt x="144" y="329"/>
                    </a:moveTo>
                    <a:lnTo>
                      <a:pt x="154" y="346"/>
                    </a:lnTo>
                    <a:lnTo>
                      <a:pt x="137" y="353"/>
                    </a:lnTo>
                    <a:lnTo>
                      <a:pt x="128" y="336"/>
                    </a:lnTo>
                    <a:lnTo>
                      <a:pt x="144" y="329"/>
                    </a:lnTo>
                    <a:lnTo>
                      <a:pt x="144" y="329"/>
                    </a:lnTo>
                    <a:close/>
                    <a:moveTo>
                      <a:pt x="80" y="362"/>
                    </a:moveTo>
                    <a:lnTo>
                      <a:pt x="87" y="379"/>
                    </a:lnTo>
                    <a:lnTo>
                      <a:pt x="73" y="386"/>
                    </a:lnTo>
                    <a:lnTo>
                      <a:pt x="64" y="369"/>
                    </a:lnTo>
                    <a:lnTo>
                      <a:pt x="80" y="36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0"/>
              <p:cNvSpPr>
                <a:spLocks noEditPoints="1"/>
              </p:cNvSpPr>
              <p:nvPr/>
            </p:nvSpPr>
            <p:spPr bwMode="auto">
              <a:xfrm>
                <a:off x="2834" y="1368"/>
                <a:ext cx="142" cy="878"/>
              </a:xfrm>
              <a:custGeom>
                <a:avLst/>
                <a:gdLst>
                  <a:gd name="T0" fmla="*/ 22 w 142"/>
                  <a:gd name="T1" fmla="*/ 862 h 878"/>
                  <a:gd name="T2" fmla="*/ 0 w 142"/>
                  <a:gd name="T3" fmla="*/ 876 h 878"/>
                  <a:gd name="T4" fmla="*/ 3 w 142"/>
                  <a:gd name="T5" fmla="*/ 859 h 878"/>
                  <a:gd name="T6" fmla="*/ 142 w 142"/>
                  <a:gd name="T7" fmla="*/ 5 h 878"/>
                  <a:gd name="T8" fmla="*/ 121 w 142"/>
                  <a:gd name="T9" fmla="*/ 19 h 878"/>
                  <a:gd name="T10" fmla="*/ 123 w 142"/>
                  <a:gd name="T11" fmla="*/ 0 h 878"/>
                  <a:gd name="T12" fmla="*/ 133 w 142"/>
                  <a:gd name="T13" fmla="*/ 76 h 878"/>
                  <a:gd name="T14" fmla="*/ 112 w 142"/>
                  <a:gd name="T15" fmla="*/ 90 h 878"/>
                  <a:gd name="T16" fmla="*/ 114 w 142"/>
                  <a:gd name="T17" fmla="*/ 74 h 878"/>
                  <a:gd name="T18" fmla="*/ 121 w 142"/>
                  <a:gd name="T19" fmla="*/ 147 h 878"/>
                  <a:gd name="T20" fmla="*/ 102 w 142"/>
                  <a:gd name="T21" fmla="*/ 161 h 878"/>
                  <a:gd name="T22" fmla="*/ 104 w 142"/>
                  <a:gd name="T23" fmla="*/ 145 h 878"/>
                  <a:gd name="T24" fmla="*/ 112 w 142"/>
                  <a:gd name="T25" fmla="*/ 218 h 878"/>
                  <a:gd name="T26" fmla="*/ 93 w 142"/>
                  <a:gd name="T27" fmla="*/ 235 h 878"/>
                  <a:gd name="T28" fmla="*/ 95 w 142"/>
                  <a:gd name="T29" fmla="*/ 216 h 878"/>
                  <a:gd name="T30" fmla="*/ 102 w 142"/>
                  <a:gd name="T31" fmla="*/ 289 h 878"/>
                  <a:gd name="T32" fmla="*/ 81 w 142"/>
                  <a:gd name="T33" fmla="*/ 306 h 878"/>
                  <a:gd name="T34" fmla="*/ 83 w 142"/>
                  <a:gd name="T35" fmla="*/ 287 h 878"/>
                  <a:gd name="T36" fmla="*/ 93 w 142"/>
                  <a:gd name="T37" fmla="*/ 360 h 878"/>
                  <a:gd name="T38" fmla="*/ 71 w 142"/>
                  <a:gd name="T39" fmla="*/ 377 h 878"/>
                  <a:gd name="T40" fmla="*/ 74 w 142"/>
                  <a:gd name="T41" fmla="*/ 358 h 878"/>
                  <a:gd name="T42" fmla="*/ 81 w 142"/>
                  <a:gd name="T43" fmla="*/ 433 h 878"/>
                  <a:gd name="T44" fmla="*/ 62 w 142"/>
                  <a:gd name="T45" fmla="*/ 448 h 878"/>
                  <a:gd name="T46" fmla="*/ 64 w 142"/>
                  <a:gd name="T47" fmla="*/ 431 h 878"/>
                  <a:gd name="T48" fmla="*/ 71 w 142"/>
                  <a:gd name="T49" fmla="*/ 504 h 878"/>
                  <a:gd name="T50" fmla="*/ 50 w 142"/>
                  <a:gd name="T51" fmla="*/ 519 h 878"/>
                  <a:gd name="T52" fmla="*/ 55 w 142"/>
                  <a:gd name="T53" fmla="*/ 502 h 878"/>
                  <a:gd name="T54" fmla="*/ 62 w 142"/>
                  <a:gd name="T55" fmla="*/ 575 h 878"/>
                  <a:gd name="T56" fmla="*/ 41 w 142"/>
                  <a:gd name="T57" fmla="*/ 590 h 878"/>
                  <a:gd name="T58" fmla="*/ 43 w 142"/>
                  <a:gd name="T59" fmla="*/ 573 h 878"/>
                  <a:gd name="T60" fmla="*/ 52 w 142"/>
                  <a:gd name="T61" fmla="*/ 646 h 878"/>
                  <a:gd name="T62" fmla="*/ 31 w 142"/>
                  <a:gd name="T63" fmla="*/ 663 h 878"/>
                  <a:gd name="T64" fmla="*/ 33 w 142"/>
                  <a:gd name="T65" fmla="*/ 644 h 878"/>
                  <a:gd name="T66" fmla="*/ 41 w 142"/>
                  <a:gd name="T67" fmla="*/ 717 h 878"/>
                  <a:gd name="T68" fmla="*/ 22 w 142"/>
                  <a:gd name="T69" fmla="*/ 734 h 878"/>
                  <a:gd name="T70" fmla="*/ 24 w 142"/>
                  <a:gd name="T71" fmla="*/ 715 h 878"/>
                  <a:gd name="T72" fmla="*/ 31 w 142"/>
                  <a:gd name="T73" fmla="*/ 788 h 878"/>
                  <a:gd name="T74" fmla="*/ 10 w 142"/>
                  <a:gd name="T75" fmla="*/ 805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878">
                    <a:moveTo>
                      <a:pt x="3" y="859"/>
                    </a:moveTo>
                    <a:lnTo>
                      <a:pt x="22" y="862"/>
                    </a:lnTo>
                    <a:lnTo>
                      <a:pt x="19" y="878"/>
                    </a:lnTo>
                    <a:lnTo>
                      <a:pt x="0" y="876"/>
                    </a:lnTo>
                    <a:lnTo>
                      <a:pt x="3" y="859"/>
                    </a:lnTo>
                    <a:lnTo>
                      <a:pt x="3" y="859"/>
                    </a:lnTo>
                    <a:close/>
                    <a:moveTo>
                      <a:pt x="123" y="0"/>
                    </a:moveTo>
                    <a:lnTo>
                      <a:pt x="142" y="5"/>
                    </a:lnTo>
                    <a:lnTo>
                      <a:pt x="140" y="22"/>
                    </a:lnTo>
                    <a:lnTo>
                      <a:pt x="121" y="19"/>
                    </a:lnTo>
                    <a:lnTo>
                      <a:pt x="123" y="0"/>
                    </a:lnTo>
                    <a:lnTo>
                      <a:pt x="123" y="0"/>
                    </a:lnTo>
                    <a:close/>
                    <a:moveTo>
                      <a:pt x="114" y="74"/>
                    </a:moveTo>
                    <a:lnTo>
                      <a:pt x="133" y="76"/>
                    </a:lnTo>
                    <a:lnTo>
                      <a:pt x="131" y="93"/>
                    </a:lnTo>
                    <a:lnTo>
                      <a:pt x="112" y="90"/>
                    </a:lnTo>
                    <a:lnTo>
                      <a:pt x="114" y="74"/>
                    </a:lnTo>
                    <a:lnTo>
                      <a:pt x="114" y="74"/>
                    </a:lnTo>
                    <a:close/>
                    <a:moveTo>
                      <a:pt x="104" y="145"/>
                    </a:moveTo>
                    <a:lnTo>
                      <a:pt x="121" y="147"/>
                    </a:lnTo>
                    <a:lnTo>
                      <a:pt x="119" y="164"/>
                    </a:lnTo>
                    <a:lnTo>
                      <a:pt x="102" y="161"/>
                    </a:lnTo>
                    <a:lnTo>
                      <a:pt x="104" y="145"/>
                    </a:lnTo>
                    <a:lnTo>
                      <a:pt x="104" y="145"/>
                    </a:lnTo>
                    <a:close/>
                    <a:moveTo>
                      <a:pt x="95" y="216"/>
                    </a:moveTo>
                    <a:lnTo>
                      <a:pt x="112" y="218"/>
                    </a:lnTo>
                    <a:lnTo>
                      <a:pt x="109" y="237"/>
                    </a:lnTo>
                    <a:lnTo>
                      <a:pt x="93" y="235"/>
                    </a:lnTo>
                    <a:lnTo>
                      <a:pt x="95" y="216"/>
                    </a:lnTo>
                    <a:lnTo>
                      <a:pt x="95" y="216"/>
                    </a:lnTo>
                    <a:close/>
                    <a:moveTo>
                      <a:pt x="83" y="287"/>
                    </a:moveTo>
                    <a:lnTo>
                      <a:pt x="102" y="289"/>
                    </a:lnTo>
                    <a:lnTo>
                      <a:pt x="100" y="308"/>
                    </a:lnTo>
                    <a:lnTo>
                      <a:pt x="81" y="306"/>
                    </a:lnTo>
                    <a:lnTo>
                      <a:pt x="83" y="287"/>
                    </a:lnTo>
                    <a:lnTo>
                      <a:pt x="83" y="287"/>
                    </a:lnTo>
                    <a:close/>
                    <a:moveTo>
                      <a:pt x="74" y="358"/>
                    </a:moveTo>
                    <a:lnTo>
                      <a:pt x="93" y="360"/>
                    </a:lnTo>
                    <a:lnTo>
                      <a:pt x="90" y="379"/>
                    </a:lnTo>
                    <a:lnTo>
                      <a:pt x="71" y="377"/>
                    </a:lnTo>
                    <a:lnTo>
                      <a:pt x="74" y="358"/>
                    </a:lnTo>
                    <a:lnTo>
                      <a:pt x="74" y="358"/>
                    </a:lnTo>
                    <a:close/>
                    <a:moveTo>
                      <a:pt x="64" y="431"/>
                    </a:moveTo>
                    <a:lnTo>
                      <a:pt x="81" y="433"/>
                    </a:lnTo>
                    <a:lnTo>
                      <a:pt x="78" y="450"/>
                    </a:lnTo>
                    <a:lnTo>
                      <a:pt x="62" y="448"/>
                    </a:lnTo>
                    <a:lnTo>
                      <a:pt x="64" y="431"/>
                    </a:lnTo>
                    <a:lnTo>
                      <a:pt x="64" y="431"/>
                    </a:lnTo>
                    <a:close/>
                    <a:moveTo>
                      <a:pt x="55" y="502"/>
                    </a:moveTo>
                    <a:lnTo>
                      <a:pt x="71" y="504"/>
                    </a:lnTo>
                    <a:lnTo>
                      <a:pt x="69" y="521"/>
                    </a:lnTo>
                    <a:lnTo>
                      <a:pt x="50" y="519"/>
                    </a:lnTo>
                    <a:lnTo>
                      <a:pt x="55" y="502"/>
                    </a:lnTo>
                    <a:lnTo>
                      <a:pt x="55" y="502"/>
                    </a:lnTo>
                    <a:close/>
                    <a:moveTo>
                      <a:pt x="43" y="573"/>
                    </a:moveTo>
                    <a:lnTo>
                      <a:pt x="62" y="575"/>
                    </a:lnTo>
                    <a:lnTo>
                      <a:pt x="60" y="594"/>
                    </a:lnTo>
                    <a:lnTo>
                      <a:pt x="41" y="590"/>
                    </a:lnTo>
                    <a:lnTo>
                      <a:pt x="43" y="573"/>
                    </a:lnTo>
                    <a:lnTo>
                      <a:pt x="43" y="573"/>
                    </a:lnTo>
                    <a:close/>
                    <a:moveTo>
                      <a:pt x="33" y="644"/>
                    </a:moveTo>
                    <a:lnTo>
                      <a:pt x="52" y="646"/>
                    </a:lnTo>
                    <a:lnTo>
                      <a:pt x="48" y="665"/>
                    </a:lnTo>
                    <a:lnTo>
                      <a:pt x="31" y="663"/>
                    </a:lnTo>
                    <a:lnTo>
                      <a:pt x="33" y="644"/>
                    </a:lnTo>
                    <a:lnTo>
                      <a:pt x="33" y="644"/>
                    </a:lnTo>
                    <a:close/>
                    <a:moveTo>
                      <a:pt x="24" y="715"/>
                    </a:moveTo>
                    <a:lnTo>
                      <a:pt x="41" y="717"/>
                    </a:lnTo>
                    <a:lnTo>
                      <a:pt x="38" y="736"/>
                    </a:lnTo>
                    <a:lnTo>
                      <a:pt x="22" y="734"/>
                    </a:lnTo>
                    <a:lnTo>
                      <a:pt x="24" y="715"/>
                    </a:lnTo>
                    <a:lnTo>
                      <a:pt x="24" y="715"/>
                    </a:lnTo>
                    <a:close/>
                    <a:moveTo>
                      <a:pt x="12" y="786"/>
                    </a:moveTo>
                    <a:lnTo>
                      <a:pt x="31" y="788"/>
                    </a:lnTo>
                    <a:lnTo>
                      <a:pt x="29" y="807"/>
                    </a:lnTo>
                    <a:lnTo>
                      <a:pt x="10" y="805"/>
                    </a:lnTo>
                    <a:lnTo>
                      <a:pt x="12" y="78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1"/>
              <p:cNvSpPr>
                <a:spLocks noEditPoints="1"/>
              </p:cNvSpPr>
              <p:nvPr/>
            </p:nvSpPr>
            <p:spPr bwMode="auto">
              <a:xfrm>
                <a:off x="2823" y="746"/>
                <a:ext cx="132" cy="364"/>
              </a:xfrm>
              <a:custGeom>
                <a:avLst/>
                <a:gdLst>
                  <a:gd name="T0" fmla="*/ 21 w 132"/>
                  <a:gd name="T1" fmla="*/ 16 h 364"/>
                  <a:gd name="T2" fmla="*/ 4 w 132"/>
                  <a:gd name="T3" fmla="*/ 21 h 364"/>
                  <a:gd name="T4" fmla="*/ 0 w 132"/>
                  <a:gd name="T5" fmla="*/ 4 h 364"/>
                  <a:gd name="T6" fmla="*/ 16 w 132"/>
                  <a:gd name="T7" fmla="*/ 0 h 364"/>
                  <a:gd name="T8" fmla="*/ 21 w 132"/>
                  <a:gd name="T9" fmla="*/ 16 h 364"/>
                  <a:gd name="T10" fmla="*/ 21 w 132"/>
                  <a:gd name="T11" fmla="*/ 16 h 364"/>
                  <a:gd name="T12" fmla="*/ 132 w 132"/>
                  <a:gd name="T13" fmla="*/ 359 h 364"/>
                  <a:gd name="T14" fmla="*/ 113 w 132"/>
                  <a:gd name="T15" fmla="*/ 364 h 364"/>
                  <a:gd name="T16" fmla="*/ 108 w 132"/>
                  <a:gd name="T17" fmla="*/ 348 h 364"/>
                  <a:gd name="T18" fmla="*/ 125 w 132"/>
                  <a:gd name="T19" fmla="*/ 343 h 364"/>
                  <a:gd name="T20" fmla="*/ 132 w 132"/>
                  <a:gd name="T21" fmla="*/ 359 h 364"/>
                  <a:gd name="T22" fmla="*/ 132 w 132"/>
                  <a:gd name="T23" fmla="*/ 359 h 364"/>
                  <a:gd name="T24" fmla="*/ 108 w 132"/>
                  <a:gd name="T25" fmla="*/ 291 h 364"/>
                  <a:gd name="T26" fmla="*/ 92 w 132"/>
                  <a:gd name="T27" fmla="*/ 296 h 364"/>
                  <a:gd name="T28" fmla="*/ 87 w 132"/>
                  <a:gd name="T29" fmla="*/ 279 h 364"/>
                  <a:gd name="T30" fmla="*/ 104 w 132"/>
                  <a:gd name="T31" fmla="*/ 274 h 364"/>
                  <a:gd name="T32" fmla="*/ 108 w 132"/>
                  <a:gd name="T33" fmla="*/ 291 h 364"/>
                  <a:gd name="T34" fmla="*/ 108 w 132"/>
                  <a:gd name="T35" fmla="*/ 291 h 364"/>
                  <a:gd name="T36" fmla="*/ 87 w 132"/>
                  <a:gd name="T37" fmla="*/ 222 h 364"/>
                  <a:gd name="T38" fmla="*/ 71 w 132"/>
                  <a:gd name="T39" fmla="*/ 227 h 364"/>
                  <a:gd name="T40" fmla="*/ 63 w 132"/>
                  <a:gd name="T41" fmla="*/ 210 h 364"/>
                  <a:gd name="T42" fmla="*/ 82 w 132"/>
                  <a:gd name="T43" fmla="*/ 206 h 364"/>
                  <a:gd name="T44" fmla="*/ 87 w 132"/>
                  <a:gd name="T45" fmla="*/ 222 h 364"/>
                  <a:gd name="T46" fmla="*/ 87 w 132"/>
                  <a:gd name="T47" fmla="*/ 222 h 364"/>
                  <a:gd name="T48" fmla="*/ 66 w 132"/>
                  <a:gd name="T49" fmla="*/ 154 h 364"/>
                  <a:gd name="T50" fmla="*/ 47 w 132"/>
                  <a:gd name="T51" fmla="*/ 158 h 364"/>
                  <a:gd name="T52" fmla="*/ 42 w 132"/>
                  <a:gd name="T53" fmla="*/ 142 h 364"/>
                  <a:gd name="T54" fmla="*/ 59 w 132"/>
                  <a:gd name="T55" fmla="*/ 137 h 364"/>
                  <a:gd name="T56" fmla="*/ 66 w 132"/>
                  <a:gd name="T57" fmla="*/ 154 h 364"/>
                  <a:gd name="T58" fmla="*/ 66 w 132"/>
                  <a:gd name="T59" fmla="*/ 154 h 364"/>
                  <a:gd name="T60" fmla="*/ 42 w 132"/>
                  <a:gd name="T61" fmla="*/ 85 h 364"/>
                  <a:gd name="T62" fmla="*/ 26 w 132"/>
                  <a:gd name="T63" fmla="*/ 90 h 364"/>
                  <a:gd name="T64" fmla="*/ 21 w 132"/>
                  <a:gd name="T65" fmla="*/ 73 h 364"/>
                  <a:gd name="T66" fmla="*/ 37 w 132"/>
                  <a:gd name="T67" fmla="*/ 68 h 364"/>
                  <a:gd name="T68" fmla="*/ 42 w 132"/>
                  <a:gd name="T69" fmla="*/ 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364">
                    <a:moveTo>
                      <a:pt x="21" y="16"/>
                    </a:moveTo>
                    <a:lnTo>
                      <a:pt x="4" y="21"/>
                    </a:lnTo>
                    <a:lnTo>
                      <a:pt x="0" y="4"/>
                    </a:lnTo>
                    <a:lnTo>
                      <a:pt x="16" y="0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  <a:moveTo>
                      <a:pt x="132" y="359"/>
                    </a:moveTo>
                    <a:lnTo>
                      <a:pt x="113" y="364"/>
                    </a:lnTo>
                    <a:lnTo>
                      <a:pt x="108" y="348"/>
                    </a:lnTo>
                    <a:lnTo>
                      <a:pt x="125" y="343"/>
                    </a:lnTo>
                    <a:lnTo>
                      <a:pt x="132" y="359"/>
                    </a:lnTo>
                    <a:lnTo>
                      <a:pt x="132" y="359"/>
                    </a:lnTo>
                    <a:close/>
                    <a:moveTo>
                      <a:pt x="108" y="291"/>
                    </a:moveTo>
                    <a:lnTo>
                      <a:pt x="92" y="296"/>
                    </a:lnTo>
                    <a:lnTo>
                      <a:pt x="87" y="279"/>
                    </a:lnTo>
                    <a:lnTo>
                      <a:pt x="104" y="274"/>
                    </a:lnTo>
                    <a:lnTo>
                      <a:pt x="108" y="291"/>
                    </a:lnTo>
                    <a:lnTo>
                      <a:pt x="108" y="291"/>
                    </a:lnTo>
                    <a:close/>
                    <a:moveTo>
                      <a:pt x="87" y="222"/>
                    </a:moveTo>
                    <a:lnTo>
                      <a:pt x="71" y="227"/>
                    </a:lnTo>
                    <a:lnTo>
                      <a:pt x="63" y="210"/>
                    </a:lnTo>
                    <a:lnTo>
                      <a:pt x="82" y="206"/>
                    </a:lnTo>
                    <a:lnTo>
                      <a:pt x="87" y="222"/>
                    </a:lnTo>
                    <a:lnTo>
                      <a:pt x="87" y="222"/>
                    </a:lnTo>
                    <a:close/>
                    <a:moveTo>
                      <a:pt x="66" y="154"/>
                    </a:moveTo>
                    <a:lnTo>
                      <a:pt x="47" y="158"/>
                    </a:lnTo>
                    <a:lnTo>
                      <a:pt x="42" y="142"/>
                    </a:lnTo>
                    <a:lnTo>
                      <a:pt x="59" y="137"/>
                    </a:lnTo>
                    <a:lnTo>
                      <a:pt x="66" y="154"/>
                    </a:lnTo>
                    <a:lnTo>
                      <a:pt x="66" y="154"/>
                    </a:lnTo>
                    <a:close/>
                    <a:moveTo>
                      <a:pt x="42" y="85"/>
                    </a:moveTo>
                    <a:lnTo>
                      <a:pt x="26" y="90"/>
                    </a:lnTo>
                    <a:lnTo>
                      <a:pt x="21" y="73"/>
                    </a:lnTo>
                    <a:lnTo>
                      <a:pt x="37" y="68"/>
                    </a:lnTo>
                    <a:lnTo>
                      <a:pt x="42" y="8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2"/>
              <p:cNvSpPr>
                <a:spLocks noEditPoints="1"/>
              </p:cNvSpPr>
              <p:nvPr/>
            </p:nvSpPr>
            <p:spPr bwMode="auto">
              <a:xfrm>
                <a:off x="1561" y="1695"/>
                <a:ext cx="523" cy="440"/>
              </a:xfrm>
              <a:custGeom>
                <a:avLst/>
                <a:gdLst>
                  <a:gd name="T0" fmla="*/ 509 w 523"/>
                  <a:gd name="T1" fmla="*/ 24 h 440"/>
                  <a:gd name="T2" fmla="*/ 497 w 523"/>
                  <a:gd name="T3" fmla="*/ 9 h 440"/>
                  <a:gd name="T4" fmla="*/ 511 w 523"/>
                  <a:gd name="T5" fmla="*/ 0 h 440"/>
                  <a:gd name="T6" fmla="*/ 523 w 523"/>
                  <a:gd name="T7" fmla="*/ 12 h 440"/>
                  <a:gd name="T8" fmla="*/ 509 w 523"/>
                  <a:gd name="T9" fmla="*/ 24 h 440"/>
                  <a:gd name="T10" fmla="*/ 509 w 523"/>
                  <a:gd name="T11" fmla="*/ 24 h 440"/>
                  <a:gd name="T12" fmla="*/ 10 w 523"/>
                  <a:gd name="T13" fmla="*/ 440 h 440"/>
                  <a:gd name="T14" fmla="*/ 0 w 523"/>
                  <a:gd name="T15" fmla="*/ 426 h 440"/>
                  <a:gd name="T16" fmla="*/ 12 w 523"/>
                  <a:gd name="T17" fmla="*/ 414 h 440"/>
                  <a:gd name="T18" fmla="*/ 24 w 523"/>
                  <a:gd name="T19" fmla="*/ 428 h 440"/>
                  <a:gd name="T20" fmla="*/ 10 w 523"/>
                  <a:gd name="T21" fmla="*/ 440 h 440"/>
                  <a:gd name="T22" fmla="*/ 10 w 523"/>
                  <a:gd name="T23" fmla="*/ 440 h 440"/>
                  <a:gd name="T24" fmla="*/ 67 w 523"/>
                  <a:gd name="T25" fmla="*/ 393 h 440"/>
                  <a:gd name="T26" fmla="*/ 55 w 523"/>
                  <a:gd name="T27" fmla="*/ 379 h 440"/>
                  <a:gd name="T28" fmla="*/ 69 w 523"/>
                  <a:gd name="T29" fmla="*/ 367 h 440"/>
                  <a:gd name="T30" fmla="*/ 81 w 523"/>
                  <a:gd name="T31" fmla="*/ 381 h 440"/>
                  <a:gd name="T32" fmla="*/ 67 w 523"/>
                  <a:gd name="T33" fmla="*/ 393 h 440"/>
                  <a:gd name="T34" fmla="*/ 67 w 523"/>
                  <a:gd name="T35" fmla="*/ 393 h 440"/>
                  <a:gd name="T36" fmla="*/ 121 w 523"/>
                  <a:gd name="T37" fmla="*/ 348 h 440"/>
                  <a:gd name="T38" fmla="*/ 109 w 523"/>
                  <a:gd name="T39" fmla="*/ 334 h 440"/>
                  <a:gd name="T40" fmla="*/ 123 w 523"/>
                  <a:gd name="T41" fmla="*/ 322 h 440"/>
                  <a:gd name="T42" fmla="*/ 135 w 523"/>
                  <a:gd name="T43" fmla="*/ 336 h 440"/>
                  <a:gd name="T44" fmla="*/ 121 w 523"/>
                  <a:gd name="T45" fmla="*/ 348 h 440"/>
                  <a:gd name="T46" fmla="*/ 121 w 523"/>
                  <a:gd name="T47" fmla="*/ 348 h 440"/>
                  <a:gd name="T48" fmla="*/ 178 w 523"/>
                  <a:gd name="T49" fmla="*/ 301 h 440"/>
                  <a:gd name="T50" fmla="*/ 166 w 523"/>
                  <a:gd name="T51" fmla="*/ 286 h 440"/>
                  <a:gd name="T52" fmla="*/ 180 w 523"/>
                  <a:gd name="T53" fmla="*/ 274 h 440"/>
                  <a:gd name="T54" fmla="*/ 192 w 523"/>
                  <a:gd name="T55" fmla="*/ 289 h 440"/>
                  <a:gd name="T56" fmla="*/ 178 w 523"/>
                  <a:gd name="T57" fmla="*/ 301 h 440"/>
                  <a:gd name="T58" fmla="*/ 178 w 523"/>
                  <a:gd name="T59" fmla="*/ 301 h 440"/>
                  <a:gd name="T60" fmla="*/ 232 w 523"/>
                  <a:gd name="T61" fmla="*/ 256 h 440"/>
                  <a:gd name="T62" fmla="*/ 220 w 523"/>
                  <a:gd name="T63" fmla="*/ 241 h 440"/>
                  <a:gd name="T64" fmla="*/ 235 w 523"/>
                  <a:gd name="T65" fmla="*/ 229 h 440"/>
                  <a:gd name="T66" fmla="*/ 246 w 523"/>
                  <a:gd name="T67" fmla="*/ 244 h 440"/>
                  <a:gd name="T68" fmla="*/ 232 w 523"/>
                  <a:gd name="T69" fmla="*/ 256 h 440"/>
                  <a:gd name="T70" fmla="*/ 232 w 523"/>
                  <a:gd name="T71" fmla="*/ 256 h 440"/>
                  <a:gd name="T72" fmla="*/ 289 w 523"/>
                  <a:gd name="T73" fmla="*/ 208 h 440"/>
                  <a:gd name="T74" fmla="*/ 277 w 523"/>
                  <a:gd name="T75" fmla="*/ 194 h 440"/>
                  <a:gd name="T76" fmla="*/ 291 w 523"/>
                  <a:gd name="T77" fmla="*/ 182 h 440"/>
                  <a:gd name="T78" fmla="*/ 301 w 523"/>
                  <a:gd name="T79" fmla="*/ 196 h 440"/>
                  <a:gd name="T80" fmla="*/ 289 w 523"/>
                  <a:gd name="T81" fmla="*/ 208 h 440"/>
                  <a:gd name="T82" fmla="*/ 289 w 523"/>
                  <a:gd name="T83" fmla="*/ 208 h 440"/>
                  <a:gd name="T84" fmla="*/ 343 w 523"/>
                  <a:gd name="T85" fmla="*/ 163 h 440"/>
                  <a:gd name="T86" fmla="*/ 332 w 523"/>
                  <a:gd name="T87" fmla="*/ 149 h 440"/>
                  <a:gd name="T88" fmla="*/ 346 w 523"/>
                  <a:gd name="T89" fmla="*/ 137 h 440"/>
                  <a:gd name="T90" fmla="*/ 358 w 523"/>
                  <a:gd name="T91" fmla="*/ 151 h 440"/>
                  <a:gd name="T92" fmla="*/ 343 w 523"/>
                  <a:gd name="T93" fmla="*/ 163 h 440"/>
                  <a:gd name="T94" fmla="*/ 343 w 523"/>
                  <a:gd name="T95" fmla="*/ 163 h 440"/>
                  <a:gd name="T96" fmla="*/ 398 w 523"/>
                  <a:gd name="T97" fmla="*/ 116 h 440"/>
                  <a:gd name="T98" fmla="*/ 388 w 523"/>
                  <a:gd name="T99" fmla="*/ 102 h 440"/>
                  <a:gd name="T100" fmla="*/ 400 w 523"/>
                  <a:gd name="T101" fmla="*/ 92 h 440"/>
                  <a:gd name="T102" fmla="*/ 412 w 523"/>
                  <a:gd name="T103" fmla="*/ 104 h 440"/>
                  <a:gd name="T104" fmla="*/ 398 w 523"/>
                  <a:gd name="T105" fmla="*/ 116 h 440"/>
                  <a:gd name="T106" fmla="*/ 398 w 523"/>
                  <a:gd name="T107" fmla="*/ 116 h 440"/>
                  <a:gd name="T108" fmla="*/ 455 w 523"/>
                  <a:gd name="T109" fmla="*/ 71 h 440"/>
                  <a:gd name="T110" fmla="*/ 443 w 523"/>
                  <a:gd name="T111" fmla="*/ 57 h 440"/>
                  <a:gd name="T112" fmla="*/ 457 w 523"/>
                  <a:gd name="T113" fmla="*/ 45 h 440"/>
                  <a:gd name="T114" fmla="*/ 469 w 523"/>
                  <a:gd name="T115" fmla="*/ 59 h 440"/>
                  <a:gd name="T116" fmla="*/ 455 w 523"/>
                  <a:gd name="T117" fmla="*/ 7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3" h="440">
                    <a:moveTo>
                      <a:pt x="509" y="24"/>
                    </a:moveTo>
                    <a:lnTo>
                      <a:pt x="497" y="9"/>
                    </a:lnTo>
                    <a:lnTo>
                      <a:pt x="511" y="0"/>
                    </a:lnTo>
                    <a:lnTo>
                      <a:pt x="523" y="12"/>
                    </a:lnTo>
                    <a:lnTo>
                      <a:pt x="509" y="24"/>
                    </a:lnTo>
                    <a:lnTo>
                      <a:pt x="509" y="24"/>
                    </a:lnTo>
                    <a:close/>
                    <a:moveTo>
                      <a:pt x="10" y="440"/>
                    </a:moveTo>
                    <a:lnTo>
                      <a:pt x="0" y="426"/>
                    </a:lnTo>
                    <a:lnTo>
                      <a:pt x="12" y="414"/>
                    </a:lnTo>
                    <a:lnTo>
                      <a:pt x="24" y="428"/>
                    </a:lnTo>
                    <a:lnTo>
                      <a:pt x="10" y="440"/>
                    </a:lnTo>
                    <a:lnTo>
                      <a:pt x="10" y="440"/>
                    </a:lnTo>
                    <a:close/>
                    <a:moveTo>
                      <a:pt x="67" y="393"/>
                    </a:moveTo>
                    <a:lnTo>
                      <a:pt x="55" y="379"/>
                    </a:lnTo>
                    <a:lnTo>
                      <a:pt x="69" y="367"/>
                    </a:lnTo>
                    <a:lnTo>
                      <a:pt x="81" y="381"/>
                    </a:lnTo>
                    <a:lnTo>
                      <a:pt x="67" y="393"/>
                    </a:lnTo>
                    <a:lnTo>
                      <a:pt x="67" y="393"/>
                    </a:lnTo>
                    <a:close/>
                    <a:moveTo>
                      <a:pt x="121" y="348"/>
                    </a:moveTo>
                    <a:lnTo>
                      <a:pt x="109" y="334"/>
                    </a:lnTo>
                    <a:lnTo>
                      <a:pt x="123" y="322"/>
                    </a:lnTo>
                    <a:lnTo>
                      <a:pt x="135" y="336"/>
                    </a:lnTo>
                    <a:lnTo>
                      <a:pt x="121" y="348"/>
                    </a:lnTo>
                    <a:lnTo>
                      <a:pt x="121" y="348"/>
                    </a:lnTo>
                    <a:close/>
                    <a:moveTo>
                      <a:pt x="178" y="301"/>
                    </a:moveTo>
                    <a:lnTo>
                      <a:pt x="166" y="286"/>
                    </a:lnTo>
                    <a:lnTo>
                      <a:pt x="180" y="274"/>
                    </a:lnTo>
                    <a:lnTo>
                      <a:pt x="192" y="289"/>
                    </a:lnTo>
                    <a:lnTo>
                      <a:pt x="178" y="301"/>
                    </a:lnTo>
                    <a:lnTo>
                      <a:pt x="178" y="301"/>
                    </a:lnTo>
                    <a:close/>
                    <a:moveTo>
                      <a:pt x="232" y="256"/>
                    </a:moveTo>
                    <a:lnTo>
                      <a:pt x="220" y="241"/>
                    </a:lnTo>
                    <a:lnTo>
                      <a:pt x="235" y="229"/>
                    </a:lnTo>
                    <a:lnTo>
                      <a:pt x="246" y="244"/>
                    </a:lnTo>
                    <a:lnTo>
                      <a:pt x="232" y="256"/>
                    </a:lnTo>
                    <a:lnTo>
                      <a:pt x="232" y="256"/>
                    </a:lnTo>
                    <a:close/>
                    <a:moveTo>
                      <a:pt x="289" y="208"/>
                    </a:moveTo>
                    <a:lnTo>
                      <a:pt x="277" y="194"/>
                    </a:lnTo>
                    <a:lnTo>
                      <a:pt x="291" y="182"/>
                    </a:lnTo>
                    <a:lnTo>
                      <a:pt x="301" y="196"/>
                    </a:lnTo>
                    <a:lnTo>
                      <a:pt x="289" y="208"/>
                    </a:lnTo>
                    <a:lnTo>
                      <a:pt x="289" y="208"/>
                    </a:lnTo>
                    <a:close/>
                    <a:moveTo>
                      <a:pt x="343" y="163"/>
                    </a:moveTo>
                    <a:lnTo>
                      <a:pt x="332" y="149"/>
                    </a:lnTo>
                    <a:lnTo>
                      <a:pt x="346" y="137"/>
                    </a:lnTo>
                    <a:lnTo>
                      <a:pt x="358" y="151"/>
                    </a:lnTo>
                    <a:lnTo>
                      <a:pt x="343" y="163"/>
                    </a:lnTo>
                    <a:lnTo>
                      <a:pt x="343" y="163"/>
                    </a:lnTo>
                    <a:close/>
                    <a:moveTo>
                      <a:pt x="398" y="116"/>
                    </a:moveTo>
                    <a:lnTo>
                      <a:pt x="388" y="102"/>
                    </a:lnTo>
                    <a:lnTo>
                      <a:pt x="400" y="92"/>
                    </a:lnTo>
                    <a:lnTo>
                      <a:pt x="412" y="104"/>
                    </a:lnTo>
                    <a:lnTo>
                      <a:pt x="398" y="116"/>
                    </a:lnTo>
                    <a:lnTo>
                      <a:pt x="398" y="116"/>
                    </a:lnTo>
                    <a:close/>
                    <a:moveTo>
                      <a:pt x="455" y="71"/>
                    </a:moveTo>
                    <a:lnTo>
                      <a:pt x="443" y="57"/>
                    </a:lnTo>
                    <a:lnTo>
                      <a:pt x="457" y="45"/>
                    </a:lnTo>
                    <a:lnTo>
                      <a:pt x="469" y="59"/>
                    </a:lnTo>
                    <a:lnTo>
                      <a:pt x="455" y="7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3"/>
              <p:cNvSpPr>
                <a:spLocks noEditPoints="1"/>
              </p:cNvSpPr>
              <p:nvPr/>
            </p:nvSpPr>
            <p:spPr bwMode="auto">
              <a:xfrm>
                <a:off x="4786" y="2128"/>
                <a:ext cx="689" cy="303"/>
              </a:xfrm>
              <a:custGeom>
                <a:avLst/>
                <a:gdLst>
                  <a:gd name="T0" fmla="*/ 17 w 689"/>
                  <a:gd name="T1" fmla="*/ 24 h 303"/>
                  <a:gd name="T2" fmla="*/ 8 w 689"/>
                  <a:gd name="T3" fmla="*/ 0 h 303"/>
                  <a:gd name="T4" fmla="*/ 24 w 689"/>
                  <a:gd name="T5" fmla="*/ 7 h 303"/>
                  <a:gd name="T6" fmla="*/ 682 w 689"/>
                  <a:gd name="T7" fmla="*/ 303 h 303"/>
                  <a:gd name="T8" fmla="*/ 672 w 689"/>
                  <a:gd name="T9" fmla="*/ 279 h 303"/>
                  <a:gd name="T10" fmla="*/ 689 w 689"/>
                  <a:gd name="T11" fmla="*/ 287 h 303"/>
                  <a:gd name="T12" fmla="*/ 616 w 689"/>
                  <a:gd name="T13" fmla="*/ 275 h 303"/>
                  <a:gd name="T14" fmla="*/ 606 w 689"/>
                  <a:gd name="T15" fmla="*/ 251 h 303"/>
                  <a:gd name="T16" fmla="*/ 623 w 689"/>
                  <a:gd name="T17" fmla="*/ 258 h 303"/>
                  <a:gd name="T18" fmla="*/ 549 w 689"/>
                  <a:gd name="T19" fmla="*/ 246 h 303"/>
                  <a:gd name="T20" fmla="*/ 540 w 689"/>
                  <a:gd name="T21" fmla="*/ 223 h 303"/>
                  <a:gd name="T22" fmla="*/ 556 w 689"/>
                  <a:gd name="T23" fmla="*/ 230 h 303"/>
                  <a:gd name="T24" fmla="*/ 483 w 689"/>
                  <a:gd name="T25" fmla="*/ 218 h 303"/>
                  <a:gd name="T26" fmla="*/ 474 w 689"/>
                  <a:gd name="T27" fmla="*/ 194 h 303"/>
                  <a:gd name="T28" fmla="*/ 490 w 689"/>
                  <a:gd name="T29" fmla="*/ 201 h 303"/>
                  <a:gd name="T30" fmla="*/ 417 w 689"/>
                  <a:gd name="T31" fmla="*/ 192 h 303"/>
                  <a:gd name="T32" fmla="*/ 407 w 689"/>
                  <a:gd name="T33" fmla="*/ 168 h 303"/>
                  <a:gd name="T34" fmla="*/ 424 w 689"/>
                  <a:gd name="T35" fmla="*/ 175 h 303"/>
                  <a:gd name="T36" fmla="*/ 348 w 689"/>
                  <a:gd name="T37" fmla="*/ 163 h 303"/>
                  <a:gd name="T38" fmla="*/ 339 w 689"/>
                  <a:gd name="T39" fmla="*/ 140 h 303"/>
                  <a:gd name="T40" fmla="*/ 355 w 689"/>
                  <a:gd name="T41" fmla="*/ 147 h 303"/>
                  <a:gd name="T42" fmla="*/ 282 w 689"/>
                  <a:gd name="T43" fmla="*/ 135 h 303"/>
                  <a:gd name="T44" fmla="*/ 273 w 689"/>
                  <a:gd name="T45" fmla="*/ 111 h 303"/>
                  <a:gd name="T46" fmla="*/ 289 w 689"/>
                  <a:gd name="T47" fmla="*/ 118 h 303"/>
                  <a:gd name="T48" fmla="*/ 216 w 689"/>
                  <a:gd name="T49" fmla="*/ 107 h 303"/>
                  <a:gd name="T50" fmla="*/ 206 w 689"/>
                  <a:gd name="T51" fmla="*/ 83 h 303"/>
                  <a:gd name="T52" fmla="*/ 223 w 689"/>
                  <a:gd name="T53" fmla="*/ 90 h 303"/>
                  <a:gd name="T54" fmla="*/ 149 w 689"/>
                  <a:gd name="T55" fmla="*/ 78 h 303"/>
                  <a:gd name="T56" fmla="*/ 140 w 689"/>
                  <a:gd name="T57" fmla="*/ 55 h 303"/>
                  <a:gd name="T58" fmla="*/ 157 w 689"/>
                  <a:gd name="T59" fmla="*/ 62 h 303"/>
                  <a:gd name="T60" fmla="*/ 83 w 689"/>
                  <a:gd name="T61" fmla="*/ 52 h 303"/>
                  <a:gd name="T62" fmla="*/ 74 w 689"/>
                  <a:gd name="T63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9" h="303">
                    <a:moveTo>
                      <a:pt x="24" y="7"/>
                    </a:moveTo>
                    <a:lnTo>
                      <a:pt x="17" y="24"/>
                    </a:lnTo>
                    <a:lnTo>
                      <a:pt x="0" y="17"/>
                    </a:lnTo>
                    <a:lnTo>
                      <a:pt x="8" y="0"/>
                    </a:lnTo>
                    <a:lnTo>
                      <a:pt x="24" y="7"/>
                    </a:lnTo>
                    <a:lnTo>
                      <a:pt x="24" y="7"/>
                    </a:lnTo>
                    <a:close/>
                    <a:moveTo>
                      <a:pt x="689" y="287"/>
                    </a:moveTo>
                    <a:lnTo>
                      <a:pt x="682" y="303"/>
                    </a:lnTo>
                    <a:lnTo>
                      <a:pt x="665" y="296"/>
                    </a:lnTo>
                    <a:lnTo>
                      <a:pt x="672" y="279"/>
                    </a:lnTo>
                    <a:lnTo>
                      <a:pt x="689" y="287"/>
                    </a:lnTo>
                    <a:lnTo>
                      <a:pt x="689" y="287"/>
                    </a:lnTo>
                    <a:close/>
                    <a:moveTo>
                      <a:pt x="623" y="258"/>
                    </a:moveTo>
                    <a:lnTo>
                      <a:pt x="616" y="275"/>
                    </a:lnTo>
                    <a:lnTo>
                      <a:pt x="599" y="268"/>
                    </a:lnTo>
                    <a:lnTo>
                      <a:pt x="606" y="251"/>
                    </a:lnTo>
                    <a:lnTo>
                      <a:pt x="623" y="258"/>
                    </a:lnTo>
                    <a:lnTo>
                      <a:pt x="623" y="258"/>
                    </a:lnTo>
                    <a:close/>
                    <a:moveTo>
                      <a:pt x="556" y="230"/>
                    </a:moveTo>
                    <a:lnTo>
                      <a:pt x="549" y="246"/>
                    </a:lnTo>
                    <a:lnTo>
                      <a:pt x="533" y="239"/>
                    </a:lnTo>
                    <a:lnTo>
                      <a:pt x="540" y="223"/>
                    </a:lnTo>
                    <a:lnTo>
                      <a:pt x="556" y="230"/>
                    </a:lnTo>
                    <a:lnTo>
                      <a:pt x="556" y="230"/>
                    </a:lnTo>
                    <a:close/>
                    <a:moveTo>
                      <a:pt x="490" y="201"/>
                    </a:moveTo>
                    <a:lnTo>
                      <a:pt x="483" y="218"/>
                    </a:lnTo>
                    <a:lnTo>
                      <a:pt x="467" y="211"/>
                    </a:lnTo>
                    <a:lnTo>
                      <a:pt x="474" y="194"/>
                    </a:lnTo>
                    <a:lnTo>
                      <a:pt x="490" y="201"/>
                    </a:lnTo>
                    <a:lnTo>
                      <a:pt x="490" y="201"/>
                    </a:lnTo>
                    <a:close/>
                    <a:moveTo>
                      <a:pt x="424" y="175"/>
                    </a:moveTo>
                    <a:lnTo>
                      <a:pt x="417" y="192"/>
                    </a:lnTo>
                    <a:lnTo>
                      <a:pt x="400" y="185"/>
                    </a:lnTo>
                    <a:lnTo>
                      <a:pt x="407" y="168"/>
                    </a:lnTo>
                    <a:lnTo>
                      <a:pt x="424" y="175"/>
                    </a:lnTo>
                    <a:lnTo>
                      <a:pt x="424" y="175"/>
                    </a:lnTo>
                    <a:close/>
                    <a:moveTo>
                      <a:pt x="355" y="147"/>
                    </a:moveTo>
                    <a:lnTo>
                      <a:pt x="348" y="163"/>
                    </a:lnTo>
                    <a:lnTo>
                      <a:pt x="332" y="156"/>
                    </a:lnTo>
                    <a:lnTo>
                      <a:pt x="339" y="140"/>
                    </a:lnTo>
                    <a:lnTo>
                      <a:pt x="355" y="147"/>
                    </a:lnTo>
                    <a:lnTo>
                      <a:pt x="355" y="147"/>
                    </a:lnTo>
                    <a:close/>
                    <a:moveTo>
                      <a:pt x="289" y="118"/>
                    </a:moveTo>
                    <a:lnTo>
                      <a:pt x="282" y="135"/>
                    </a:lnTo>
                    <a:lnTo>
                      <a:pt x="265" y="128"/>
                    </a:lnTo>
                    <a:lnTo>
                      <a:pt x="273" y="111"/>
                    </a:lnTo>
                    <a:lnTo>
                      <a:pt x="289" y="118"/>
                    </a:lnTo>
                    <a:lnTo>
                      <a:pt x="289" y="118"/>
                    </a:lnTo>
                    <a:close/>
                    <a:moveTo>
                      <a:pt x="223" y="90"/>
                    </a:moveTo>
                    <a:lnTo>
                      <a:pt x="216" y="107"/>
                    </a:lnTo>
                    <a:lnTo>
                      <a:pt x="199" y="99"/>
                    </a:lnTo>
                    <a:lnTo>
                      <a:pt x="206" y="83"/>
                    </a:lnTo>
                    <a:lnTo>
                      <a:pt x="223" y="90"/>
                    </a:lnTo>
                    <a:lnTo>
                      <a:pt x="223" y="90"/>
                    </a:lnTo>
                    <a:close/>
                    <a:moveTo>
                      <a:pt x="157" y="62"/>
                    </a:moveTo>
                    <a:lnTo>
                      <a:pt x="149" y="78"/>
                    </a:lnTo>
                    <a:lnTo>
                      <a:pt x="133" y="71"/>
                    </a:lnTo>
                    <a:lnTo>
                      <a:pt x="140" y="55"/>
                    </a:lnTo>
                    <a:lnTo>
                      <a:pt x="157" y="62"/>
                    </a:lnTo>
                    <a:lnTo>
                      <a:pt x="157" y="62"/>
                    </a:lnTo>
                    <a:close/>
                    <a:moveTo>
                      <a:pt x="90" y="36"/>
                    </a:moveTo>
                    <a:lnTo>
                      <a:pt x="83" y="52"/>
                    </a:lnTo>
                    <a:lnTo>
                      <a:pt x="67" y="45"/>
                    </a:lnTo>
                    <a:lnTo>
                      <a:pt x="74" y="28"/>
                    </a:lnTo>
                    <a:lnTo>
                      <a:pt x="90" y="3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4"/>
              <p:cNvSpPr>
                <a:spLocks noEditPoints="1"/>
              </p:cNvSpPr>
              <p:nvPr/>
            </p:nvSpPr>
            <p:spPr bwMode="auto">
              <a:xfrm>
                <a:off x="5513" y="1915"/>
                <a:ext cx="341" cy="507"/>
              </a:xfrm>
              <a:custGeom>
                <a:avLst/>
                <a:gdLst>
                  <a:gd name="T0" fmla="*/ 331 w 341"/>
                  <a:gd name="T1" fmla="*/ 24 h 507"/>
                  <a:gd name="T2" fmla="*/ 315 w 341"/>
                  <a:gd name="T3" fmla="*/ 14 h 507"/>
                  <a:gd name="T4" fmla="*/ 326 w 341"/>
                  <a:gd name="T5" fmla="*/ 0 h 507"/>
                  <a:gd name="T6" fmla="*/ 341 w 341"/>
                  <a:gd name="T7" fmla="*/ 9 h 507"/>
                  <a:gd name="T8" fmla="*/ 331 w 341"/>
                  <a:gd name="T9" fmla="*/ 24 h 507"/>
                  <a:gd name="T10" fmla="*/ 331 w 341"/>
                  <a:gd name="T11" fmla="*/ 24 h 507"/>
                  <a:gd name="T12" fmla="*/ 14 w 341"/>
                  <a:gd name="T13" fmla="*/ 507 h 507"/>
                  <a:gd name="T14" fmla="*/ 0 w 341"/>
                  <a:gd name="T15" fmla="*/ 497 h 507"/>
                  <a:gd name="T16" fmla="*/ 9 w 341"/>
                  <a:gd name="T17" fmla="*/ 481 h 507"/>
                  <a:gd name="T18" fmla="*/ 23 w 341"/>
                  <a:gd name="T19" fmla="*/ 492 h 507"/>
                  <a:gd name="T20" fmla="*/ 14 w 341"/>
                  <a:gd name="T21" fmla="*/ 507 h 507"/>
                  <a:gd name="T22" fmla="*/ 14 w 341"/>
                  <a:gd name="T23" fmla="*/ 507 h 507"/>
                  <a:gd name="T24" fmla="*/ 54 w 341"/>
                  <a:gd name="T25" fmla="*/ 445 h 507"/>
                  <a:gd name="T26" fmla="*/ 38 w 341"/>
                  <a:gd name="T27" fmla="*/ 436 h 507"/>
                  <a:gd name="T28" fmla="*/ 47 w 341"/>
                  <a:gd name="T29" fmla="*/ 421 h 507"/>
                  <a:gd name="T30" fmla="*/ 64 w 341"/>
                  <a:gd name="T31" fmla="*/ 431 h 507"/>
                  <a:gd name="T32" fmla="*/ 54 w 341"/>
                  <a:gd name="T33" fmla="*/ 445 h 507"/>
                  <a:gd name="T34" fmla="*/ 54 w 341"/>
                  <a:gd name="T35" fmla="*/ 445 h 507"/>
                  <a:gd name="T36" fmla="*/ 92 w 341"/>
                  <a:gd name="T37" fmla="*/ 386 h 507"/>
                  <a:gd name="T38" fmla="*/ 78 w 341"/>
                  <a:gd name="T39" fmla="*/ 376 h 507"/>
                  <a:gd name="T40" fmla="*/ 87 w 341"/>
                  <a:gd name="T41" fmla="*/ 360 h 507"/>
                  <a:gd name="T42" fmla="*/ 104 w 341"/>
                  <a:gd name="T43" fmla="*/ 372 h 507"/>
                  <a:gd name="T44" fmla="*/ 92 w 341"/>
                  <a:gd name="T45" fmla="*/ 386 h 507"/>
                  <a:gd name="T46" fmla="*/ 92 w 341"/>
                  <a:gd name="T47" fmla="*/ 386 h 507"/>
                  <a:gd name="T48" fmla="*/ 132 w 341"/>
                  <a:gd name="T49" fmla="*/ 327 h 507"/>
                  <a:gd name="T50" fmla="*/ 118 w 341"/>
                  <a:gd name="T51" fmla="*/ 315 h 507"/>
                  <a:gd name="T52" fmla="*/ 128 w 341"/>
                  <a:gd name="T53" fmla="*/ 301 h 507"/>
                  <a:gd name="T54" fmla="*/ 142 w 341"/>
                  <a:gd name="T55" fmla="*/ 310 h 507"/>
                  <a:gd name="T56" fmla="*/ 132 w 341"/>
                  <a:gd name="T57" fmla="*/ 327 h 507"/>
                  <a:gd name="T58" fmla="*/ 132 w 341"/>
                  <a:gd name="T59" fmla="*/ 327 h 507"/>
                  <a:gd name="T60" fmla="*/ 173 w 341"/>
                  <a:gd name="T61" fmla="*/ 265 h 507"/>
                  <a:gd name="T62" fmla="*/ 156 w 341"/>
                  <a:gd name="T63" fmla="*/ 256 h 507"/>
                  <a:gd name="T64" fmla="*/ 168 w 341"/>
                  <a:gd name="T65" fmla="*/ 241 h 507"/>
                  <a:gd name="T66" fmla="*/ 182 w 341"/>
                  <a:gd name="T67" fmla="*/ 251 h 507"/>
                  <a:gd name="T68" fmla="*/ 173 w 341"/>
                  <a:gd name="T69" fmla="*/ 265 h 507"/>
                  <a:gd name="T70" fmla="*/ 173 w 341"/>
                  <a:gd name="T71" fmla="*/ 265 h 507"/>
                  <a:gd name="T72" fmla="*/ 213 w 341"/>
                  <a:gd name="T73" fmla="*/ 206 h 507"/>
                  <a:gd name="T74" fmla="*/ 196 w 341"/>
                  <a:gd name="T75" fmla="*/ 194 h 507"/>
                  <a:gd name="T76" fmla="*/ 206 w 341"/>
                  <a:gd name="T77" fmla="*/ 180 h 507"/>
                  <a:gd name="T78" fmla="*/ 222 w 341"/>
                  <a:gd name="T79" fmla="*/ 189 h 507"/>
                  <a:gd name="T80" fmla="*/ 213 w 341"/>
                  <a:gd name="T81" fmla="*/ 206 h 507"/>
                  <a:gd name="T82" fmla="*/ 213 w 341"/>
                  <a:gd name="T83" fmla="*/ 206 h 507"/>
                  <a:gd name="T84" fmla="*/ 251 w 341"/>
                  <a:gd name="T85" fmla="*/ 144 h 507"/>
                  <a:gd name="T86" fmla="*/ 236 w 341"/>
                  <a:gd name="T87" fmla="*/ 135 h 507"/>
                  <a:gd name="T88" fmla="*/ 246 w 341"/>
                  <a:gd name="T89" fmla="*/ 121 h 507"/>
                  <a:gd name="T90" fmla="*/ 260 w 341"/>
                  <a:gd name="T91" fmla="*/ 130 h 507"/>
                  <a:gd name="T92" fmla="*/ 251 w 341"/>
                  <a:gd name="T93" fmla="*/ 144 h 507"/>
                  <a:gd name="T94" fmla="*/ 251 w 341"/>
                  <a:gd name="T95" fmla="*/ 144 h 507"/>
                  <a:gd name="T96" fmla="*/ 291 w 341"/>
                  <a:gd name="T97" fmla="*/ 85 h 507"/>
                  <a:gd name="T98" fmla="*/ 277 w 341"/>
                  <a:gd name="T99" fmla="*/ 73 h 507"/>
                  <a:gd name="T100" fmla="*/ 286 w 341"/>
                  <a:gd name="T101" fmla="*/ 59 h 507"/>
                  <a:gd name="T102" fmla="*/ 300 w 341"/>
                  <a:gd name="T103" fmla="*/ 69 h 507"/>
                  <a:gd name="T104" fmla="*/ 291 w 341"/>
                  <a:gd name="T105" fmla="*/ 85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1" h="507">
                    <a:moveTo>
                      <a:pt x="331" y="24"/>
                    </a:moveTo>
                    <a:lnTo>
                      <a:pt x="315" y="14"/>
                    </a:lnTo>
                    <a:lnTo>
                      <a:pt x="326" y="0"/>
                    </a:lnTo>
                    <a:lnTo>
                      <a:pt x="341" y="9"/>
                    </a:lnTo>
                    <a:lnTo>
                      <a:pt x="331" y="24"/>
                    </a:lnTo>
                    <a:lnTo>
                      <a:pt x="331" y="24"/>
                    </a:lnTo>
                    <a:close/>
                    <a:moveTo>
                      <a:pt x="14" y="507"/>
                    </a:moveTo>
                    <a:lnTo>
                      <a:pt x="0" y="497"/>
                    </a:lnTo>
                    <a:lnTo>
                      <a:pt x="9" y="481"/>
                    </a:lnTo>
                    <a:lnTo>
                      <a:pt x="23" y="492"/>
                    </a:lnTo>
                    <a:lnTo>
                      <a:pt x="14" y="507"/>
                    </a:lnTo>
                    <a:lnTo>
                      <a:pt x="14" y="507"/>
                    </a:lnTo>
                    <a:close/>
                    <a:moveTo>
                      <a:pt x="54" y="445"/>
                    </a:moveTo>
                    <a:lnTo>
                      <a:pt x="38" y="436"/>
                    </a:lnTo>
                    <a:lnTo>
                      <a:pt x="47" y="421"/>
                    </a:lnTo>
                    <a:lnTo>
                      <a:pt x="64" y="431"/>
                    </a:lnTo>
                    <a:lnTo>
                      <a:pt x="54" y="445"/>
                    </a:lnTo>
                    <a:lnTo>
                      <a:pt x="54" y="445"/>
                    </a:lnTo>
                    <a:close/>
                    <a:moveTo>
                      <a:pt x="92" y="386"/>
                    </a:moveTo>
                    <a:lnTo>
                      <a:pt x="78" y="376"/>
                    </a:lnTo>
                    <a:lnTo>
                      <a:pt x="87" y="360"/>
                    </a:lnTo>
                    <a:lnTo>
                      <a:pt x="104" y="372"/>
                    </a:lnTo>
                    <a:lnTo>
                      <a:pt x="92" y="386"/>
                    </a:lnTo>
                    <a:lnTo>
                      <a:pt x="92" y="386"/>
                    </a:lnTo>
                    <a:close/>
                    <a:moveTo>
                      <a:pt x="132" y="327"/>
                    </a:moveTo>
                    <a:lnTo>
                      <a:pt x="118" y="315"/>
                    </a:lnTo>
                    <a:lnTo>
                      <a:pt x="128" y="301"/>
                    </a:lnTo>
                    <a:lnTo>
                      <a:pt x="142" y="310"/>
                    </a:lnTo>
                    <a:lnTo>
                      <a:pt x="132" y="327"/>
                    </a:lnTo>
                    <a:lnTo>
                      <a:pt x="132" y="327"/>
                    </a:lnTo>
                    <a:close/>
                    <a:moveTo>
                      <a:pt x="173" y="265"/>
                    </a:moveTo>
                    <a:lnTo>
                      <a:pt x="156" y="256"/>
                    </a:lnTo>
                    <a:lnTo>
                      <a:pt x="168" y="241"/>
                    </a:lnTo>
                    <a:lnTo>
                      <a:pt x="182" y="251"/>
                    </a:lnTo>
                    <a:lnTo>
                      <a:pt x="173" y="265"/>
                    </a:lnTo>
                    <a:lnTo>
                      <a:pt x="173" y="265"/>
                    </a:lnTo>
                    <a:close/>
                    <a:moveTo>
                      <a:pt x="213" y="206"/>
                    </a:moveTo>
                    <a:lnTo>
                      <a:pt x="196" y="194"/>
                    </a:lnTo>
                    <a:lnTo>
                      <a:pt x="206" y="180"/>
                    </a:lnTo>
                    <a:lnTo>
                      <a:pt x="222" y="189"/>
                    </a:lnTo>
                    <a:lnTo>
                      <a:pt x="213" y="206"/>
                    </a:lnTo>
                    <a:lnTo>
                      <a:pt x="213" y="206"/>
                    </a:lnTo>
                    <a:close/>
                    <a:moveTo>
                      <a:pt x="251" y="144"/>
                    </a:moveTo>
                    <a:lnTo>
                      <a:pt x="236" y="135"/>
                    </a:lnTo>
                    <a:lnTo>
                      <a:pt x="246" y="121"/>
                    </a:lnTo>
                    <a:lnTo>
                      <a:pt x="260" y="130"/>
                    </a:lnTo>
                    <a:lnTo>
                      <a:pt x="251" y="144"/>
                    </a:lnTo>
                    <a:lnTo>
                      <a:pt x="251" y="144"/>
                    </a:lnTo>
                    <a:close/>
                    <a:moveTo>
                      <a:pt x="291" y="85"/>
                    </a:moveTo>
                    <a:lnTo>
                      <a:pt x="277" y="73"/>
                    </a:lnTo>
                    <a:lnTo>
                      <a:pt x="286" y="59"/>
                    </a:lnTo>
                    <a:lnTo>
                      <a:pt x="300" y="69"/>
                    </a:lnTo>
                    <a:lnTo>
                      <a:pt x="291" y="8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35"/>
              <p:cNvSpPr>
                <a:spLocks noEditPoints="1"/>
              </p:cNvSpPr>
              <p:nvPr/>
            </p:nvSpPr>
            <p:spPr bwMode="auto">
              <a:xfrm>
                <a:off x="5368" y="1527"/>
                <a:ext cx="467" cy="397"/>
              </a:xfrm>
              <a:custGeom>
                <a:avLst/>
                <a:gdLst>
                  <a:gd name="T0" fmla="*/ 441 w 467"/>
                  <a:gd name="T1" fmla="*/ 386 h 397"/>
                  <a:gd name="T2" fmla="*/ 452 w 467"/>
                  <a:gd name="T3" fmla="*/ 371 h 397"/>
                  <a:gd name="T4" fmla="*/ 467 w 467"/>
                  <a:gd name="T5" fmla="*/ 383 h 397"/>
                  <a:gd name="T6" fmla="*/ 455 w 467"/>
                  <a:gd name="T7" fmla="*/ 397 h 397"/>
                  <a:gd name="T8" fmla="*/ 441 w 467"/>
                  <a:gd name="T9" fmla="*/ 386 h 397"/>
                  <a:gd name="T10" fmla="*/ 441 w 467"/>
                  <a:gd name="T11" fmla="*/ 386 h 397"/>
                  <a:gd name="T12" fmla="*/ 0 w 467"/>
                  <a:gd name="T13" fmla="*/ 14 h 397"/>
                  <a:gd name="T14" fmla="*/ 12 w 467"/>
                  <a:gd name="T15" fmla="*/ 0 h 397"/>
                  <a:gd name="T16" fmla="*/ 27 w 467"/>
                  <a:gd name="T17" fmla="*/ 12 h 397"/>
                  <a:gd name="T18" fmla="*/ 15 w 467"/>
                  <a:gd name="T19" fmla="*/ 26 h 397"/>
                  <a:gd name="T20" fmla="*/ 0 w 467"/>
                  <a:gd name="T21" fmla="*/ 14 h 397"/>
                  <a:gd name="T22" fmla="*/ 0 w 467"/>
                  <a:gd name="T23" fmla="*/ 14 h 397"/>
                  <a:gd name="T24" fmla="*/ 55 w 467"/>
                  <a:gd name="T25" fmla="*/ 59 h 397"/>
                  <a:gd name="T26" fmla="*/ 67 w 467"/>
                  <a:gd name="T27" fmla="*/ 47 h 397"/>
                  <a:gd name="T28" fmla="*/ 81 w 467"/>
                  <a:gd name="T29" fmla="*/ 57 h 397"/>
                  <a:gd name="T30" fmla="*/ 69 w 467"/>
                  <a:gd name="T31" fmla="*/ 71 h 397"/>
                  <a:gd name="T32" fmla="*/ 55 w 467"/>
                  <a:gd name="T33" fmla="*/ 59 h 397"/>
                  <a:gd name="T34" fmla="*/ 55 w 467"/>
                  <a:gd name="T35" fmla="*/ 59 h 397"/>
                  <a:gd name="T36" fmla="*/ 112 w 467"/>
                  <a:gd name="T37" fmla="*/ 106 h 397"/>
                  <a:gd name="T38" fmla="*/ 124 w 467"/>
                  <a:gd name="T39" fmla="*/ 92 h 397"/>
                  <a:gd name="T40" fmla="*/ 135 w 467"/>
                  <a:gd name="T41" fmla="*/ 104 h 397"/>
                  <a:gd name="T42" fmla="*/ 124 w 467"/>
                  <a:gd name="T43" fmla="*/ 118 h 397"/>
                  <a:gd name="T44" fmla="*/ 112 w 467"/>
                  <a:gd name="T45" fmla="*/ 106 h 397"/>
                  <a:gd name="T46" fmla="*/ 112 w 467"/>
                  <a:gd name="T47" fmla="*/ 106 h 397"/>
                  <a:gd name="T48" fmla="*/ 166 w 467"/>
                  <a:gd name="T49" fmla="*/ 154 h 397"/>
                  <a:gd name="T50" fmla="*/ 178 w 467"/>
                  <a:gd name="T51" fmla="*/ 139 h 397"/>
                  <a:gd name="T52" fmla="*/ 192 w 467"/>
                  <a:gd name="T53" fmla="*/ 151 h 397"/>
                  <a:gd name="T54" fmla="*/ 180 w 467"/>
                  <a:gd name="T55" fmla="*/ 166 h 397"/>
                  <a:gd name="T56" fmla="*/ 166 w 467"/>
                  <a:gd name="T57" fmla="*/ 154 h 397"/>
                  <a:gd name="T58" fmla="*/ 166 w 467"/>
                  <a:gd name="T59" fmla="*/ 154 h 397"/>
                  <a:gd name="T60" fmla="*/ 221 w 467"/>
                  <a:gd name="T61" fmla="*/ 199 h 397"/>
                  <a:gd name="T62" fmla="*/ 232 w 467"/>
                  <a:gd name="T63" fmla="*/ 187 h 397"/>
                  <a:gd name="T64" fmla="*/ 247 w 467"/>
                  <a:gd name="T65" fmla="*/ 199 h 397"/>
                  <a:gd name="T66" fmla="*/ 235 w 467"/>
                  <a:gd name="T67" fmla="*/ 210 h 397"/>
                  <a:gd name="T68" fmla="*/ 221 w 467"/>
                  <a:gd name="T69" fmla="*/ 199 h 397"/>
                  <a:gd name="T70" fmla="*/ 221 w 467"/>
                  <a:gd name="T71" fmla="*/ 199 h 397"/>
                  <a:gd name="T72" fmla="*/ 275 w 467"/>
                  <a:gd name="T73" fmla="*/ 246 h 397"/>
                  <a:gd name="T74" fmla="*/ 287 w 467"/>
                  <a:gd name="T75" fmla="*/ 232 h 397"/>
                  <a:gd name="T76" fmla="*/ 301 w 467"/>
                  <a:gd name="T77" fmla="*/ 244 h 397"/>
                  <a:gd name="T78" fmla="*/ 289 w 467"/>
                  <a:gd name="T79" fmla="*/ 258 h 397"/>
                  <a:gd name="T80" fmla="*/ 275 w 467"/>
                  <a:gd name="T81" fmla="*/ 246 h 397"/>
                  <a:gd name="T82" fmla="*/ 275 w 467"/>
                  <a:gd name="T83" fmla="*/ 246 h 397"/>
                  <a:gd name="T84" fmla="*/ 332 w 467"/>
                  <a:gd name="T85" fmla="*/ 293 h 397"/>
                  <a:gd name="T86" fmla="*/ 344 w 467"/>
                  <a:gd name="T87" fmla="*/ 279 h 397"/>
                  <a:gd name="T88" fmla="*/ 355 w 467"/>
                  <a:gd name="T89" fmla="*/ 291 h 397"/>
                  <a:gd name="T90" fmla="*/ 344 w 467"/>
                  <a:gd name="T91" fmla="*/ 305 h 397"/>
                  <a:gd name="T92" fmla="*/ 332 w 467"/>
                  <a:gd name="T93" fmla="*/ 293 h 397"/>
                  <a:gd name="T94" fmla="*/ 332 w 467"/>
                  <a:gd name="T95" fmla="*/ 293 h 397"/>
                  <a:gd name="T96" fmla="*/ 386 w 467"/>
                  <a:gd name="T97" fmla="*/ 341 h 397"/>
                  <a:gd name="T98" fmla="*/ 398 w 467"/>
                  <a:gd name="T99" fmla="*/ 326 h 397"/>
                  <a:gd name="T100" fmla="*/ 412 w 467"/>
                  <a:gd name="T101" fmla="*/ 338 h 397"/>
                  <a:gd name="T102" fmla="*/ 400 w 467"/>
                  <a:gd name="T103" fmla="*/ 350 h 397"/>
                  <a:gd name="T104" fmla="*/ 386 w 467"/>
                  <a:gd name="T105" fmla="*/ 341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397">
                    <a:moveTo>
                      <a:pt x="441" y="386"/>
                    </a:moveTo>
                    <a:lnTo>
                      <a:pt x="452" y="371"/>
                    </a:lnTo>
                    <a:lnTo>
                      <a:pt x="467" y="383"/>
                    </a:lnTo>
                    <a:lnTo>
                      <a:pt x="455" y="397"/>
                    </a:lnTo>
                    <a:lnTo>
                      <a:pt x="441" y="386"/>
                    </a:lnTo>
                    <a:lnTo>
                      <a:pt x="441" y="386"/>
                    </a:lnTo>
                    <a:close/>
                    <a:moveTo>
                      <a:pt x="0" y="14"/>
                    </a:moveTo>
                    <a:lnTo>
                      <a:pt x="12" y="0"/>
                    </a:lnTo>
                    <a:lnTo>
                      <a:pt x="27" y="12"/>
                    </a:lnTo>
                    <a:lnTo>
                      <a:pt x="15" y="26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  <a:moveTo>
                      <a:pt x="55" y="59"/>
                    </a:moveTo>
                    <a:lnTo>
                      <a:pt x="67" y="47"/>
                    </a:lnTo>
                    <a:lnTo>
                      <a:pt x="81" y="57"/>
                    </a:lnTo>
                    <a:lnTo>
                      <a:pt x="69" y="71"/>
                    </a:lnTo>
                    <a:lnTo>
                      <a:pt x="55" y="59"/>
                    </a:lnTo>
                    <a:lnTo>
                      <a:pt x="55" y="59"/>
                    </a:lnTo>
                    <a:close/>
                    <a:moveTo>
                      <a:pt x="112" y="106"/>
                    </a:moveTo>
                    <a:lnTo>
                      <a:pt x="124" y="92"/>
                    </a:lnTo>
                    <a:lnTo>
                      <a:pt x="135" y="104"/>
                    </a:lnTo>
                    <a:lnTo>
                      <a:pt x="124" y="118"/>
                    </a:lnTo>
                    <a:lnTo>
                      <a:pt x="112" y="106"/>
                    </a:lnTo>
                    <a:lnTo>
                      <a:pt x="112" y="106"/>
                    </a:lnTo>
                    <a:close/>
                    <a:moveTo>
                      <a:pt x="166" y="154"/>
                    </a:moveTo>
                    <a:lnTo>
                      <a:pt x="178" y="139"/>
                    </a:lnTo>
                    <a:lnTo>
                      <a:pt x="192" y="151"/>
                    </a:lnTo>
                    <a:lnTo>
                      <a:pt x="180" y="166"/>
                    </a:lnTo>
                    <a:lnTo>
                      <a:pt x="166" y="154"/>
                    </a:lnTo>
                    <a:lnTo>
                      <a:pt x="166" y="154"/>
                    </a:lnTo>
                    <a:close/>
                    <a:moveTo>
                      <a:pt x="221" y="199"/>
                    </a:moveTo>
                    <a:lnTo>
                      <a:pt x="232" y="187"/>
                    </a:lnTo>
                    <a:lnTo>
                      <a:pt x="247" y="199"/>
                    </a:lnTo>
                    <a:lnTo>
                      <a:pt x="235" y="210"/>
                    </a:lnTo>
                    <a:lnTo>
                      <a:pt x="221" y="199"/>
                    </a:lnTo>
                    <a:lnTo>
                      <a:pt x="221" y="199"/>
                    </a:lnTo>
                    <a:close/>
                    <a:moveTo>
                      <a:pt x="275" y="246"/>
                    </a:moveTo>
                    <a:lnTo>
                      <a:pt x="287" y="232"/>
                    </a:lnTo>
                    <a:lnTo>
                      <a:pt x="301" y="244"/>
                    </a:lnTo>
                    <a:lnTo>
                      <a:pt x="289" y="258"/>
                    </a:lnTo>
                    <a:lnTo>
                      <a:pt x="275" y="246"/>
                    </a:lnTo>
                    <a:lnTo>
                      <a:pt x="275" y="246"/>
                    </a:lnTo>
                    <a:close/>
                    <a:moveTo>
                      <a:pt x="332" y="293"/>
                    </a:moveTo>
                    <a:lnTo>
                      <a:pt x="344" y="279"/>
                    </a:lnTo>
                    <a:lnTo>
                      <a:pt x="355" y="291"/>
                    </a:lnTo>
                    <a:lnTo>
                      <a:pt x="344" y="305"/>
                    </a:lnTo>
                    <a:lnTo>
                      <a:pt x="332" y="293"/>
                    </a:lnTo>
                    <a:lnTo>
                      <a:pt x="332" y="293"/>
                    </a:lnTo>
                    <a:close/>
                    <a:moveTo>
                      <a:pt x="386" y="341"/>
                    </a:moveTo>
                    <a:lnTo>
                      <a:pt x="398" y="326"/>
                    </a:lnTo>
                    <a:lnTo>
                      <a:pt x="412" y="338"/>
                    </a:lnTo>
                    <a:lnTo>
                      <a:pt x="400" y="350"/>
                    </a:lnTo>
                    <a:lnTo>
                      <a:pt x="386" y="34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6"/>
              <p:cNvSpPr>
                <a:spLocks noEditPoints="1"/>
              </p:cNvSpPr>
              <p:nvPr/>
            </p:nvSpPr>
            <p:spPr bwMode="auto">
              <a:xfrm>
                <a:off x="4434" y="1359"/>
                <a:ext cx="880" cy="125"/>
              </a:xfrm>
              <a:custGeom>
                <a:avLst/>
                <a:gdLst>
                  <a:gd name="T0" fmla="*/ 19 w 880"/>
                  <a:gd name="T1" fmla="*/ 19 h 125"/>
                  <a:gd name="T2" fmla="*/ 2 w 880"/>
                  <a:gd name="T3" fmla="*/ 0 h 125"/>
                  <a:gd name="T4" fmla="*/ 21 w 880"/>
                  <a:gd name="T5" fmla="*/ 2 h 125"/>
                  <a:gd name="T6" fmla="*/ 878 w 880"/>
                  <a:gd name="T7" fmla="*/ 125 h 125"/>
                  <a:gd name="T8" fmla="*/ 861 w 880"/>
                  <a:gd name="T9" fmla="*/ 104 h 125"/>
                  <a:gd name="T10" fmla="*/ 880 w 880"/>
                  <a:gd name="T11" fmla="*/ 106 h 125"/>
                  <a:gd name="T12" fmla="*/ 807 w 880"/>
                  <a:gd name="T13" fmla="*/ 116 h 125"/>
                  <a:gd name="T14" fmla="*/ 790 w 880"/>
                  <a:gd name="T15" fmla="*/ 97 h 125"/>
                  <a:gd name="T16" fmla="*/ 807 w 880"/>
                  <a:gd name="T17" fmla="*/ 99 h 125"/>
                  <a:gd name="T18" fmla="*/ 733 w 880"/>
                  <a:gd name="T19" fmla="*/ 106 h 125"/>
                  <a:gd name="T20" fmla="*/ 719 w 880"/>
                  <a:gd name="T21" fmla="*/ 87 h 125"/>
                  <a:gd name="T22" fmla="*/ 736 w 880"/>
                  <a:gd name="T23" fmla="*/ 90 h 125"/>
                  <a:gd name="T24" fmla="*/ 662 w 880"/>
                  <a:gd name="T25" fmla="*/ 99 h 125"/>
                  <a:gd name="T26" fmla="*/ 646 w 880"/>
                  <a:gd name="T27" fmla="*/ 78 h 125"/>
                  <a:gd name="T28" fmla="*/ 665 w 880"/>
                  <a:gd name="T29" fmla="*/ 80 h 125"/>
                  <a:gd name="T30" fmla="*/ 591 w 880"/>
                  <a:gd name="T31" fmla="*/ 90 h 125"/>
                  <a:gd name="T32" fmla="*/ 575 w 880"/>
                  <a:gd name="T33" fmla="*/ 71 h 125"/>
                  <a:gd name="T34" fmla="*/ 594 w 880"/>
                  <a:gd name="T35" fmla="*/ 71 h 125"/>
                  <a:gd name="T36" fmla="*/ 520 w 880"/>
                  <a:gd name="T37" fmla="*/ 80 h 125"/>
                  <a:gd name="T38" fmla="*/ 504 w 880"/>
                  <a:gd name="T39" fmla="*/ 61 h 125"/>
                  <a:gd name="T40" fmla="*/ 520 w 880"/>
                  <a:gd name="T41" fmla="*/ 64 h 125"/>
                  <a:gd name="T42" fmla="*/ 447 w 880"/>
                  <a:gd name="T43" fmla="*/ 73 h 125"/>
                  <a:gd name="T44" fmla="*/ 433 w 880"/>
                  <a:gd name="T45" fmla="*/ 52 h 125"/>
                  <a:gd name="T46" fmla="*/ 449 w 880"/>
                  <a:gd name="T47" fmla="*/ 54 h 125"/>
                  <a:gd name="T48" fmla="*/ 376 w 880"/>
                  <a:gd name="T49" fmla="*/ 64 h 125"/>
                  <a:gd name="T50" fmla="*/ 360 w 880"/>
                  <a:gd name="T51" fmla="*/ 42 h 125"/>
                  <a:gd name="T52" fmla="*/ 378 w 880"/>
                  <a:gd name="T53" fmla="*/ 45 h 125"/>
                  <a:gd name="T54" fmla="*/ 305 w 880"/>
                  <a:gd name="T55" fmla="*/ 54 h 125"/>
                  <a:gd name="T56" fmla="*/ 289 w 880"/>
                  <a:gd name="T57" fmla="*/ 35 h 125"/>
                  <a:gd name="T58" fmla="*/ 307 w 880"/>
                  <a:gd name="T59" fmla="*/ 38 h 125"/>
                  <a:gd name="T60" fmla="*/ 234 w 880"/>
                  <a:gd name="T61" fmla="*/ 45 h 125"/>
                  <a:gd name="T62" fmla="*/ 218 w 880"/>
                  <a:gd name="T63" fmla="*/ 26 h 125"/>
                  <a:gd name="T64" fmla="*/ 236 w 880"/>
                  <a:gd name="T65" fmla="*/ 28 h 125"/>
                  <a:gd name="T66" fmla="*/ 161 w 880"/>
                  <a:gd name="T67" fmla="*/ 38 h 125"/>
                  <a:gd name="T68" fmla="*/ 147 w 880"/>
                  <a:gd name="T69" fmla="*/ 16 h 125"/>
                  <a:gd name="T70" fmla="*/ 163 w 880"/>
                  <a:gd name="T71" fmla="*/ 19 h 125"/>
                  <a:gd name="T72" fmla="*/ 90 w 880"/>
                  <a:gd name="T73" fmla="*/ 28 h 125"/>
                  <a:gd name="T74" fmla="*/ 73 w 880"/>
                  <a:gd name="T75" fmla="*/ 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0" h="125">
                    <a:moveTo>
                      <a:pt x="21" y="2"/>
                    </a:moveTo>
                    <a:lnTo>
                      <a:pt x="19" y="19"/>
                    </a:lnTo>
                    <a:lnTo>
                      <a:pt x="0" y="16"/>
                    </a:lnTo>
                    <a:lnTo>
                      <a:pt x="2" y="0"/>
                    </a:lnTo>
                    <a:lnTo>
                      <a:pt x="21" y="2"/>
                    </a:lnTo>
                    <a:lnTo>
                      <a:pt x="21" y="2"/>
                    </a:lnTo>
                    <a:close/>
                    <a:moveTo>
                      <a:pt x="880" y="106"/>
                    </a:moveTo>
                    <a:lnTo>
                      <a:pt x="878" y="125"/>
                    </a:lnTo>
                    <a:lnTo>
                      <a:pt x="859" y="123"/>
                    </a:lnTo>
                    <a:lnTo>
                      <a:pt x="861" y="104"/>
                    </a:lnTo>
                    <a:lnTo>
                      <a:pt x="880" y="106"/>
                    </a:lnTo>
                    <a:lnTo>
                      <a:pt x="880" y="106"/>
                    </a:lnTo>
                    <a:close/>
                    <a:moveTo>
                      <a:pt x="807" y="99"/>
                    </a:moveTo>
                    <a:lnTo>
                      <a:pt x="807" y="116"/>
                    </a:lnTo>
                    <a:lnTo>
                      <a:pt x="788" y="113"/>
                    </a:lnTo>
                    <a:lnTo>
                      <a:pt x="790" y="97"/>
                    </a:lnTo>
                    <a:lnTo>
                      <a:pt x="807" y="99"/>
                    </a:lnTo>
                    <a:lnTo>
                      <a:pt x="807" y="99"/>
                    </a:lnTo>
                    <a:close/>
                    <a:moveTo>
                      <a:pt x="736" y="90"/>
                    </a:moveTo>
                    <a:lnTo>
                      <a:pt x="733" y="106"/>
                    </a:lnTo>
                    <a:lnTo>
                      <a:pt x="717" y="106"/>
                    </a:lnTo>
                    <a:lnTo>
                      <a:pt x="719" y="87"/>
                    </a:lnTo>
                    <a:lnTo>
                      <a:pt x="736" y="90"/>
                    </a:lnTo>
                    <a:lnTo>
                      <a:pt x="736" y="90"/>
                    </a:lnTo>
                    <a:close/>
                    <a:moveTo>
                      <a:pt x="665" y="80"/>
                    </a:moveTo>
                    <a:lnTo>
                      <a:pt x="662" y="99"/>
                    </a:lnTo>
                    <a:lnTo>
                      <a:pt x="643" y="97"/>
                    </a:lnTo>
                    <a:lnTo>
                      <a:pt x="646" y="78"/>
                    </a:lnTo>
                    <a:lnTo>
                      <a:pt x="665" y="80"/>
                    </a:lnTo>
                    <a:lnTo>
                      <a:pt x="665" y="80"/>
                    </a:lnTo>
                    <a:close/>
                    <a:moveTo>
                      <a:pt x="594" y="71"/>
                    </a:moveTo>
                    <a:lnTo>
                      <a:pt x="591" y="90"/>
                    </a:lnTo>
                    <a:lnTo>
                      <a:pt x="572" y="87"/>
                    </a:lnTo>
                    <a:lnTo>
                      <a:pt x="575" y="71"/>
                    </a:lnTo>
                    <a:lnTo>
                      <a:pt x="594" y="71"/>
                    </a:lnTo>
                    <a:lnTo>
                      <a:pt x="594" y="71"/>
                    </a:lnTo>
                    <a:close/>
                    <a:moveTo>
                      <a:pt x="520" y="64"/>
                    </a:moveTo>
                    <a:lnTo>
                      <a:pt x="520" y="80"/>
                    </a:lnTo>
                    <a:lnTo>
                      <a:pt x="501" y="78"/>
                    </a:lnTo>
                    <a:lnTo>
                      <a:pt x="504" y="61"/>
                    </a:lnTo>
                    <a:lnTo>
                      <a:pt x="520" y="64"/>
                    </a:lnTo>
                    <a:lnTo>
                      <a:pt x="520" y="64"/>
                    </a:lnTo>
                    <a:close/>
                    <a:moveTo>
                      <a:pt x="449" y="54"/>
                    </a:moveTo>
                    <a:lnTo>
                      <a:pt x="447" y="73"/>
                    </a:lnTo>
                    <a:lnTo>
                      <a:pt x="430" y="71"/>
                    </a:lnTo>
                    <a:lnTo>
                      <a:pt x="433" y="52"/>
                    </a:lnTo>
                    <a:lnTo>
                      <a:pt x="449" y="54"/>
                    </a:lnTo>
                    <a:lnTo>
                      <a:pt x="449" y="54"/>
                    </a:lnTo>
                    <a:close/>
                    <a:moveTo>
                      <a:pt x="378" y="45"/>
                    </a:moveTo>
                    <a:lnTo>
                      <a:pt x="376" y="64"/>
                    </a:lnTo>
                    <a:lnTo>
                      <a:pt x="360" y="61"/>
                    </a:lnTo>
                    <a:lnTo>
                      <a:pt x="360" y="42"/>
                    </a:lnTo>
                    <a:lnTo>
                      <a:pt x="378" y="45"/>
                    </a:lnTo>
                    <a:lnTo>
                      <a:pt x="378" y="45"/>
                    </a:lnTo>
                    <a:close/>
                    <a:moveTo>
                      <a:pt x="307" y="38"/>
                    </a:moveTo>
                    <a:lnTo>
                      <a:pt x="305" y="54"/>
                    </a:lnTo>
                    <a:lnTo>
                      <a:pt x="286" y="52"/>
                    </a:lnTo>
                    <a:lnTo>
                      <a:pt x="289" y="35"/>
                    </a:lnTo>
                    <a:lnTo>
                      <a:pt x="307" y="38"/>
                    </a:lnTo>
                    <a:lnTo>
                      <a:pt x="307" y="38"/>
                    </a:lnTo>
                    <a:close/>
                    <a:moveTo>
                      <a:pt x="236" y="28"/>
                    </a:moveTo>
                    <a:lnTo>
                      <a:pt x="234" y="45"/>
                    </a:lnTo>
                    <a:lnTo>
                      <a:pt x="215" y="42"/>
                    </a:lnTo>
                    <a:lnTo>
                      <a:pt x="218" y="26"/>
                    </a:lnTo>
                    <a:lnTo>
                      <a:pt x="236" y="28"/>
                    </a:lnTo>
                    <a:lnTo>
                      <a:pt x="236" y="28"/>
                    </a:lnTo>
                    <a:close/>
                    <a:moveTo>
                      <a:pt x="163" y="19"/>
                    </a:moveTo>
                    <a:lnTo>
                      <a:pt x="161" y="38"/>
                    </a:lnTo>
                    <a:lnTo>
                      <a:pt x="144" y="35"/>
                    </a:lnTo>
                    <a:lnTo>
                      <a:pt x="147" y="16"/>
                    </a:lnTo>
                    <a:lnTo>
                      <a:pt x="163" y="19"/>
                    </a:lnTo>
                    <a:lnTo>
                      <a:pt x="163" y="19"/>
                    </a:lnTo>
                    <a:close/>
                    <a:moveTo>
                      <a:pt x="92" y="9"/>
                    </a:moveTo>
                    <a:lnTo>
                      <a:pt x="90" y="28"/>
                    </a:lnTo>
                    <a:lnTo>
                      <a:pt x="73" y="26"/>
                    </a:lnTo>
                    <a:lnTo>
                      <a:pt x="73" y="7"/>
                    </a:lnTo>
                    <a:lnTo>
                      <a:pt x="92" y="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7"/>
              <p:cNvSpPr>
                <a:spLocks noEditPoints="1"/>
              </p:cNvSpPr>
              <p:nvPr/>
            </p:nvSpPr>
            <p:spPr bwMode="auto">
              <a:xfrm>
                <a:off x="3857" y="1380"/>
                <a:ext cx="563" cy="703"/>
              </a:xfrm>
              <a:custGeom>
                <a:avLst/>
                <a:gdLst>
                  <a:gd name="T0" fmla="*/ 537 w 563"/>
                  <a:gd name="T1" fmla="*/ 14 h 703"/>
                  <a:gd name="T2" fmla="*/ 563 w 563"/>
                  <a:gd name="T3" fmla="*/ 12 h 703"/>
                  <a:gd name="T4" fmla="*/ 551 w 563"/>
                  <a:gd name="T5" fmla="*/ 26 h 703"/>
                  <a:gd name="T6" fmla="*/ 0 w 563"/>
                  <a:gd name="T7" fmla="*/ 691 h 703"/>
                  <a:gd name="T8" fmla="*/ 23 w 563"/>
                  <a:gd name="T9" fmla="*/ 689 h 703"/>
                  <a:gd name="T10" fmla="*/ 14 w 563"/>
                  <a:gd name="T11" fmla="*/ 703 h 703"/>
                  <a:gd name="T12" fmla="*/ 44 w 563"/>
                  <a:gd name="T13" fmla="*/ 634 h 703"/>
                  <a:gd name="T14" fmla="*/ 68 w 563"/>
                  <a:gd name="T15" fmla="*/ 632 h 703"/>
                  <a:gd name="T16" fmla="*/ 59 w 563"/>
                  <a:gd name="T17" fmla="*/ 646 h 703"/>
                  <a:gd name="T18" fmla="*/ 89 w 563"/>
                  <a:gd name="T19" fmla="*/ 578 h 703"/>
                  <a:gd name="T20" fmla="*/ 113 w 563"/>
                  <a:gd name="T21" fmla="*/ 575 h 703"/>
                  <a:gd name="T22" fmla="*/ 104 w 563"/>
                  <a:gd name="T23" fmla="*/ 589 h 703"/>
                  <a:gd name="T24" fmla="*/ 134 w 563"/>
                  <a:gd name="T25" fmla="*/ 523 h 703"/>
                  <a:gd name="T26" fmla="*/ 158 w 563"/>
                  <a:gd name="T27" fmla="*/ 518 h 703"/>
                  <a:gd name="T28" fmla="*/ 146 w 563"/>
                  <a:gd name="T29" fmla="*/ 533 h 703"/>
                  <a:gd name="T30" fmla="*/ 177 w 563"/>
                  <a:gd name="T31" fmla="*/ 466 h 703"/>
                  <a:gd name="T32" fmla="*/ 203 w 563"/>
                  <a:gd name="T33" fmla="*/ 462 h 703"/>
                  <a:gd name="T34" fmla="*/ 191 w 563"/>
                  <a:gd name="T35" fmla="*/ 476 h 703"/>
                  <a:gd name="T36" fmla="*/ 222 w 563"/>
                  <a:gd name="T37" fmla="*/ 410 h 703"/>
                  <a:gd name="T38" fmla="*/ 248 w 563"/>
                  <a:gd name="T39" fmla="*/ 407 h 703"/>
                  <a:gd name="T40" fmla="*/ 236 w 563"/>
                  <a:gd name="T41" fmla="*/ 421 h 703"/>
                  <a:gd name="T42" fmla="*/ 267 w 563"/>
                  <a:gd name="T43" fmla="*/ 353 h 703"/>
                  <a:gd name="T44" fmla="*/ 293 w 563"/>
                  <a:gd name="T45" fmla="*/ 350 h 703"/>
                  <a:gd name="T46" fmla="*/ 281 w 563"/>
                  <a:gd name="T47" fmla="*/ 365 h 703"/>
                  <a:gd name="T48" fmla="*/ 312 w 563"/>
                  <a:gd name="T49" fmla="*/ 296 h 703"/>
                  <a:gd name="T50" fmla="*/ 338 w 563"/>
                  <a:gd name="T51" fmla="*/ 294 h 703"/>
                  <a:gd name="T52" fmla="*/ 326 w 563"/>
                  <a:gd name="T53" fmla="*/ 308 h 703"/>
                  <a:gd name="T54" fmla="*/ 357 w 563"/>
                  <a:gd name="T55" fmla="*/ 239 h 703"/>
                  <a:gd name="T56" fmla="*/ 383 w 563"/>
                  <a:gd name="T57" fmla="*/ 237 h 703"/>
                  <a:gd name="T58" fmla="*/ 371 w 563"/>
                  <a:gd name="T59" fmla="*/ 251 h 703"/>
                  <a:gd name="T60" fmla="*/ 402 w 563"/>
                  <a:gd name="T61" fmla="*/ 182 h 703"/>
                  <a:gd name="T62" fmla="*/ 428 w 563"/>
                  <a:gd name="T63" fmla="*/ 180 h 703"/>
                  <a:gd name="T64" fmla="*/ 416 w 563"/>
                  <a:gd name="T65" fmla="*/ 194 h 703"/>
                  <a:gd name="T66" fmla="*/ 447 w 563"/>
                  <a:gd name="T67" fmla="*/ 128 h 703"/>
                  <a:gd name="T68" fmla="*/ 473 w 563"/>
                  <a:gd name="T69" fmla="*/ 123 h 703"/>
                  <a:gd name="T70" fmla="*/ 461 w 563"/>
                  <a:gd name="T71" fmla="*/ 137 h 703"/>
                  <a:gd name="T72" fmla="*/ 492 w 563"/>
                  <a:gd name="T73" fmla="*/ 71 h 703"/>
                  <a:gd name="T74" fmla="*/ 518 w 563"/>
                  <a:gd name="T75" fmla="*/ 66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3" h="703">
                    <a:moveTo>
                      <a:pt x="551" y="26"/>
                    </a:moveTo>
                    <a:lnTo>
                      <a:pt x="537" y="14"/>
                    </a:lnTo>
                    <a:lnTo>
                      <a:pt x="548" y="0"/>
                    </a:lnTo>
                    <a:lnTo>
                      <a:pt x="563" y="12"/>
                    </a:lnTo>
                    <a:lnTo>
                      <a:pt x="551" y="26"/>
                    </a:lnTo>
                    <a:lnTo>
                      <a:pt x="551" y="26"/>
                    </a:lnTo>
                    <a:close/>
                    <a:moveTo>
                      <a:pt x="14" y="703"/>
                    </a:moveTo>
                    <a:lnTo>
                      <a:pt x="0" y="691"/>
                    </a:lnTo>
                    <a:lnTo>
                      <a:pt x="9" y="677"/>
                    </a:lnTo>
                    <a:lnTo>
                      <a:pt x="23" y="689"/>
                    </a:lnTo>
                    <a:lnTo>
                      <a:pt x="14" y="703"/>
                    </a:lnTo>
                    <a:lnTo>
                      <a:pt x="14" y="703"/>
                    </a:lnTo>
                    <a:close/>
                    <a:moveTo>
                      <a:pt x="59" y="646"/>
                    </a:moveTo>
                    <a:lnTo>
                      <a:pt x="44" y="634"/>
                    </a:lnTo>
                    <a:lnTo>
                      <a:pt x="54" y="620"/>
                    </a:lnTo>
                    <a:lnTo>
                      <a:pt x="68" y="632"/>
                    </a:lnTo>
                    <a:lnTo>
                      <a:pt x="59" y="646"/>
                    </a:lnTo>
                    <a:lnTo>
                      <a:pt x="59" y="646"/>
                    </a:lnTo>
                    <a:close/>
                    <a:moveTo>
                      <a:pt x="104" y="589"/>
                    </a:moveTo>
                    <a:lnTo>
                      <a:pt x="89" y="578"/>
                    </a:lnTo>
                    <a:lnTo>
                      <a:pt x="99" y="563"/>
                    </a:lnTo>
                    <a:lnTo>
                      <a:pt x="113" y="575"/>
                    </a:lnTo>
                    <a:lnTo>
                      <a:pt x="104" y="589"/>
                    </a:lnTo>
                    <a:lnTo>
                      <a:pt x="104" y="589"/>
                    </a:lnTo>
                    <a:close/>
                    <a:moveTo>
                      <a:pt x="146" y="533"/>
                    </a:moveTo>
                    <a:lnTo>
                      <a:pt x="134" y="523"/>
                    </a:lnTo>
                    <a:lnTo>
                      <a:pt x="144" y="509"/>
                    </a:lnTo>
                    <a:lnTo>
                      <a:pt x="158" y="518"/>
                    </a:lnTo>
                    <a:lnTo>
                      <a:pt x="146" y="533"/>
                    </a:lnTo>
                    <a:lnTo>
                      <a:pt x="146" y="533"/>
                    </a:lnTo>
                    <a:close/>
                    <a:moveTo>
                      <a:pt x="191" y="476"/>
                    </a:moveTo>
                    <a:lnTo>
                      <a:pt x="177" y="466"/>
                    </a:lnTo>
                    <a:lnTo>
                      <a:pt x="189" y="452"/>
                    </a:lnTo>
                    <a:lnTo>
                      <a:pt x="203" y="462"/>
                    </a:lnTo>
                    <a:lnTo>
                      <a:pt x="191" y="476"/>
                    </a:lnTo>
                    <a:lnTo>
                      <a:pt x="191" y="476"/>
                    </a:lnTo>
                    <a:close/>
                    <a:moveTo>
                      <a:pt x="236" y="421"/>
                    </a:moveTo>
                    <a:lnTo>
                      <a:pt x="222" y="410"/>
                    </a:lnTo>
                    <a:lnTo>
                      <a:pt x="234" y="395"/>
                    </a:lnTo>
                    <a:lnTo>
                      <a:pt x="248" y="407"/>
                    </a:lnTo>
                    <a:lnTo>
                      <a:pt x="236" y="421"/>
                    </a:lnTo>
                    <a:lnTo>
                      <a:pt x="236" y="421"/>
                    </a:lnTo>
                    <a:close/>
                    <a:moveTo>
                      <a:pt x="281" y="365"/>
                    </a:moveTo>
                    <a:lnTo>
                      <a:pt x="267" y="353"/>
                    </a:lnTo>
                    <a:lnTo>
                      <a:pt x="279" y="339"/>
                    </a:lnTo>
                    <a:lnTo>
                      <a:pt x="293" y="350"/>
                    </a:lnTo>
                    <a:lnTo>
                      <a:pt x="281" y="365"/>
                    </a:lnTo>
                    <a:lnTo>
                      <a:pt x="281" y="365"/>
                    </a:lnTo>
                    <a:close/>
                    <a:moveTo>
                      <a:pt x="326" y="308"/>
                    </a:moveTo>
                    <a:lnTo>
                      <a:pt x="312" y="296"/>
                    </a:lnTo>
                    <a:lnTo>
                      <a:pt x="324" y="282"/>
                    </a:lnTo>
                    <a:lnTo>
                      <a:pt x="338" y="294"/>
                    </a:lnTo>
                    <a:lnTo>
                      <a:pt x="326" y="308"/>
                    </a:lnTo>
                    <a:lnTo>
                      <a:pt x="326" y="308"/>
                    </a:lnTo>
                    <a:close/>
                    <a:moveTo>
                      <a:pt x="371" y="251"/>
                    </a:moveTo>
                    <a:lnTo>
                      <a:pt x="357" y="239"/>
                    </a:lnTo>
                    <a:lnTo>
                      <a:pt x="369" y="225"/>
                    </a:lnTo>
                    <a:lnTo>
                      <a:pt x="383" y="237"/>
                    </a:lnTo>
                    <a:lnTo>
                      <a:pt x="371" y="251"/>
                    </a:lnTo>
                    <a:lnTo>
                      <a:pt x="371" y="251"/>
                    </a:lnTo>
                    <a:close/>
                    <a:moveTo>
                      <a:pt x="416" y="194"/>
                    </a:moveTo>
                    <a:lnTo>
                      <a:pt x="402" y="182"/>
                    </a:lnTo>
                    <a:lnTo>
                      <a:pt x="414" y="168"/>
                    </a:lnTo>
                    <a:lnTo>
                      <a:pt x="428" y="180"/>
                    </a:lnTo>
                    <a:lnTo>
                      <a:pt x="416" y="194"/>
                    </a:lnTo>
                    <a:lnTo>
                      <a:pt x="416" y="194"/>
                    </a:lnTo>
                    <a:close/>
                    <a:moveTo>
                      <a:pt x="461" y="137"/>
                    </a:moveTo>
                    <a:lnTo>
                      <a:pt x="447" y="128"/>
                    </a:lnTo>
                    <a:lnTo>
                      <a:pt x="459" y="114"/>
                    </a:lnTo>
                    <a:lnTo>
                      <a:pt x="473" y="123"/>
                    </a:lnTo>
                    <a:lnTo>
                      <a:pt x="461" y="137"/>
                    </a:lnTo>
                    <a:lnTo>
                      <a:pt x="461" y="137"/>
                    </a:lnTo>
                    <a:close/>
                    <a:moveTo>
                      <a:pt x="506" y="81"/>
                    </a:moveTo>
                    <a:lnTo>
                      <a:pt x="492" y="71"/>
                    </a:lnTo>
                    <a:lnTo>
                      <a:pt x="504" y="57"/>
                    </a:lnTo>
                    <a:lnTo>
                      <a:pt x="518" y="66"/>
                    </a:lnTo>
                    <a:lnTo>
                      <a:pt x="506" y="8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8"/>
              <p:cNvSpPr>
                <a:spLocks noEditPoints="1"/>
              </p:cNvSpPr>
              <p:nvPr/>
            </p:nvSpPr>
            <p:spPr bwMode="auto">
              <a:xfrm>
                <a:off x="3923" y="902"/>
                <a:ext cx="487" cy="466"/>
              </a:xfrm>
              <a:custGeom>
                <a:avLst/>
                <a:gdLst>
                  <a:gd name="T0" fmla="*/ 461 w 487"/>
                  <a:gd name="T1" fmla="*/ 454 h 466"/>
                  <a:gd name="T2" fmla="*/ 475 w 487"/>
                  <a:gd name="T3" fmla="*/ 440 h 466"/>
                  <a:gd name="T4" fmla="*/ 487 w 487"/>
                  <a:gd name="T5" fmla="*/ 454 h 466"/>
                  <a:gd name="T6" fmla="*/ 475 w 487"/>
                  <a:gd name="T7" fmla="*/ 466 h 466"/>
                  <a:gd name="T8" fmla="*/ 461 w 487"/>
                  <a:gd name="T9" fmla="*/ 454 h 466"/>
                  <a:gd name="T10" fmla="*/ 461 w 487"/>
                  <a:gd name="T11" fmla="*/ 454 h 466"/>
                  <a:gd name="T12" fmla="*/ 0 w 487"/>
                  <a:gd name="T13" fmla="*/ 14 h 466"/>
                  <a:gd name="T14" fmla="*/ 5 w 487"/>
                  <a:gd name="T15" fmla="*/ 19 h 466"/>
                  <a:gd name="T16" fmla="*/ 16 w 487"/>
                  <a:gd name="T17" fmla="*/ 5 h 466"/>
                  <a:gd name="T18" fmla="*/ 12 w 487"/>
                  <a:gd name="T19" fmla="*/ 0 h 466"/>
                  <a:gd name="T20" fmla="*/ 0 w 487"/>
                  <a:gd name="T21" fmla="*/ 14 h 466"/>
                  <a:gd name="T22" fmla="*/ 0 w 487"/>
                  <a:gd name="T23" fmla="*/ 14 h 466"/>
                  <a:gd name="T24" fmla="*/ 45 w 487"/>
                  <a:gd name="T25" fmla="*/ 57 h 466"/>
                  <a:gd name="T26" fmla="*/ 57 w 487"/>
                  <a:gd name="T27" fmla="*/ 42 h 466"/>
                  <a:gd name="T28" fmla="*/ 68 w 487"/>
                  <a:gd name="T29" fmla="*/ 54 h 466"/>
                  <a:gd name="T30" fmla="*/ 57 w 487"/>
                  <a:gd name="T31" fmla="*/ 69 h 466"/>
                  <a:gd name="T32" fmla="*/ 45 w 487"/>
                  <a:gd name="T33" fmla="*/ 57 h 466"/>
                  <a:gd name="T34" fmla="*/ 45 w 487"/>
                  <a:gd name="T35" fmla="*/ 57 h 466"/>
                  <a:gd name="T36" fmla="*/ 97 w 487"/>
                  <a:gd name="T37" fmla="*/ 106 h 466"/>
                  <a:gd name="T38" fmla="*/ 109 w 487"/>
                  <a:gd name="T39" fmla="*/ 92 h 466"/>
                  <a:gd name="T40" fmla="*/ 123 w 487"/>
                  <a:gd name="T41" fmla="*/ 104 h 466"/>
                  <a:gd name="T42" fmla="*/ 109 w 487"/>
                  <a:gd name="T43" fmla="*/ 118 h 466"/>
                  <a:gd name="T44" fmla="*/ 97 w 487"/>
                  <a:gd name="T45" fmla="*/ 106 h 466"/>
                  <a:gd name="T46" fmla="*/ 97 w 487"/>
                  <a:gd name="T47" fmla="*/ 106 h 466"/>
                  <a:gd name="T48" fmla="*/ 149 w 487"/>
                  <a:gd name="T49" fmla="*/ 156 h 466"/>
                  <a:gd name="T50" fmla="*/ 161 w 487"/>
                  <a:gd name="T51" fmla="*/ 142 h 466"/>
                  <a:gd name="T52" fmla="*/ 175 w 487"/>
                  <a:gd name="T53" fmla="*/ 154 h 466"/>
                  <a:gd name="T54" fmla="*/ 161 w 487"/>
                  <a:gd name="T55" fmla="*/ 168 h 466"/>
                  <a:gd name="T56" fmla="*/ 149 w 487"/>
                  <a:gd name="T57" fmla="*/ 156 h 466"/>
                  <a:gd name="T58" fmla="*/ 149 w 487"/>
                  <a:gd name="T59" fmla="*/ 156 h 466"/>
                  <a:gd name="T60" fmla="*/ 201 w 487"/>
                  <a:gd name="T61" fmla="*/ 206 h 466"/>
                  <a:gd name="T62" fmla="*/ 213 w 487"/>
                  <a:gd name="T63" fmla="*/ 192 h 466"/>
                  <a:gd name="T64" fmla="*/ 227 w 487"/>
                  <a:gd name="T65" fmla="*/ 206 h 466"/>
                  <a:gd name="T66" fmla="*/ 213 w 487"/>
                  <a:gd name="T67" fmla="*/ 218 h 466"/>
                  <a:gd name="T68" fmla="*/ 201 w 487"/>
                  <a:gd name="T69" fmla="*/ 206 h 466"/>
                  <a:gd name="T70" fmla="*/ 201 w 487"/>
                  <a:gd name="T71" fmla="*/ 206 h 466"/>
                  <a:gd name="T72" fmla="*/ 253 w 487"/>
                  <a:gd name="T73" fmla="*/ 256 h 466"/>
                  <a:gd name="T74" fmla="*/ 265 w 487"/>
                  <a:gd name="T75" fmla="*/ 241 h 466"/>
                  <a:gd name="T76" fmla="*/ 279 w 487"/>
                  <a:gd name="T77" fmla="*/ 256 h 466"/>
                  <a:gd name="T78" fmla="*/ 265 w 487"/>
                  <a:gd name="T79" fmla="*/ 267 h 466"/>
                  <a:gd name="T80" fmla="*/ 253 w 487"/>
                  <a:gd name="T81" fmla="*/ 256 h 466"/>
                  <a:gd name="T82" fmla="*/ 253 w 487"/>
                  <a:gd name="T83" fmla="*/ 256 h 466"/>
                  <a:gd name="T84" fmla="*/ 305 w 487"/>
                  <a:gd name="T85" fmla="*/ 305 h 466"/>
                  <a:gd name="T86" fmla="*/ 317 w 487"/>
                  <a:gd name="T87" fmla="*/ 291 h 466"/>
                  <a:gd name="T88" fmla="*/ 331 w 487"/>
                  <a:gd name="T89" fmla="*/ 305 h 466"/>
                  <a:gd name="T90" fmla="*/ 319 w 487"/>
                  <a:gd name="T91" fmla="*/ 317 h 466"/>
                  <a:gd name="T92" fmla="*/ 305 w 487"/>
                  <a:gd name="T93" fmla="*/ 305 h 466"/>
                  <a:gd name="T94" fmla="*/ 305 w 487"/>
                  <a:gd name="T95" fmla="*/ 305 h 466"/>
                  <a:gd name="T96" fmla="*/ 357 w 487"/>
                  <a:gd name="T97" fmla="*/ 355 h 466"/>
                  <a:gd name="T98" fmla="*/ 369 w 487"/>
                  <a:gd name="T99" fmla="*/ 341 h 466"/>
                  <a:gd name="T100" fmla="*/ 383 w 487"/>
                  <a:gd name="T101" fmla="*/ 355 h 466"/>
                  <a:gd name="T102" fmla="*/ 371 w 487"/>
                  <a:gd name="T103" fmla="*/ 367 h 466"/>
                  <a:gd name="T104" fmla="*/ 357 w 487"/>
                  <a:gd name="T105" fmla="*/ 355 h 466"/>
                  <a:gd name="T106" fmla="*/ 357 w 487"/>
                  <a:gd name="T107" fmla="*/ 355 h 466"/>
                  <a:gd name="T108" fmla="*/ 409 w 487"/>
                  <a:gd name="T109" fmla="*/ 405 h 466"/>
                  <a:gd name="T110" fmla="*/ 421 w 487"/>
                  <a:gd name="T111" fmla="*/ 390 h 466"/>
                  <a:gd name="T112" fmla="*/ 435 w 487"/>
                  <a:gd name="T113" fmla="*/ 405 h 466"/>
                  <a:gd name="T114" fmla="*/ 423 w 487"/>
                  <a:gd name="T115" fmla="*/ 416 h 466"/>
                  <a:gd name="T116" fmla="*/ 409 w 487"/>
                  <a:gd name="T117" fmla="*/ 405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87" h="466">
                    <a:moveTo>
                      <a:pt x="461" y="454"/>
                    </a:moveTo>
                    <a:lnTo>
                      <a:pt x="475" y="440"/>
                    </a:lnTo>
                    <a:lnTo>
                      <a:pt x="487" y="454"/>
                    </a:lnTo>
                    <a:lnTo>
                      <a:pt x="475" y="466"/>
                    </a:lnTo>
                    <a:lnTo>
                      <a:pt x="461" y="454"/>
                    </a:lnTo>
                    <a:lnTo>
                      <a:pt x="461" y="454"/>
                    </a:lnTo>
                    <a:close/>
                    <a:moveTo>
                      <a:pt x="0" y="14"/>
                    </a:moveTo>
                    <a:lnTo>
                      <a:pt x="5" y="19"/>
                    </a:lnTo>
                    <a:lnTo>
                      <a:pt x="16" y="5"/>
                    </a:lnTo>
                    <a:lnTo>
                      <a:pt x="12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  <a:moveTo>
                      <a:pt x="45" y="57"/>
                    </a:moveTo>
                    <a:lnTo>
                      <a:pt x="57" y="42"/>
                    </a:lnTo>
                    <a:lnTo>
                      <a:pt x="68" y="54"/>
                    </a:lnTo>
                    <a:lnTo>
                      <a:pt x="57" y="69"/>
                    </a:lnTo>
                    <a:lnTo>
                      <a:pt x="45" y="57"/>
                    </a:lnTo>
                    <a:lnTo>
                      <a:pt x="45" y="57"/>
                    </a:lnTo>
                    <a:close/>
                    <a:moveTo>
                      <a:pt x="97" y="106"/>
                    </a:moveTo>
                    <a:lnTo>
                      <a:pt x="109" y="92"/>
                    </a:lnTo>
                    <a:lnTo>
                      <a:pt x="123" y="104"/>
                    </a:lnTo>
                    <a:lnTo>
                      <a:pt x="109" y="118"/>
                    </a:lnTo>
                    <a:lnTo>
                      <a:pt x="97" y="106"/>
                    </a:lnTo>
                    <a:lnTo>
                      <a:pt x="97" y="106"/>
                    </a:lnTo>
                    <a:close/>
                    <a:moveTo>
                      <a:pt x="149" y="156"/>
                    </a:moveTo>
                    <a:lnTo>
                      <a:pt x="161" y="142"/>
                    </a:lnTo>
                    <a:lnTo>
                      <a:pt x="175" y="154"/>
                    </a:lnTo>
                    <a:lnTo>
                      <a:pt x="161" y="168"/>
                    </a:lnTo>
                    <a:lnTo>
                      <a:pt x="149" y="156"/>
                    </a:lnTo>
                    <a:lnTo>
                      <a:pt x="149" y="156"/>
                    </a:lnTo>
                    <a:close/>
                    <a:moveTo>
                      <a:pt x="201" y="206"/>
                    </a:moveTo>
                    <a:lnTo>
                      <a:pt x="213" y="192"/>
                    </a:lnTo>
                    <a:lnTo>
                      <a:pt x="227" y="206"/>
                    </a:lnTo>
                    <a:lnTo>
                      <a:pt x="213" y="218"/>
                    </a:lnTo>
                    <a:lnTo>
                      <a:pt x="201" y="206"/>
                    </a:lnTo>
                    <a:lnTo>
                      <a:pt x="201" y="206"/>
                    </a:lnTo>
                    <a:close/>
                    <a:moveTo>
                      <a:pt x="253" y="256"/>
                    </a:moveTo>
                    <a:lnTo>
                      <a:pt x="265" y="241"/>
                    </a:lnTo>
                    <a:lnTo>
                      <a:pt x="279" y="256"/>
                    </a:lnTo>
                    <a:lnTo>
                      <a:pt x="265" y="267"/>
                    </a:lnTo>
                    <a:lnTo>
                      <a:pt x="253" y="256"/>
                    </a:lnTo>
                    <a:lnTo>
                      <a:pt x="253" y="256"/>
                    </a:lnTo>
                    <a:close/>
                    <a:moveTo>
                      <a:pt x="305" y="305"/>
                    </a:moveTo>
                    <a:lnTo>
                      <a:pt x="317" y="291"/>
                    </a:lnTo>
                    <a:lnTo>
                      <a:pt x="331" y="305"/>
                    </a:lnTo>
                    <a:lnTo>
                      <a:pt x="319" y="317"/>
                    </a:lnTo>
                    <a:lnTo>
                      <a:pt x="305" y="305"/>
                    </a:lnTo>
                    <a:lnTo>
                      <a:pt x="305" y="305"/>
                    </a:lnTo>
                    <a:close/>
                    <a:moveTo>
                      <a:pt x="357" y="355"/>
                    </a:moveTo>
                    <a:lnTo>
                      <a:pt x="369" y="341"/>
                    </a:lnTo>
                    <a:lnTo>
                      <a:pt x="383" y="355"/>
                    </a:lnTo>
                    <a:lnTo>
                      <a:pt x="371" y="367"/>
                    </a:lnTo>
                    <a:lnTo>
                      <a:pt x="357" y="355"/>
                    </a:lnTo>
                    <a:lnTo>
                      <a:pt x="357" y="355"/>
                    </a:lnTo>
                    <a:close/>
                    <a:moveTo>
                      <a:pt x="409" y="405"/>
                    </a:moveTo>
                    <a:lnTo>
                      <a:pt x="421" y="390"/>
                    </a:lnTo>
                    <a:lnTo>
                      <a:pt x="435" y="405"/>
                    </a:lnTo>
                    <a:lnTo>
                      <a:pt x="423" y="416"/>
                    </a:lnTo>
                    <a:lnTo>
                      <a:pt x="409" y="40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9"/>
              <p:cNvSpPr>
                <a:spLocks noEditPoints="1"/>
              </p:cNvSpPr>
              <p:nvPr/>
            </p:nvSpPr>
            <p:spPr bwMode="auto">
              <a:xfrm>
                <a:off x="3310" y="900"/>
                <a:ext cx="622" cy="243"/>
              </a:xfrm>
              <a:custGeom>
                <a:avLst/>
                <a:gdLst>
                  <a:gd name="T0" fmla="*/ 17 w 622"/>
                  <a:gd name="T1" fmla="*/ 222 h 243"/>
                  <a:gd name="T2" fmla="*/ 24 w 622"/>
                  <a:gd name="T3" fmla="*/ 239 h 243"/>
                  <a:gd name="T4" fmla="*/ 7 w 622"/>
                  <a:gd name="T5" fmla="*/ 243 h 243"/>
                  <a:gd name="T6" fmla="*/ 0 w 622"/>
                  <a:gd name="T7" fmla="*/ 227 h 243"/>
                  <a:gd name="T8" fmla="*/ 17 w 622"/>
                  <a:gd name="T9" fmla="*/ 222 h 243"/>
                  <a:gd name="T10" fmla="*/ 17 w 622"/>
                  <a:gd name="T11" fmla="*/ 222 h 243"/>
                  <a:gd name="T12" fmla="*/ 615 w 622"/>
                  <a:gd name="T13" fmla="*/ 0 h 243"/>
                  <a:gd name="T14" fmla="*/ 608 w 622"/>
                  <a:gd name="T15" fmla="*/ 4 h 243"/>
                  <a:gd name="T16" fmla="*/ 615 w 622"/>
                  <a:gd name="T17" fmla="*/ 21 h 243"/>
                  <a:gd name="T18" fmla="*/ 622 w 622"/>
                  <a:gd name="T19" fmla="*/ 18 h 243"/>
                  <a:gd name="T20" fmla="*/ 615 w 622"/>
                  <a:gd name="T21" fmla="*/ 0 h 243"/>
                  <a:gd name="T22" fmla="*/ 615 w 622"/>
                  <a:gd name="T23" fmla="*/ 0 h 243"/>
                  <a:gd name="T24" fmla="*/ 558 w 622"/>
                  <a:gd name="T25" fmla="*/ 21 h 243"/>
                  <a:gd name="T26" fmla="*/ 565 w 622"/>
                  <a:gd name="T27" fmla="*/ 40 h 243"/>
                  <a:gd name="T28" fmla="*/ 547 w 622"/>
                  <a:gd name="T29" fmla="*/ 44 h 243"/>
                  <a:gd name="T30" fmla="*/ 542 w 622"/>
                  <a:gd name="T31" fmla="*/ 28 h 243"/>
                  <a:gd name="T32" fmla="*/ 558 w 622"/>
                  <a:gd name="T33" fmla="*/ 21 h 243"/>
                  <a:gd name="T34" fmla="*/ 558 w 622"/>
                  <a:gd name="T35" fmla="*/ 21 h 243"/>
                  <a:gd name="T36" fmla="*/ 490 w 622"/>
                  <a:gd name="T37" fmla="*/ 47 h 243"/>
                  <a:gd name="T38" fmla="*/ 497 w 622"/>
                  <a:gd name="T39" fmla="*/ 63 h 243"/>
                  <a:gd name="T40" fmla="*/ 480 w 622"/>
                  <a:gd name="T41" fmla="*/ 71 h 243"/>
                  <a:gd name="T42" fmla="*/ 473 w 622"/>
                  <a:gd name="T43" fmla="*/ 54 h 243"/>
                  <a:gd name="T44" fmla="*/ 490 w 622"/>
                  <a:gd name="T45" fmla="*/ 47 h 243"/>
                  <a:gd name="T46" fmla="*/ 490 w 622"/>
                  <a:gd name="T47" fmla="*/ 47 h 243"/>
                  <a:gd name="T48" fmla="*/ 423 w 622"/>
                  <a:gd name="T49" fmla="*/ 73 h 243"/>
                  <a:gd name="T50" fmla="*/ 428 w 622"/>
                  <a:gd name="T51" fmla="*/ 89 h 243"/>
                  <a:gd name="T52" fmla="*/ 412 w 622"/>
                  <a:gd name="T53" fmla="*/ 94 h 243"/>
                  <a:gd name="T54" fmla="*/ 407 w 622"/>
                  <a:gd name="T55" fmla="*/ 78 h 243"/>
                  <a:gd name="T56" fmla="*/ 423 w 622"/>
                  <a:gd name="T57" fmla="*/ 73 h 243"/>
                  <a:gd name="T58" fmla="*/ 423 w 622"/>
                  <a:gd name="T59" fmla="*/ 73 h 243"/>
                  <a:gd name="T60" fmla="*/ 355 w 622"/>
                  <a:gd name="T61" fmla="*/ 97 h 243"/>
                  <a:gd name="T62" fmla="*/ 362 w 622"/>
                  <a:gd name="T63" fmla="*/ 113 h 243"/>
                  <a:gd name="T64" fmla="*/ 345 w 622"/>
                  <a:gd name="T65" fmla="*/ 120 h 243"/>
                  <a:gd name="T66" fmla="*/ 338 w 622"/>
                  <a:gd name="T67" fmla="*/ 104 h 243"/>
                  <a:gd name="T68" fmla="*/ 355 w 622"/>
                  <a:gd name="T69" fmla="*/ 97 h 243"/>
                  <a:gd name="T70" fmla="*/ 355 w 622"/>
                  <a:gd name="T71" fmla="*/ 97 h 243"/>
                  <a:gd name="T72" fmla="*/ 289 w 622"/>
                  <a:gd name="T73" fmla="*/ 123 h 243"/>
                  <a:gd name="T74" fmla="*/ 293 w 622"/>
                  <a:gd name="T75" fmla="*/ 139 h 243"/>
                  <a:gd name="T76" fmla="*/ 277 w 622"/>
                  <a:gd name="T77" fmla="*/ 144 h 243"/>
                  <a:gd name="T78" fmla="*/ 270 w 622"/>
                  <a:gd name="T79" fmla="*/ 127 h 243"/>
                  <a:gd name="T80" fmla="*/ 289 w 622"/>
                  <a:gd name="T81" fmla="*/ 123 h 243"/>
                  <a:gd name="T82" fmla="*/ 289 w 622"/>
                  <a:gd name="T83" fmla="*/ 123 h 243"/>
                  <a:gd name="T84" fmla="*/ 220 w 622"/>
                  <a:gd name="T85" fmla="*/ 146 h 243"/>
                  <a:gd name="T86" fmla="*/ 227 w 622"/>
                  <a:gd name="T87" fmla="*/ 163 h 243"/>
                  <a:gd name="T88" fmla="*/ 208 w 622"/>
                  <a:gd name="T89" fmla="*/ 170 h 243"/>
                  <a:gd name="T90" fmla="*/ 203 w 622"/>
                  <a:gd name="T91" fmla="*/ 153 h 243"/>
                  <a:gd name="T92" fmla="*/ 220 w 622"/>
                  <a:gd name="T93" fmla="*/ 146 h 243"/>
                  <a:gd name="T94" fmla="*/ 220 w 622"/>
                  <a:gd name="T95" fmla="*/ 146 h 243"/>
                  <a:gd name="T96" fmla="*/ 151 w 622"/>
                  <a:gd name="T97" fmla="*/ 172 h 243"/>
                  <a:gd name="T98" fmla="*/ 158 w 622"/>
                  <a:gd name="T99" fmla="*/ 189 h 243"/>
                  <a:gd name="T100" fmla="*/ 142 w 622"/>
                  <a:gd name="T101" fmla="*/ 194 h 243"/>
                  <a:gd name="T102" fmla="*/ 135 w 622"/>
                  <a:gd name="T103" fmla="*/ 177 h 243"/>
                  <a:gd name="T104" fmla="*/ 151 w 622"/>
                  <a:gd name="T105" fmla="*/ 172 h 243"/>
                  <a:gd name="T106" fmla="*/ 151 w 622"/>
                  <a:gd name="T107" fmla="*/ 172 h 243"/>
                  <a:gd name="T108" fmla="*/ 85 w 622"/>
                  <a:gd name="T109" fmla="*/ 196 h 243"/>
                  <a:gd name="T110" fmla="*/ 90 w 622"/>
                  <a:gd name="T111" fmla="*/ 213 h 243"/>
                  <a:gd name="T112" fmla="*/ 73 w 622"/>
                  <a:gd name="T113" fmla="*/ 220 h 243"/>
                  <a:gd name="T114" fmla="*/ 69 w 622"/>
                  <a:gd name="T115" fmla="*/ 203 h 243"/>
                  <a:gd name="T116" fmla="*/ 85 w 622"/>
                  <a:gd name="T117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2" h="243">
                    <a:moveTo>
                      <a:pt x="17" y="222"/>
                    </a:moveTo>
                    <a:lnTo>
                      <a:pt x="24" y="239"/>
                    </a:lnTo>
                    <a:lnTo>
                      <a:pt x="7" y="243"/>
                    </a:lnTo>
                    <a:lnTo>
                      <a:pt x="0" y="227"/>
                    </a:lnTo>
                    <a:lnTo>
                      <a:pt x="17" y="222"/>
                    </a:lnTo>
                    <a:lnTo>
                      <a:pt x="17" y="222"/>
                    </a:lnTo>
                    <a:close/>
                    <a:moveTo>
                      <a:pt x="615" y="0"/>
                    </a:moveTo>
                    <a:lnTo>
                      <a:pt x="608" y="4"/>
                    </a:lnTo>
                    <a:lnTo>
                      <a:pt x="615" y="21"/>
                    </a:lnTo>
                    <a:lnTo>
                      <a:pt x="622" y="18"/>
                    </a:lnTo>
                    <a:lnTo>
                      <a:pt x="615" y="0"/>
                    </a:lnTo>
                    <a:lnTo>
                      <a:pt x="615" y="0"/>
                    </a:lnTo>
                    <a:close/>
                    <a:moveTo>
                      <a:pt x="558" y="21"/>
                    </a:moveTo>
                    <a:lnTo>
                      <a:pt x="565" y="40"/>
                    </a:lnTo>
                    <a:lnTo>
                      <a:pt x="547" y="44"/>
                    </a:lnTo>
                    <a:lnTo>
                      <a:pt x="542" y="28"/>
                    </a:lnTo>
                    <a:lnTo>
                      <a:pt x="558" y="21"/>
                    </a:lnTo>
                    <a:lnTo>
                      <a:pt x="558" y="21"/>
                    </a:lnTo>
                    <a:close/>
                    <a:moveTo>
                      <a:pt x="490" y="47"/>
                    </a:moveTo>
                    <a:lnTo>
                      <a:pt x="497" y="63"/>
                    </a:lnTo>
                    <a:lnTo>
                      <a:pt x="480" y="71"/>
                    </a:lnTo>
                    <a:lnTo>
                      <a:pt x="473" y="54"/>
                    </a:lnTo>
                    <a:lnTo>
                      <a:pt x="490" y="47"/>
                    </a:lnTo>
                    <a:lnTo>
                      <a:pt x="490" y="47"/>
                    </a:lnTo>
                    <a:close/>
                    <a:moveTo>
                      <a:pt x="423" y="73"/>
                    </a:moveTo>
                    <a:lnTo>
                      <a:pt x="428" y="89"/>
                    </a:lnTo>
                    <a:lnTo>
                      <a:pt x="412" y="94"/>
                    </a:lnTo>
                    <a:lnTo>
                      <a:pt x="407" y="78"/>
                    </a:lnTo>
                    <a:lnTo>
                      <a:pt x="423" y="73"/>
                    </a:lnTo>
                    <a:lnTo>
                      <a:pt x="423" y="73"/>
                    </a:lnTo>
                    <a:close/>
                    <a:moveTo>
                      <a:pt x="355" y="97"/>
                    </a:moveTo>
                    <a:lnTo>
                      <a:pt x="362" y="113"/>
                    </a:lnTo>
                    <a:lnTo>
                      <a:pt x="345" y="120"/>
                    </a:lnTo>
                    <a:lnTo>
                      <a:pt x="338" y="104"/>
                    </a:lnTo>
                    <a:lnTo>
                      <a:pt x="355" y="97"/>
                    </a:lnTo>
                    <a:lnTo>
                      <a:pt x="355" y="97"/>
                    </a:lnTo>
                    <a:close/>
                    <a:moveTo>
                      <a:pt x="289" y="123"/>
                    </a:moveTo>
                    <a:lnTo>
                      <a:pt x="293" y="139"/>
                    </a:lnTo>
                    <a:lnTo>
                      <a:pt x="277" y="144"/>
                    </a:lnTo>
                    <a:lnTo>
                      <a:pt x="270" y="127"/>
                    </a:lnTo>
                    <a:lnTo>
                      <a:pt x="289" y="123"/>
                    </a:lnTo>
                    <a:lnTo>
                      <a:pt x="289" y="123"/>
                    </a:lnTo>
                    <a:close/>
                    <a:moveTo>
                      <a:pt x="220" y="146"/>
                    </a:moveTo>
                    <a:lnTo>
                      <a:pt x="227" y="163"/>
                    </a:lnTo>
                    <a:lnTo>
                      <a:pt x="208" y="170"/>
                    </a:lnTo>
                    <a:lnTo>
                      <a:pt x="203" y="153"/>
                    </a:lnTo>
                    <a:lnTo>
                      <a:pt x="220" y="146"/>
                    </a:lnTo>
                    <a:lnTo>
                      <a:pt x="220" y="146"/>
                    </a:lnTo>
                    <a:close/>
                    <a:moveTo>
                      <a:pt x="151" y="172"/>
                    </a:moveTo>
                    <a:lnTo>
                      <a:pt x="158" y="189"/>
                    </a:lnTo>
                    <a:lnTo>
                      <a:pt x="142" y="194"/>
                    </a:lnTo>
                    <a:lnTo>
                      <a:pt x="135" y="177"/>
                    </a:lnTo>
                    <a:lnTo>
                      <a:pt x="151" y="172"/>
                    </a:lnTo>
                    <a:lnTo>
                      <a:pt x="151" y="172"/>
                    </a:lnTo>
                    <a:close/>
                    <a:moveTo>
                      <a:pt x="85" y="196"/>
                    </a:moveTo>
                    <a:lnTo>
                      <a:pt x="90" y="213"/>
                    </a:lnTo>
                    <a:lnTo>
                      <a:pt x="73" y="220"/>
                    </a:lnTo>
                    <a:lnTo>
                      <a:pt x="69" y="203"/>
                    </a:lnTo>
                    <a:lnTo>
                      <a:pt x="85" y="19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40"/>
              <p:cNvSpPr>
                <a:spLocks noEditPoints="1"/>
              </p:cNvSpPr>
              <p:nvPr/>
            </p:nvSpPr>
            <p:spPr bwMode="auto">
              <a:xfrm>
                <a:off x="3977" y="739"/>
                <a:ext cx="873" cy="170"/>
              </a:xfrm>
              <a:custGeom>
                <a:avLst/>
                <a:gdLst>
                  <a:gd name="T0" fmla="*/ 852 w 873"/>
                  <a:gd name="T1" fmla="*/ 2 h 170"/>
                  <a:gd name="T2" fmla="*/ 873 w 873"/>
                  <a:gd name="T3" fmla="*/ 18 h 170"/>
                  <a:gd name="T4" fmla="*/ 854 w 873"/>
                  <a:gd name="T5" fmla="*/ 21 h 170"/>
                  <a:gd name="T6" fmla="*/ 0 w 873"/>
                  <a:gd name="T7" fmla="*/ 153 h 170"/>
                  <a:gd name="T8" fmla="*/ 19 w 873"/>
                  <a:gd name="T9" fmla="*/ 168 h 170"/>
                  <a:gd name="T10" fmla="*/ 3 w 873"/>
                  <a:gd name="T11" fmla="*/ 170 h 170"/>
                  <a:gd name="T12" fmla="*/ 71 w 873"/>
                  <a:gd name="T13" fmla="*/ 139 h 170"/>
                  <a:gd name="T14" fmla="*/ 90 w 873"/>
                  <a:gd name="T15" fmla="*/ 156 h 170"/>
                  <a:gd name="T16" fmla="*/ 74 w 873"/>
                  <a:gd name="T17" fmla="*/ 158 h 170"/>
                  <a:gd name="T18" fmla="*/ 142 w 873"/>
                  <a:gd name="T19" fmla="*/ 127 h 170"/>
                  <a:gd name="T20" fmla="*/ 161 w 873"/>
                  <a:gd name="T21" fmla="*/ 142 h 170"/>
                  <a:gd name="T22" fmla="*/ 145 w 873"/>
                  <a:gd name="T23" fmla="*/ 146 h 170"/>
                  <a:gd name="T24" fmla="*/ 213 w 873"/>
                  <a:gd name="T25" fmla="*/ 116 h 170"/>
                  <a:gd name="T26" fmla="*/ 232 w 873"/>
                  <a:gd name="T27" fmla="*/ 130 h 170"/>
                  <a:gd name="T28" fmla="*/ 216 w 873"/>
                  <a:gd name="T29" fmla="*/ 132 h 170"/>
                  <a:gd name="T30" fmla="*/ 284 w 873"/>
                  <a:gd name="T31" fmla="*/ 104 h 170"/>
                  <a:gd name="T32" fmla="*/ 303 w 873"/>
                  <a:gd name="T33" fmla="*/ 118 h 170"/>
                  <a:gd name="T34" fmla="*/ 287 w 873"/>
                  <a:gd name="T35" fmla="*/ 120 h 170"/>
                  <a:gd name="T36" fmla="*/ 355 w 873"/>
                  <a:gd name="T37" fmla="*/ 89 h 170"/>
                  <a:gd name="T38" fmla="*/ 374 w 873"/>
                  <a:gd name="T39" fmla="*/ 104 h 170"/>
                  <a:gd name="T40" fmla="*/ 357 w 873"/>
                  <a:gd name="T41" fmla="*/ 108 h 170"/>
                  <a:gd name="T42" fmla="*/ 426 w 873"/>
                  <a:gd name="T43" fmla="*/ 78 h 170"/>
                  <a:gd name="T44" fmla="*/ 445 w 873"/>
                  <a:gd name="T45" fmla="*/ 92 h 170"/>
                  <a:gd name="T46" fmla="*/ 428 w 873"/>
                  <a:gd name="T47" fmla="*/ 97 h 170"/>
                  <a:gd name="T48" fmla="*/ 497 w 873"/>
                  <a:gd name="T49" fmla="*/ 66 h 170"/>
                  <a:gd name="T50" fmla="*/ 516 w 873"/>
                  <a:gd name="T51" fmla="*/ 80 h 170"/>
                  <a:gd name="T52" fmla="*/ 499 w 873"/>
                  <a:gd name="T53" fmla="*/ 82 h 170"/>
                  <a:gd name="T54" fmla="*/ 568 w 873"/>
                  <a:gd name="T55" fmla="*/ 52 h 170"/>
                  <a:gd name="T56" fmla="*/ 587 w 873"/>
                  <a:gd name="T57" fmla="*/ 68 h 170"/>
                  <a:gd name="T58" fmla="*/ 570 w 873"/>
                  <a:gd name="T59" fmla="*/ 71 h 170"/>
                  <a:gd name="T60" fmla="*/ 639 w 873"/>
                  <a:gd name="T61" fmla="*/ 40 h 170"/>
                  <a:gd name="T62" fmla="*/ 658 w 873"/>
                  <a:gd name="T63" fmla="*/ 54 h 170"/>
                  <a:gd name="T64" fmla="*/ 641 w 873"/>
                  <a:gd name="T65" fmla="*/ 59 h 170"/>
                  <a:gd name="T66" fmla="*/ 710 w 873"/>
                  <a:gd name="T67" fmla="*/ 28 h 170"/>
                  <a:gd name="T68" fmla="*/ 731 w 873"/>
                  <a:gd name="T69" fmla="*/ 42 h 170"/>
                  <a:gd name="T70" fmla="*/ 712 w 873"/>
                  <a:gd name="T71" fmla="*/ 45 h 170"/>
                  <a:gd name="T72" fmla="*/ 781 w 873"/>
                  <a:gd name="T73" fmla="*/ 16 h 170"/>
                  <a:gd name="T74" fmla="*/ 802 w 873"/>
                  <a:gd name="T75" fmla="*/ 3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73" h="170">
                    <a:moveTo>
                      <a:pt x="854" y="21"/>
                    </a:moveTo>
                    <a:lnTo>
                      <a:pt x="852" y="2"/>
                    </a:lnTo>
                    <a:lnTo>
                      <a:pt x="869" y="0"/>
                    </a:lnTo>
                    <a:lnTo>
                      <a:pt x="873" y="18"/>
                    </a:lnTo>
                    <a:lnTo>
                      <a:pt x="854" y="21"/>
                    </a:lnTo>
                    <a:lnTo>
                      <a:pt x="854" y="21"/>
                    </a:lnTo>
                    <a:close/>
                    <a:moveTo>
                      <a:pt x="3" y="170"/>
                    </a:moveTo>
                    <a:lnTo>
                      <a:pt x="0" y="153"/>
                    </a:lnTo>
                    <a:lnTo>
                      <a:pt x="17" y="149"/>
                    </a:lnTo>
                    <a:lnTo>
                      <a:pt x="19" y="168"/>
                    </a:lnTo>
                    <a:lnTo>
                      <a:pt x="3" y="170"/>
                    </a:lnTo>
                    <a:lnTo>
                      <a:pt x="3" y="170"/>
                    </a:lnTo>
                    <a:close/>
                    <a:moveTo>
                      <a:pt x="74" y="158"/>
                    </a:moveTo>
                    <a:lnTo>
                      <a:pt x="71" y="139"/>
                    </a:lnTo>
                    <a:lnTo>
                      <a:pt x="88" y="137"/>
                    </a:lnTo>
                    <a:lnTo>
                      <a:pt x="90" y="156"/>
                    </a:lnTo>
                    <a:lnTo>
                      <a:pt x="74" y="158"/>
                    </a:lnTo>
                    <a:lnTo>
                      <a:pt x="74" y="158"/>
                    </a:lnTo>
                    <a:close/>
                    <a:moveTo>
                      <a:pt x="145" y="146"/>
                    </a:moveTo>
                    <a:lnTo>
                      <a:pt x="142" y="127"/>
                    </a:lnTo>
                    <a:lnTo>
                      <a:pt x="159" y="125"/>
                    </a:lnTo>
                    <a:lnTo>
                      <a:pt x="161" y="142"/>
                    </a:lnTo>
                    <a:lnTo>
                      <a:pt x="145" y="146"/>
                    </a:lnTo>
                    <a:lnTo>
                      <a:pt x="145" y="146"/>
                    </a:lnTo>
                    <a:close/>
                    <a:moveTo>
                      <a:pt x="216" y="132"/>
                    </a:moveTo>
                    <a:lnTo>
                      <a:pt x="213" y="116"/>
                    </a:lnTo>
                    <a:lnTo>
                      <a:pt x="230" y="113"/>
                    </a:lnTo>
                    <a:lnTo>
                      <a:pt x="232" y="130"/>
                    </a:lnTo>
                    <a:lnTo>
                      <a:pt x="216" y="132"/>
                    </a:lnTo>
                    <a:lnTo>
                      <a:pt x="216" y="132"/>
                    </a:lnTo>
                    <a:close/>
                    <a:moveTo>
                      <a:pt x="287" y="120"/>
                    </a:moveTo>
                    <a:lnTo>
                      <a:pt x="284" y="104"/>
                    </a:lnTo>
                    <a:lnTo>
                      <a:pt x="301" y="99"/>
                    </a:lnTo>
                    <a:lnTo>
                      <a:pt x="303" y="118"/>
                    </a:lnTo>
                    <a:lnTo>
                      <a:pt x="287" y="120"/>
                    </a:lnTo>
                    <a:lnTo>
                      <a:pt x="287" y="120"/>
                    </a:lnTo>
                    <a:close/>
                    <a:moveTo>
                      <a:pt x="357" y="108"/>
                    </a:moveTo>
                    <a:lnTo>
                      <a:pt x="355" y="89"/>
                    </a:lnTo>
                    <a:lnTo>
                      <a:pt x="372" y="87"/>
                    </a:lnTo>
                    <a:lnTo>
                      <a:pt x="374" y="104"/>
                    </a:lnTo>
                    <a:lnTo>
                      <a:pt x="357" y="108"/>
                    </a:lnTo>
                    <a:lnTo>
                      <a:pt x="357" y="108"/>
                    </a:lnTo>
                    <a:close/>
                    <a:moveTo>
                      <a:pt x="428" y="97"/>
                    </a:moveTo>
                    <a:lnTo>
                      <a:pt x="426" y="78"/>
                    </a:lnTo>
                    <a:lnTo>
                      <a:pt x="443" y="75"/>
                    </a:lnTo>
                    <a:lnTo>
                      <a:pt x="445" y="92"/>
                    </a:lnTo>
                    <a:lnTo>
                      <a:pt x="428" y="97"/>
                    </a:lnTo>
                    <a:lnTo>
                      <a:pt x="428" y="97"/>
                    </a:lnTo>
                    <a:close/>
                    <a:moveTo>
                      <a:pt x="499" y="82"/>
                    </a:moveTo>
                    <a:lnTo>
                      <a:pt x="497" y="66"/>
                    </a:lnTo>
                    <a:lnTo>
                      <a:pt x="514" y="61"/>
                    </a:lnTo>
                    <a:lnTo>
                      <a:pt x="516" y="80"/>
                    </a:lnTo>
                    <a:lnTo>
                      <a:pt x="499" y="82"/>
                    </a:lnTo>
                    <a:lnTo>
                      <a:pt x="499" y="82"/>
                    </a:lnTo>
                    <a:close/>
                    <a:moveTo>
                      <a:pt x="570" y="71"/>
                    </a:moveTo>
                    <a:lnTo>
                      <a:pt x="568" y="52"/>
                    </a:lnTo>
                    <a:lnTo>
                      <a:pt x="585" y="49"/>
                    </a:lnTo>
                    <a:lnTo>
                      <a:pt x="587" y="68"/>
                    </a:lnTo>
                    <a:lnTo>
                      <a:pt x="570" y="71"/>
                    </a:lnTo>
                    <a:lnTo>
                      <a:pt x="570" y="71"/>
                    </a:lnTo>
                    <a:close/>
                    <a:moveTo>
                      <a:pt x="641" y="59"/>
                    </a:moveTo>
                    <a:lnTo>
                      <a:pt x="639" y="40"/>
                    </a:lnTo>
                    <a:lnTo>
                      <a:pt x="656" y="37"/>
                    </a:lnTo>
                    <a:lnTo>
                      <a:pt x="658" y="54"/>
                    </a:lnTo>
                    <a:lnTo>
                      <a:pt x="641" y="59"/>
                    </a:lnTo>
                    <a:lnTo>
                      <a:pt x="641" y="59"/>
                    </a:lnTo>
                    <a:close/>
                    <a:moveTo>
                      <a:pt x="712" y="45"/>
                    </a:moveTo>
                    <a:lnTo>
                      <a:pt x="710" y="28"/>
                    </a:lnTo>
                    <a:lnTo>
                      <a:pt x="727" y="26"/>
                    </a:lnTo>
                    <a:lnTo>
                      <a:pt x="731" y="42"/>
                    </a:lnTo>
                    <a:lnTo>
                      <a:pt x="712" y="45"/>
                    </a:lnTo>
                    <a:lnTo>
                      <a:pt x="712" y="45"/>
                    </a:lnTo>
                    <a:close/>
                    <a:moveTo>
                      <a:pt x="783" y="33"/>
                    </a:moveTo>
                    <a:lnTo>
                      <a:pt x="781" y="16"/>
                    </a:lnTo>
                    <a:lnTo>
                      <a:pt x="798" y="11"/>
                    </a:lnTo>
                    <a:lnTo>
                      <a:pt x="802" y="30"/>
                    </a:lnTo>
                    <a:lnTo>
                      <a:pt x="783" y="3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1"/>
              <p:cNvSpPr>
                <a:spLocks noEditPoints="1"/>
              </p:cNvSpPr>
              <p:nvPr/>
            </p:nvSpPr>
            <p:spPr bwMode="auto">
              <a:xfrm>
                <a:off x="2830" y="739"/>
                <a:ext cx="1090" cy="177"/>
              </a:xfrm>
              <a:custGeom>
                <a:avLst/>
                <a:gdLst>
                  <a:gd name="T0" fmla="*/ 16 w 1090"/>
                  <a:gd name="T1" fmla="*/ 21 h 177"/>
                  <a:gd name="T2" fmla="*/ 2 w 1090"/>
                  <a:gd name="T3" fmla="*/ 0 h 177"/>
                  <a:gd name="T4" fmla="*/ 19 w 1090"/>
                  <a:gd name="T5" fmla="*/ 2 h 177"/>
                  <a:gd name="T6" fmla="*/ 1086 w 1090"/>
                  <a:gd name="T7" fmla="*/ 177 h 177"/>
                  <a:gd name="T8" fmla="*/ 1071 w 1090"/>
                  <a:gd name="T9" fmla="*/ 158 h 177"/>
                  <a:gd name="T10" fmla="*/ 1090 w 1090"/>
                  <a:gd name="T11" fmla="*/ 161 h 177"/>
                  <a:gd name="T12" fmla="*/ 1015 w 1090"/>
                  <a:gd name="T13" fmla="*/ 168 h 177"/>
                  <a:gd name="T14" fmla="*/ 1001 w 1090"/>
                  <a:gd name="T15" fmla="*/ 146 h 177"/>
                  <a:gd name="T16" fmla="*/ 1017 w 1090"/>
                  <a:gd name="T17" fmla="*/ 149 h 177"/>
                  <a:gd name="T18" fmla="*/ 944 w 1090"/>
                  <a:gd name="T19" fmla="*/ 156 h 177"/>
                  <a:gd name="T20" fmla="*/ 930 w 1090"/>
                  <a:gd name="T21" fmla="*/ 137 h 177"/>
                  <a:gd name="T22" fmla="*/ 946 w 1090"/>
                  <a:gd name="T23" fmla="*/ 139 h 177"/>
                  <a:gd name="T24" fmla="*/ 873 w 1090"/>
                  <a:gd name="T25" fmla="*/ 146 h 177"/>
                  <a:gd name="T26" fmla="*/ 859 w 1090"/>
                  <a:gd name="T27" fmla="*/ 125 h 177"/>
                  <a:gd name="T28" fmla="*/ 875 w 1090"/>
                  <a:gd name="T29" fmla="*/ 127 h 177"/>
                  <a:gd name="T30" fmla="*/ 802 w 1090"/>
                  <a:gd name="T31" fmla="*/ 134 h 177"/>
                  <a:gd name="T32" fmla="*/ 785 w 1090"/>
                  <a:gd name="T33" fmla="*/ 116 h 177"/>
                  <a:gd name="T34" fmla="*/ 804 w 1090"/>
                  <a:gd name="T35" fmla="*/ 118 h 177"/>
                  <a:gd name="T36" fmla="*/ 731 w 1090"/>
                  <a:gd name="T37" fmla="*/ 125 h 177"/>
                  <a:gd name="T38" fmla="*/ 714 w 1090"/>
                  <a:gd name="T39" fmla="*/ 104 h 177"/>
                  <a:gd name="T40" fmla="*/ 733 w 1090"/>
                  <a:gd name="T41" fmla="*/ 106 h 177"/>
                  <a:gd name="T42" fmla="*/ 660 w 1090"/>
                  <a:gd name="T43" fmla="*/ 116 h 177"/>
                  <a:gd name="T44" fmla="*/ 643 w 1090"/>
                  <a:gd name="T45" fmla="*/ 94 h 177"/>
                  <a:gd name="T46" fmla="*/ 662 w 1090"/>
                  <a:gd name="T47" fmla="*/ 97 h 177"/>
                  <a:gd name="T48" fmla="*/ 586 w 1090"/>
                  <a:gd name="T49" fmla="*/ 104 h 177"/>
                  <a:gd name="T50" fmla="*/ 572 w 1090"/>
                  <a:gd name="T51" fmla="*/ 82 h 177"/>
                  <a:gd name="T52" fmla="*/ 591 w 1090"/>
                  <a:gd name="T53" fmla="*/ 87 h 177"/>
                  <a:gd name="T54" fmla="*/ 515 w 1090"/>
                  <a:gd name="T55" fmla="*/ 94 h 177"/>
                  <a:gd name="T56" fmla="*/ 501 w 1090"/>
                  <a:gd name="T57" fmla="*/ 73 h 177"/>
                  <a:gd name="T58" fmla="*/ 518 w 1090"/>
                  <a:gd name="T59" fmla="*/ 75 h 177"/>
                  <a:gd name="T60" fmla="*/ 444 w 1090"/>
                  <a:gd name="T61" fmla="*/ 82 h 177"/>
                  <a:gd name="T62" fmla="*/ 430 w 1090"/>
                  <a:gd name="T63" fmla="*/ 63 h 177"/>
                  <a:gd name="T64" fmla="*/ 447 w 1090"/>
                  <a:gd name="T65" fmla="*/ 66 h 177"/>
                  <a:gd name="T66" fmla="*/ 373 w 1090"/>
                  <a:gd name="T67" fmla="*/ 73 h 177"/>
                  <a:gd name="T68" fmla="*/ 359 w 1090"/>
                  <a:gd name="T69" fmla="*/ 52 h 177"/>
                  <a:gd name="T70" fmla="*/ 376 w 1090"/>
                  <a:gd name="T71" fmla="*/ 54 h 177"/>
                  <a:gd name="T72" fmla="*/ 303 w 1090"/>
                  <a:gd name="T73" fmla="*/ 61 h 177"/>
                  <a:gd name="T74" fmla="*/ 286 w 1090"/>
                  <a:gd name="T75" fmla="*/ 42 h 177"/>
                  <a:gd name="T76" fmla="*/ 305 w 1090"/>
                  <a:gd name="T77" fmla="*/ 45 h 177"/>
                  <a:gd name="T78" fmla="*/ 232 w 1090"/>
                  <a:gd name="T79" fmla="*/ 52 h 177"/>
                  <a:gd name="T80" fmla="*/ 215 w 1090"/>
                  <a:gd name="T81" fmla="*/ 30 h 177"/>
                  <a:gd name="T82" fmla="*/ 234 w 1090"/>
                  <a:gd name="T83" fmla="*/ 33 h 177"/>
                  <a:gd name="T84" fmla="*/ 161 w 1090"/>
                  <a:gd name="T85" fmla="*/ 42 h 177"/>
                  <a:gd name="T86" fmla="*/ 144 w 1090"/>
                  <a:gd name="T87" fmla="*/ 21 h 177"/>
                  <a:gd name="T88" fmla="*/ 163 w 1090"/>
                  <a:gd name="T89" fmla="*/ 23 h 177"/>
                  <a:gd name="T90" fmla="*/ 87 w 1090"/>
                  <a:gd name="T91" fmla="*/ 30 h 177"/>
                  <a:gd name="T92" fmla="*/ 73 w 1090"/>
                  <a:gd name="T93" fmla="*/ 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0" h="177">
                    <a:moveTo>
                      <a:pt x="19" y="2"/>
                    </a:moveTo>
                    <a:lnTo>
                      <a:pt x="16" y="21"/>
                    </a:lnTo>
                    <a:lnTo>
                      <a:pt x="0" y="18"/>
                    </a:lnTo>
                    <a:lnTo>
                      <a:pt x="2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  <a:moveTo>
                      <a:pt x="1090" y="161"/>
                    </a:moveTo>
                    <a:lnTo>
                      <a:pt x="1086" y="177"/>
                    </a:lnTo>
                    <a:lnTo>
                      <a:pt x="1069" y="175"/>
                    </a:lnTo>
                    <a:lnTo>
                      <a:pt x="1071" y="158"/>
                    </a:lnTo>
                    <a:lnTo>
                      <a:pt x="1090" y="161"/>
                    </a:lnTo>
                    <a:lnTo>
                      <a:pt x="1090" y="161"/>
                    </a:lnTo>
                    <a:close/>
                    <a:moveTo>
                      <a:pt x="1017" y="149"/>
                    </a:moveTo>
                    <a:lnTo>
                      <a:pt x="1015" y="168"/>
                    </a:lnTo>
                    <a:lnTo>
                      <a:pt x="998" y="165"/>
                    </a:lnTo>
                    <a:lnTo>
                      <a:pt x="1001" y="146"/>
                    </a:lnTo>
                    <a:lnTo>
                      <a:pt x="1017" y="149"/>
                    </a:lnTo>
                    <a:lnTo>
                      <a:pt x="1017" y="149"/>
                    </a:lnTo>
                    <a:close/>
                    <a:moveTo>
                      <a:pt x="946" y="139"/>
                    </a:moveTo>
                    <a:lnTo>
                      <a:pt x="944" y="156"/>
                    </a:lnTo>
                    <a:lnTo>
                      <a:pt x="927" y="153"/>
                    </a:lnTo>
                    <a:lnTo>
                      <a:pt x="930" y="137"/>
                    </a:lnTo>
                    <a:lnTo>
                      <a:pt x="946" y="139"/>
                    </a:lnTo>
                    <a:lnTo>
                      <a:pt x="946" y="139"/>
                    </a:lnTo>
                    <a:close/>
                    <a:moveTo>
                      <a:pt x="875" y="127"/>
                    </a:moveTo>
                    <a:lnTo>
                      <a:pt x="873" y="146"/>
                    </a:lnTo>
                    <a:lnTo>
                      <a:pt x="854" y="144"/>
                    </a:lnTo>
                    <a:lnTo>
                      <a:pt x="859" y="125"/>
                    </a:lnTo>
                    <a:lnTo>
                      <a:pt x="875" y="127"/>
                    </a:lnTo>
                    <a:lnTo>
                      <a:pt x="875" y="127"/>
                    </a:lnTo>
                    <a:close/>
                    <a:moveTo>
                      <a:pt x="804" y="118"/>
                    </a:moveTo>
                    <a:lnTo>
                      <a:pt x="802" y="134"/>
                    </a:lnTo>
                    <a:lnTo>
                      <a:pt x="783" y="132"/>
                    </a:lnTo>
                    <a:lnTo>
                      <a:pt x="785" y="116"/>
                    </a:lnTo>
                    <a:lnTo>
                      <a:pt x="804" y="118"/>
                    </a:lnTo>
                    <a:lnTo>
                      <a:pt x="804" y="118"/>
                    </a:lnTo>
                    <a:close/>
                    <a:moveTo>
                      <a:pt x="733" y="106"/>
                    </a:moveTo>
                    <a:lnTo>
                      <a:pt x="731" y="125"/>
                    </a:lnTo>
                    <a:lnTo>
                      <a:pt x="712" y="123"/>
                    </a:lnTo>
                    <a:lnTo>
                      <a:pt x="714" y="104"/>
                    </a:lnTo>
                    <a:lnTo>
                      <a:pt x="733" y="106"/>
                    </a:lnTo>
                    <a:lnTo>
                      <a:pt x="733" y="106"/>
                    </a:lnTo>
                    <a:close/>
                    <a:moveTo>
                      <a:pt x="662" y="97"/>
                    </a:moveTo>
                    <a:lnTo>
                      <a:pt x="660" y="116"/>
                    </a:lnTo>
                    <a:lnTo>
                      <a:pt x="641" y="111"/>
                    </a:lnTo>
                    <a:lnTo>
                      <a:pt x="643" y="94"/>
                    </a:lnTo>
                    <a:lnTo>
                      <a:pt x="662" y="97"/>
                    </a:lnTo>
                    <a:lnTo>
                      <a:pt x="662" y="97"/>
                    </a:lnTo>
                    <a:close/>
                    <a:moveTo>
                      <a:pt x="591" y="87"/>
                    </a:moveTo>
                    <a:lnTo>
                      <a:pt x="586" y="104"/>
                    </a:lnTo>
                    <a:lnTo>
                      <a:pt x="570" y="101"/>
                    </a:lnTo>
                    <a:lnTo>
                      <a:pt x="572" y="82"/>
                    </a:lnTo>
                    <a:lnTo>
                      <a:pt x="591" y="87"/>
                    </a:lnTo>
                    <a:lnTo>
                      <a:pt x="591" y="87"/>
                    </a:lnTo>
                    <a:close/>
                    <a:moveTo>
                      <a:pt x="518" y="75"/>
                    </a:moveTo>
                    <a:lnTo>
                      <a:pt x="515" y="94"/>
                    </a:lnTo>
                    <a:lnTo>
                      <a:pt x="499" y="92"/>
                    </a:lnTo>
                    <a:lnTo>
                      <a:pt x="501" y="73"/>
                    </a:lnTo>
                    <a:lnTo>
                      <a:pt x="518" y="75"/>
                    </a:lnTo>
                    <a:lnTo>
                      <a:pt x="518" y="75"/>
                    </a:lnTo>
                    <a:close/>
                    <a:moveTo>
                      <a:pt x="447" y="66"/>
                    </a:moveTo>
                    <a:lnTo>
                      <a:pt x="444" y="82"/>
                    </a:lnTo>
                    <a:lnTo>
                      <a:pt x="428" y="80"/>
                    </a:lnTo>
                    <a:lnTo>
                      <a:pt x="430" y="63"/>
                    </a:lnTo>
                    <a:lnTo>
                      <a:pt x="447" y="66"/>
                    </a:lnTo>
                    <a:lnTo>
                      <a:pt x="447" y="66"/>
                    </a:lnTo>
                    <a:close/>
                    <a:moveTo>
                      <a:pt x="376" y="54"/>
                    </a:moveTo>
                    <a:lnTo>
                      <a:pt x="373" y="73"/>
                    </a:lnTo>
                    <a:lnTo>
                      <a:pt x="355" y="71"/>
                    </a:lnTo>
                    <a:lnTo>
                      <a:pt x="359" y="52"/>
                    </a:lnTo>
                    <a:lnTo>
                      <a:pt x="376" y="54"/>
                    </a:lnTo>
                    <a:lnTo>
                      <a:pt x="376" y="54"/>
                    </a:lnTo>
                    <a:close/>
                    <a:moveTo>
                      <a:pt x="305" y="45"/>
                    </a:moveTo>
                    <a:lnTo>
                      <a:pt x="303" y="61"/>
                    </a:lnTo>
                    <a:lnTo>
                      <a:pt x="284" y="59"/>
                    </a:lnTo>
                    <a:lnTo>
                      <a:pt x="286" y="42"/>
                    </a:lnTo>
                    <a:lnTo>
                      <a:pt x="305" y="45"/>
                    </a:lnTo>
                    <a:lnTo>
                      <a:pt x="305" y="45"/>
                    </a:lnTo>
                    <a:close/>
                    <a:moveTo>
                      <a:pt x="234" y="33"/>
                    </a:moveTo>
                    <a:lnTo>
                      <a:pt x="232" y="52"/>
                    </a:lnTo>
                    <a:lnTo>
                      <a:pt x="213" y="49"/>
                    </a:lnTo>
                    <a:lnTo>
                      <a:pt x="215" y="30"/>
                    </a:lnTo>
                    <a:lnTo>
                      <a:pt x="234" y="33"/>
                    </a:lnTo>
                    <a:lnTo>
                      <a:pt x="234" y="33"/>
                    </a:lnTo>
                    <a:close/>
                    <a:moveTo>
                      <a:pt x="163" y="23"/>
                    </a:moveTo>
                    <a:lnTo>
                      <a:pt x="161" y="42"/>
                    </a:lnTo>
                    <a:lnTo>
                      <a:pt x="142" y="37"/>
                    </a:lnTo>
                    <a:lnTo>
                      <a:pt x="144" y="21"/>
                    </a:lnTo>
                    <a:lnTo>
                      <a:pt x="163" y="23"/>
                    </a:lnTo>
                    <a:lnTo>
                      <a:pt x="163" y="23"/>
                    </a:lnTo>
                    <a:close/>
                    <a:moveTo>
                      <a:pt x="90" y="14"/>
                    </a:moveTo>
                    <a:lnTo>
                      <a:pt x="87" y="30"/>
                    </a:lnTo>
                    <a:lnTo>
                      <a:pt x="71" y="28"/>
                    </a:lnTo>
                    <a:lnTo>
                      <a:pt x="73" y="9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2"/>
              <p:cNvSpPr>
                <a:spLocks noEditPoints="1"/>
              </p:cNvSpPr>
              <p:nvPr/>
            </p:nvSpPr>
            <p:spPr bwMode="auto">
              <a:xfrm>
                <a:off x="4841" y="743"/>
                <a:ext cx="466" cy="770"/>
              </a:xfrm>
              <a:custGeom>
                <a:avLst/>
                <a:gdLst>
                  <a:gd name="T0" fmla="*/ 7 w 466"/>
                  <a:gd name="T1" fmla="*/ 24 h 770"/>
                  <a:gd name="T2" fmla="*/ 14 w 466"/>
                  <a:gd name="T3" fmla="*/ 0 h 770"/>
                  <a:gd name="T4" fmla="*/ 23 w 466"/>
                  <a:gd name="T5" fmla="*/ 14 h 770"/>
                  <a:gd name="T6" fmla="*/ 449 w 466"/>
                  <a:gd name="T7" fmla="*/ 770 h 770"/>
                  <a:gd name="T8" fmla="*/ 456 w 466"/>
                  <a:gd name="T9" fmla="*/ 744 h 770"/>
                  <a:gd name="T10" fmla="*/ 466 w 466"/>
                  <a:gd name="T11" fmla="*/ 760 h 770"/>
                  <a:gd name="T12" fmla="*/ 414 w 466"/>
                  <a:gd name="T13" fmla="*/ 708 h 770"/>
                  <a:gd name="T14" fmla="*/ 419 w 466"/>
                  <a:gd name="T15" fmla="*/ 682 h 770"/>
                  <a:gd name="T16" fmla="*/ 428 w 466"/>
                  <a:gd name="T17" fmla="*/ 699 h 770"/>
                  <a:gd name="T18" fmla="*/ 376 w 466"/>
                  <a:gd name="T19" fmla="*/ 644 h 770"/>
                  <a:gd name="T20" fmla="*/ 383 w 466"/>
                  <a:gd name="T21" fmla="*/ 620 h 770"/>
                  <a:gd name="T22" fmla="*/ 393 w 466"/>
                  <a:gd name="T23" fmla="*/ 637 h 770"/>
                  <a:gd name="T24" fmla="*/ 338 w 466"/>
                  <a:gd name="T25" fmla="*/ 583 h 770"/>
                  <a:gd name="T26" fmla="*/ 345 w 466"/>
                  <a:gd name="T27" fmla="*/ 559 h 770"/>
                  <a:gd name="T28" fmla="*/ 355 w 466"/>
                  <a:gd name="T29" fmla="*/ 573 h 770"/>
                  <a:gd name="T30" fmla="*/ 303 w 466"/>
                  <a:gd name="T31" fmla="*/ 521 h 770"/>
                  <a:gd name="T32" fmla="*/ 310 w 466"/>
                  <a:gd name="T33" fmla="*/ 497 h 770"/>
                  <a:gd name="T34" fmla="*/ 317 w 466"/>
                  <a:gd name="T35" fmla="*/ 512 h 770"/>
                  <a:gd name="T36" fmla="*/ 265 w 466"/>
                  <a:gd name="T37" fmla="*/ 460 h 770"/>
                  <a:gd name="T38" fmla="*/ 272 w 466"/>
                  <a:gd name="T39" fmla="*/ 433 h 770"/>
                  <a:gd name="T40" fmla="*/ 281 w 466"/>
                  <a:gd name="T41" fmla="*/ 450 h 770"/>
                  <a:gd name="T42" fmla="*/ 229 w 466"/>
                  <a:gd name="T43" fmla="*/ 398 h 770"/>
                  <a:gd name="T44" fmla="*/ 234 w 466"/>
                  <a:gd name="T45" fmla="*/ 372 h 770"/>
                  <a:gd name="T46" fmla="*/ 244 w 466"/>
                  <a:gd name="T47" fmla="*/ 388 h 770"/>
                  <a:gd name="T48" fmla="*/ 191 w 466"/>
                  <a:gd name="T49" fmla="*/ 334 h 770"/>
                  <a:gd name="T50" fmla="*/ 199 w 466"/>
                  <a:gd name="T51" fmla="*/ 310 h 770"/>
                  <a:gd name="T52" fmla="*/ 208 w 466"/>
                  <a:gd name="T53" fmla="*/ 325 h 770"/>
                  <a:gd name="T54" fmla="*/ 156 w 466"/>
                  <a:gd name="T55" fmla="*/ 272 h 770"/>
                  <a:gd name="T56" fmla="*/ 161 w 466"/>
                  <a:gd name="T57" fmla="*/ 249 h 770"/>
                  <a:gd name="T58" fmla="*/ 170 w 466"/>
                  <a:gd name="T59" fmla="*/ 263 h 770"/>
                  <a:gd name="T60" fmla="*/ 118 w 466"/>
                  <a:gd name="T61" fmla="*/ 211 h 770"/>
                  <a:gd name="T62" fmla="*/ 125 w 466"/>
                  <a:gd name="T63" fmla="*/ 185 h 770"/>
                  <a:gd name="T64" fmla="*/ 135 w 466"/>
                  <a:gd name="T65" fmla="*/ 201 h 770"/>
                  <a:gd name="T66" fmla="*/ 83 w 466"/>
                  <a:gd name="T67" fmla="*/ 149 h 770"/>
                  <a:gd name="T68" fmla="*/ 87 w 466"/>
                  <a:gd name="T69" fmla="*/ 123 h 770"/>
                  <a:gd name="T70" fmla="*/ 97 w 466"/>
                  <a:gd name="T71" fmla="*/ 140 h 770"/>
                  <a:gd name="T72" fmla="*/ 45 w 466"/>
                  <a:gd name="T73" fmla="*/ 88 h 770"/>
                  <a:gd name="T74" fmla="*/ 52 w 466"/>
                  <a:gd name="T75" fmla="*/ 62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6" h="770">
                    <a:moveTo>
                      <a:pt x="23" y="14"/>
                    </a:moveTo>
                    <a:lnTo>
                      <a:pt x="7" y="24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23" y="14"/>
                    </a:lnTo>
                    <a:lnTo>
                      <a:pt x="23" y="14"/>
                    </a:lnTo>
                    <a:close/>
                    <a:moveTo>
                      <a:pt x="466" y="760"/>
                    </a:moveTo>
                    <a:lnTo>
                      <a:pt x="449" y="770"/>
                    </a:lnTo>
                    <a:lnTo>
                      <a:pt x="440" y="753"/>
                    </a:lnTo>
                    <a:lnTo>
                      <a:pt x="456" y="744"/>
                    </a:lnTo>
                    <a:lnTo>
                      <a:pt x="466" y="760"/>
                    </a:lnTo>
                    <a:lnTo>
                      <a:pt x="466" y="760"/>
                    </a:lnTo>
                    <a:close/>
                    <a:moveTo>
                      <a:pt x="428" y="699"/>
                    </a:moveTo>
                    <a:lnTo>
                      <a:pt x="414" y="708"/>
                    </a:lnTo>
                    <a:lnTo>
                      <a:pt x="404" y="691"/>
                    </a:lnTo>
                    <a:lnTo>
                      <a:pt x="419" y="682"/>
                    </a:lnTo>
                    <a:lnTo>
                      <a:pt x="428" y="699"/>
                    </a:lnTo>
                    <a:lnTo>
                      <a:pt x="428" y="699"/>
                    </a:lnTo>
                    <a:close/>
                    <a:moveTo>
                      <a:pt x="393" y="637"/>
                    </a:moveTo>
                    <a:lnTo>
                      <a:pt x="376" y="644"/>
                    </a:lnTo>
                    <a:lnTo>
                      <a:pt x="367" y="630"/>
                    </a:lnTo>
                    <a:lnTo>
                      <a:pt x="383" y="620"/>
                    </a:lnTo>
                    <a:lnTo>
                      <a:pt x="393" y="637"/>
                    </a:lnTo>
                    <a:lnTo>
                      <a:pt x="393" y="637"/>
                    </a:lnTo>
                    <a:close/>
                    <a:moveTo>
                      <a:pt x="355" y="573"/>
                    </a:moveTo>
                    <a:lnTo>
                      <a:pt x="338" y="583"/>
                    </a:lnTo>
                    <a:lnTo>
                      <a:pt x="331" y="568"/>
                    </a:lnTo>
                    <a:lnTo>
                      <a:pt x="345" y="559"/>
                    </a:lnTo>
                    <a:lnTo>
                      <a:pt x="355" y="573"/>
                    </a:lnTo>
                    <a:lnTo>
                      <a:pt x="355" y="573"/>
                    </a:lnTo>
                    <a:close/>
                    <a:moveTo>
                      <a:pt x="317" y="512"/>
                    </a:moveTo>
                    <a:lnTo>
                      <a:pt x="303" y="521"/>
                    </a:lnTo>
                    <a:lnTo>
                      <a:pt x="293" y="504"/>
                    </a:lnTo>
                    <a:lnTo>
                      <a:pt x="310" y="497"/>
                    </a:lnTo>
                    <a:lnTo>
                      <a:pt x="317" y="512"/>
                    </a:lnTo>
                    <a:lnTo>
                      <a:pt x="317" y="512"/>
                    </a:lnTo>
                    <a:close/>
                    <a:moveTo>
                      <a:pt x="281" y="450"/>
                    </a:moveTo>
                    <a:lnTo>
                      <a:pt x="265" y="460"/>
                    </a:lnTo>
                    <a:lnTo>
                      <a:pt x="255" y="443"/>
                    </a:lnTo>
                    <a:lnTo>
                      <a:pt x="272" y="433"/>
                    </a:lnTo>
                    <a:lnTo>
                      <a:pt x="281" y="450"/>
                    </a:lnTo>
                    <a:lnTo>
                      <a:pt x="281" y="450"/>
                    </a:lnTo>
                    <a:close/>
                    <a:moveTo>
                      <a:pt x="244" y="388"/>
                    </a:moveTo>
                    <a:lnTo>
                      <a:pt x="229" y="398"/>
                    </a:lnTo>
                    <a:lnTo>
                      <a:pt x="220" y="381"/>
                    </a:lnTo>
                    <a:lnTo>
                      <a:pt x="234" y="372"/>
                    </a:lnTo>
                    <a:lnTo>
                      <a:pt x="244" y="388"/>
                    </a:lnTo>
                    <a:lnTo>
                      <a:pt x="244" y="388"/>
                    </a:lnTo>
                    <a:close/>
                    <a:moveTo>
                      <a:pt x="208" y="325"/>
                    </a:moveTo>
                    <a:lnTo>
                      <a:pt x="191" y="334"/>
                    </a:lnTo>
                    <a:lnTo>
                      <a:pt x="182" y="320"/>
                    </a:lnTo>
                    <a:lnTo>
                      <a:pt x="199" y="310"/>
                    </a:lnTo>
                    <a:lnTo>
                      <a:pt x="208" y="325"/>
                    </a:lnTo>
                    <a:lnTo>
                      <a:pt x="208" y="325"/>
                    </a:lnTo>
                    <a:close/>
                    <a:moveTo>
                      <a:pt x="170" y="263"/>
                    </a:moveTo>
                    <a:lnTo>
                      <a:pt x="156" y="272"/>
                    </a:lnTo>
                    <a:lnTo>
                      <a:pt x="147" y="258"/>
                    </a:lnTo>
                    <a:lnTo>
                      <a:pt x="161" y="249"/>
                    </a:lnTo>
                    <a:lnTo>
                      <a:pt x="170" y="263"/>
                    </a:lnTo>
                    <a:lnTo>
                      <a:pt x="170" y="263"/>
                    </a:lnTo>
                    <a:close/>
                    <a:moveTo>
                      <a:pt x="135" y="201"/>
                    </a:moveTo>
                    <a:lnTo>
                      <a:pt x="118" y="211"/>
                    </a:lnTo>
                    <a:lnTo>
                      <a:pt x="109" y="194"/>
                    </a:lnTo>
                    <a:lnTo>
                      <a:pt x="125" y="185"/>
                    </a:lnTo>
                    <a:lnTo>
                      <a:pt x="135" y="201"/>
                    </a:lnTo>
                    <a:lnTo>
                      <a:pt x="135" y="201"/>
                    </a:lnTo>
                    <a:close/>
                    <a:moveTo>
                      <a:pt x="97" y="140"/>
                    </a:moveTo>
                    <a:lnTo>
                      <a:pt x="83" y="149"/>
                    </a:lnTo>
                    <a:lnTo>
                      <a:pt x="73" y="133"/>
                    </a:lnTo>
                    <a:lnTo>
                      <a:pt x="87" y="123"/>
                    </a:lnTo>
                    <a:lnTo>
                      <a:pt x="97" y="140"/>
                    </a:lnTo>
                    <a:lnTo>
                      <a:pt x="97" y="140"/>
                    </a:lnTo>
                    <a:close/>
                    <a:moveTo>
                      <a:pt x="61" y="78"/>
                    </a:moveTo>
                    <a:lnTo>
                      <a:pt x="45" y="88"/>
                    </a:lnTo>
                    <a:lnTo>
                      <a:pt x="35" y="71"/>
                    </a:lnTo>
                    <a:lnTo>
                      <a:pt x="52" y="62"/>
                    </a:lnTo>
                    <a:lnTo>
                      <a:pt x="61" y="7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3"/>
              <p:cNvSpPr>
                <a:spLocks noEditPoints="1"/>
              </p:cNvSpPr>
              <p:nvPr/>
            </p:nvSpPr>
            <p:spPr bwMode="auto">
              <a:xfrm>
                <a:off x="5719" y="1255"/>
                <a:ext cx="116" cy="658"/>
              </a:xfrm>
              <a:custGeom>
                <a:avLst/>
                <a:gdLst>
                  <a:gd name="T0" fmla="*/ 94 w 116"/>
                  <a:gd name="T1" fmla="*/ 639 h 658"/>
                  <a:gd name="T2" fmla="*/ 113 w 116"/>
                  <a:gd name="T3" fmla="*/ 636 h 658"/>
                  <a:gd name="T4" fmla="*/ 116 w 116"/>
                  <a:gd name="T5" fmla="*/ 653 h 658"/>
                  <a:gd name="T6" fmla="*/ 99 w 116"/>
                  <a:gd name="T7" fmla="*/ 658 h 658"/>
                  <a:gd name="T8" fmla="*/ 94 w 116"/>
                  <a:gd name="T9" fmla="*/ 639 h 658"/>
                  <a:gd name="T10" fmla="*/ 94 w 116"/>
                  <a:gd name="T11" fmla="*/ 639 h 658"/>
                  <a:gd name="T12" fmla="*/ 0 w 116"/>
                  <a:gd name="T13" fmla="*/ 2 h 658"/>
                  <a:gd name="T14" fmla="*/ 2 w 116"/>
                  <a:gd name="T15" fmla="*/ 14 h 658"/>
                  <a:gd name="T16" fmla="*/ 21 w 116"/>
                  <a:gd name="T17" fmla="*/ 11 h 658"/>
                  <a:gd name="T18" fmla="*/ 19 w 116"/>
                  <a:gd name="T19" fmla="*/ 0 h 658"/>
                  <a:gd name="T20" fmla="*/ 0 w 116"/>
                  <a:gd name="T21" fmla="*/ 2 h 658"/>
                  <a:gd name="T22" fmla="*/ 0 w 116"/>
                  <a:gd name="T23" fmla="*/ 2 h 658"/>
                  <a:gd name="T24" fmla="*/ 9 w 116"/>
                  <a:gd name="T25" fmla="*/ 68 h 658"/>
                  <a:gd name="T26" fmla="*/ 28 w 116"/>
                  <a:gd name="T27" fmla="*/ 66 h 658"/>
                  <a:gd name="T28" fmla="*/ 30 w 116"/>
                  <a:gd name="T29" fmla="*/ 82 h 658"/>
                  <a:gd name="T30" fmla="*/ 14 w 116"/>
                  <a:gd name="T31" fmla="*/ 85 h 658"/>
                  <a:gd name="T32" fmla="*/ 9 w 116"/>
                  <a:gd name="T33" fmla="*/ 68 h 658"/>
                  <a:gd name="T34" fmla="*/ 9 w 116"/>
                  <a:gd name="T35" fmla="*/ 68 h 658"/>
                  <a:gd name="T36" fmla="*/ 21 w 116"/>
                  <a:gd name="T37" fmla="*/ 139 h 658"/>
                  <a:gd name="T38" fmla="*/ 38 w 116"/>
                  <a:gd name="T39" fmla="*/ 137 h 658"/>
                  <a:gd name="T40" fmla="*/ 42 w 116"/>
                  <a:gd name="T41" fmla="*/ 153 h 658"/>
                  <a:gd name="T42" fmla="*/ 23 w 116"/>
                  <a:gd name="T43" fmla="*/ 158 h 658"/>
                  <a:gd name="T44" fmla="*/ 21 w 116"/>
                  <a:gd name="T45" fmla="*/ 139 h 658"/>
                  <a:gd name="T46" fmla="*/ 21 w 116"/>
                  <a:gd name="T47" fmla="*/ 139 h 658"/>
                  <a:gd name="T48" fmla="*/ 30 w 116"/>
                  <a:gd name="T49" fmla="*/ 210 h 658"/>
                  <a:gd name="T50" fmla="*/ 49 w 116"/>
                  <a:gd name="T51" fmla="*/ 208 h 658"/>
                  <a:gd name="T52" fmla="*/ 52 w 116"/>
                  <a:gd name="T53" fmla="*/ 227 h 658"/>
                  <a:gd name="T54" fmla="*/ 35 w 116"/>
                  <a:gd name="T55" fmla="*/ 229 h 658"/>
                  <a:gd name="T56" fmla="*/ 30 w 116"/>
                  <a:gd name="T57" fmla="*/ 210 h 658"/>
                  <a:gd name="T58" fmla="*/ 30 w 116"/>
                  <a:gd name="T59" fmla="*/ 210 h 658"/>
                  <a:gd name="T60" fmla="*/ 42 w 116"/>
                  <a:gd name="T61" fmla="*/ 281 h 658"/>
                  <a:gd name="T62" fmla="*/ 59 w 116"/>
                  <a:gd name="T63" fmla="*/ 279 h 658"/>
                  <a:gd name="T64" fmla="*/ 64 w 116"/>
                  <a:gd name="T65" fmla="*/ 298 h 658"/>
                  <a:gd name="T66" fmla="*/ 45 w 116"/>
                  <a:gd name="T67" fmla="*/ 300 h 658"/>
                  <a:gd name="T68" fmla="*/ 42 w 116"/>
                  <a:gd name="T69" fmla="*/ 281 h 658"/>
                  <a:gd name="T70" fmla="*/ 42 w 116"/>
                  <a:gd name="T71" fmla="*/ 281 h 658"/>
                  <a:gd name="T72" fmla="*/ 52 w 116"/>
                  <a:gd name="T73" fmla="*/ 355 h 658"/>
                  <a:gd name="T74" fmla="*/ 71 w 116"/>
                  <a:gd name="T75" fmla="*/ 350 h 658"/>
                  <a:gd name="T76" fmla="*/ 73 w 116"/>
                  <a:gd name="T77" fmla="*/ 369 h 658"/>
                  <a:gd name="T78" fmla="*/ 56 w 116"/>
                  <a:gd name="T79" fmla="*/ 371 h 658"/>
                  <a:gd name="T80" fmla="*/ 52 w 116"/>
                  <a:gd name="T81" fmla="*/ 355 h 658"/>
                  <a:gd name="T82" fmla="*/ 52 w 116"/>
                  <a:gd name="T83" fmla="*/ 355 h 658"/>
                  <a:gd name="T84" fmla="*/ 64 w 116"/>
                  <a:gd name="T85" fmla="*/ 426 h 658"/>
                  <a:gd name="T86" fmla="*/ 80 w 116"/>
                  <a:gd name="T87" fmla="*/ 423 h 658"/>
                  <a:gd name="T88" fmla="*/ 85 w 116"/>
                  <a:gd name="T89" fmla="*/ 440 h 658"/>
                  <a:gd name="T90" fmla="*/ 66 w 116"/>
                  <a:gd name="T91" fmla="*/ 442 h 658"/>
                  <a:gd name="T92" fmla="*/ 64 w 116"/>
                  <a:gd name="T93" fmla="*/ 426 h 658"/>
                  <a:gd name="T94" fmla="*/ 64 w 116"/>
                  <a:gd name="T95" fmla="*/ 426 h 658"/>
                  <a:gd name="T96" fmla="*/ 73 w 116"/>
                  <a:gd name="T97" fmla="*/ 497 h 658"/>
                  <a:gd name="T98" fmla="*/ 92 w 116"/>
                  <a:gd name="T99" fmla="*/ 494 h 658"/>
                  <a:gd name="T100" fmla="*/ 94 w 116"/>
                  <a:gd name="T101" fmla="*/ 511 h 658"/>
                  <a:gd name="T102" fmla="*/ 78 w 116"/>
                  <a:gd name="T103" fmla="*/ 513 h 658"/>
                  <a:gd name="T104" fmla="*/ 73 w 116"/>
                  <a:gd name="T105" fmla="*/ 497 h 658"/>
                  <a:gd name="T106" fmla="*/ 73 w 116"/>
                  <a:gd name="T107" fmla="*/ 497 h 658"/>
                  <a:gd name="T108" fmla="*/ 85 w 116"/>
                  <a:gd name="T109" fmla="*/ 568 h 658"/>
                  <a:gd name="T110" fmla="*/ 101 w 116"/>
                  <a:gd name="T111" fmla="*/ 565 h 658"/>
                  <a:gd name="T112" fmla="*/ 106 w 116"/>
                  <a:gd name="T113" fmla="*/ 582 h 658"/>
                  <a:gd name="T114" fmla="*/ 87 w 116"/>
                  <a:gd name="T115" fmla="*/ 584 h 658"/>
                  <a:gd name="T116" fmla="*/ 85 w 116"/>
                  <a:gd name="T117" fmla="*/ 56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" h="658">
                    <a:moveTo>
                      <a:pt x="94" y="639"/>
                    </a:moveTo>
                    <a:lnTo>
                      <a:pt x="113" y="636"/>
                    </a:lnTo>
                    <a:lnTo>
                      <a:pt x="116" y="653"/>
                    </a:lnTo>
                    <a:lnTo>
                      <a:pt x="99" y="658"/>
                    </a:lnTo>
                    <a:lnTo>
                      <a:pt x="94" y="639"/>
                    </a:lnTo>
                    <a:lnTo>
                      <a:pt x="94" y="639"/>
                    </a:lnTo>
                    <a:close/>
                    <a:moveTo>
                      <a:pt x="0" y="2"/>
                    </a:moveTo>
                    <a:lnTo>
                      <a:pt x="2" y="14"/>
                    </a:lnTo>
                    <a:lnTo>
                      <a:pt x="21" y="11"/>
                    </a:lnTo>
                    <a:lnTo>
                      <a:pt x="19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9" y="68"/>
                    </a:moveTo>
                    <a:lnTo>
                      <a:pt x="28" y="66"/>
                    </a:lnTo>
                    <a:lnTo>
                      <a:pt x="30" y="82"/>
                    </a:lnTo>
                    <a:lnTo>
                      <a:pt x="14" y="85"/>
                    </a:lnTo>
                    <a:lnTo>
                      <a:pt x="9" y="68"/>
                    </a:lnTo>
                    <a:lnTo>
                      <a:pt x="9" y="68"/>
                    </a:lnTo>
                    <a:close/>
                    <a:moveTo>
                      <a:pt x="21" y="139"/>
                    </a:moveTo>
                    <a:lnTo>
                      <a:pt x="38" y="137"/>
                    </a:lnTo>
                    <a:lnTo>
                      <a:pt x="42" y="153"/>
                    </a:lnTo>
                    <a:lnTo>
                      <a:pt x="23" y="158"/>
                    </a:lnTo>
                    <a:lnTo>
                      <a:pt x="21" y="139"/>
                    </a:lnTo>
                    <a:lnTo>
                      <a:pt x="21" y="139"/>
                    </a:lnTo>
                    <a:close/>
                    <a:moveTo>
                      <a:pt x="30" y="210"/>
                    </a:moveTo>
                    <a:lnTo>
                      <a:pt x="49" y="208"/>
                    </a:lnTo>
                    <a:lnTo>
                      <a:pt x="52" y="227"/>
                    </a:lnTo>
                    <a:lnTo>
                      <a:pt x="35" y="229"/>
                    </a:lnTo>
                    <a:lnTo>
                      <a:pt x="30" y="210"/>
                    </a:lnTo>
                    <a:lnTo>
                      <a:pt x="30" y="210"/>
                    </a:lnTo>
                    <a:close/>
                    <a:moveTo>
                      <a:pt x="42" y="281"/>
                    </a:moveTo>
                    <a:lnTo>
                      <a:pt x="59" y="279"/>
                    </a:lnTo>
                    <a:lnTo>
                      <a:pt x="64" y="298"/>
                    </a:lnTo>
                    <a:lnTo>
                      <a:pt x="45" y="300"/>
                    </a:lnTo>
                    <a:lnTo>
                      <a:pt x="42" y="281"/>
                    </a:lnTo>
                    <a:lnTo>
                      <a:pt x="42" y="281"/>
                    </a:lnTo>
                    <a:close/>
                    <a:moveTo>
                      <a:pt x="52" y="355"/>
                    </a:moveTo>
                    <a:lnTo>
                      <a:pt x="71" y="350"/>
                    </a:lnTo>
                    <a:lnTo>
                      <a:pt x="73" y="369"/>
                    </a:lnTo>
                    <a:lnTo>
                      <a:pt x="56" y="371"/>
                    </a:lnTo>
                    <a:lnTo>
                      <a:pt x="52" y="355"/>
                    </a:lnTo>
                    <a:lnTo>
                      <a:pt x="52" y="355"/>
                    </a:lnTo>
                    <a:close/>
                    <a:moveTo>
                      <a:pt x="64" y="426"/>
                    </a:moveTo>
                    <a:lnTo>
                      <a:pt x="80" y="423"/>
                    </a:lnTo>
                    <a:lnTo>
                      <a:pt x="85" y="440"/>
                    </a:lnTo>
                    <a:lnTo>
                      <a:pt x="66" y="442"/>
                    </a:lnTo>
                    <a:lnTo>
                      <a:pt x="64" y="426"/>
                    </a:lnTo>
                    <a:lnTo>
                      <a:pt x="64" y="426"/>
                    </a:lnTo>
                    <a:close/>
                    <a:moveTo>
                      <a:pt x="73" y="497"/>
                    </a:moveTo>
                    <a:lnTo>
                      <a:pt x="92" y="494"/>
                    </a:lnTo>
                    <a:lnTo>
                      <a:pt x="94" y="511"/>
                    </a:lnTo>
                    <a:lnTo>
                      <a:pt x="78" y="513"/>
                    </a:lnTo>
                    <a:lnTo>
                      <a:pt x="73" y="497"/>
                    </a:lnTo>
                    <a:lnTo>
                      <a:pt x="73" y="497"/>
                    </a:lnTo>
                    <a:close/>
                    <a:moveTo>
                      <a:pt x="85" y="568"/>
                    </a:moveTo>
                    <a:lnTo>
                      <a:pt x="101" y="565"/>
                    </a:lnTo>
                    <a:lnTo>
                      <a:pt x="106" y="582"/>
                    </a:lnTo>
                    <a:lnTo>
                      <a:pt x="87" y="584"/>
                    </a:lnTo>
                    <a:lnTo>
                      <a:pt x="85" y="56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4"/>
              <p:cNvSpPr>
                <a:spLocks noEditPoints="1"/>
              </p:cNvSpPr>
              <p:nvPr/>
            </p:nvSpPr>
            <p:spPr bwMode="auto">
              <a:xfrm>
                <a:off x="5539" y="2152"/>
                <a:ext cx="615" cy="289"/>
              </a:xfrm>
              <a:custGeom>
                <a:avLst/>
                <a:gdLst>
                  <a:gd name="T0" fmla="*/ 598 w 615"/>
                  <a:gd name="T1" fmla="*/ 23 h 289"/>
                  <a:gd name="T2" fmla="*/ 591 w 615"/>
                  <a:gd name="T3" fmla="*/ 7 h 289"/>
                  <a:gd name="T4" fmla="*/ 608 w 615"/>
                  <a:gd name="T5" fmla="*/ 0 h 289"/>
                  <a:gd name="T6" fmla="*/ 615 w 615"/>
                  <a:gd name="T7" fmla="*/ 16 h 289"/>
                  <a:gd name="T8" fmla="*/ 598 w 615"/>
                  <a:gd name="T9" fmla="*/ 23 h 289"/>
                  <a:gd name="T10" fmla="*/ 598 w 615"/>
                  <a:gd name="T11" fmla="*/ 23 h 289"/>
                  <a:gd name="T12" fmla="*/ 7 w 615"/>
                  <a:gd name="T13" fmla="*/ 289 h 289"/>
                  <a:gd name="T14" fmla="*/ 0 w 615"/>
                  <a:gd name="T15" fmla="*/ 272 h 289"/>
                  <a:gd name="T16" fmla="*/ 16 w 615"/>
                  <a:gd name="T17" fmla="*/ 265 h 289"/>
                  <a:gd name="T18" fmla="*/ 24 w 615"/>
                  <a:gd name="T19" fmla="*/ 281 h 289"/>
                  <a:gd name="T20" fmla="*/ 7 w 615"/>
                  <a:gd name="T21" fmla="*/ 289 h 289"/>
                  <a:gd name="T22" fmla="*/ 7 w 615"/>
                  <a:gd name="T23" fmla="*/ 289 h 289"/>
                  <a:gd name="T24" fmla="*/ 73 w 615"/>
                  <a:gd name="T25" fmla="*/ 260 h 289"/>
                  <a:gd name="T26" fmla="*/ 66 w 615"/>
                  <a:gd name="T27" fmla="*/ 244 h 289"/>
                  <a:gd name="T28" fmla="*/ 83 w 615"/>
                  <a:gd name="T29" fmla="*/ 236 h 289"/>
                  <a:gd name="T30" fmla="*/ 90 w 615"/>
                  <a:gd name="T31" fmla="*/ 253 h 289"/>
                  <a:gd name="T32" fmla="*/ 73 w 615"/>
                  <a:gd name="T33" fmla="*/ 260 h 289"/>
                  <a:gd name="T34" fmla="*/ 73 w 615"/>
                  <a:gd name="T35" fmla="*/ 260 h 289"/>
                  <a:gd name="T36" fmla="*/ 139 w 615"/>
                  <a:gd name="T37" fmla="*/ 229 h 289"/>
                  <a:gd name="T38" fmla="*/ 130 w 615"/>
                  <a:gd name="T39" fmla="*/ 213 h 289"/>
                  <a:gd name="T40" fmla="*/ 147 w 615"/>
                  <a:gd name="T41" fmla="*/ 206 h 289"/>
                  <a:gd name="T42" fmla="*/ 154 w 615"/>
                  <a:gd name="T43" fmla="*/ 222 h 289"/>
                  <a:gd name="T44" fmla="*/ 139 w 615"/>
                  <a:gd name="T45" fmla="*/ 229 h 289"/>
                  <a:gd name="T46" fmla="*/ 139 w 615"/>
                  <a:gd name="T47" fmla="*/ 229 h 289"/>
                  <a:gd name="T48" fmla="*/ 203 w 615"/>
                  <a:gd name="T49" fmla="*/ 201 h 289"/>
                  <a:gd name="T50" fmla="*/ 196 w 615"/>
                  <a:gd name="T51" fmla="*/ 184 h 289"/>
                  <a:gd name="T52" fmla="*/ 213 w 615"/>
                  <a:gd name="T53" fmla="*/ 177 h 289"/>
                  <a:gd name="T54" fmla="*/ 220 w 615"/>
                  <a:gd name="T55" fmla="*/ 194 h 289"/>
                  <a:gd name="T56" fmla="*/ 203 w 615"/>
                  <a:gd name="T57" fmla="*/ 201 h 289"/>
                  <a:gd name="T58" fmla="*/ 203 w 615"/>
                  <a:gd name="T59" fmla="*/ 201 h 289"/>
                  <a:gd name="T60" fmla="*/ 270 w 615"/>
                  <a:gd name="T61" fmla="*/ 170 h 289"/>
                  <a:gd name="T62" fmla="*/ 262 w 615"/>
                  <a:gd name="T63" fmla="*/ 154 h 289"/>
                  <a:gd name="T64" fmla="*/ 279 w 615"/>
                  <a:gd name="T65" fmla="*/ 147 h 289"/>
                  <a:gd name="T66" fmla="*/ 286 w 615"/>
                  <a:gd name="T67" fmla="*/ 163 h 289"/>
                  <a:gd name="T68" fmla="*/ 270 w 615"/>
                  <a:gd name="T69" fmla="*/ 170 h 289"/>
                  <a:gd name="T70" fmla="*/ 270 w 615"/>
                  <a:gd name="T71" fmla="*/ 170 h 289"/>
                  <a:gd name="T72" fmla="*/ 336 w 615"/>
                  <a:gd name="T73" fmla="*/ 142 h 289"/>
                  <a:gd name="T74" fmla="*/ 329 w 615"/>
                  <a:gd name="T75" fmla="*/ 125 h 289"/>
                  <a:gd name="T76" fmla="*/ 345 w 615"/>
                  <a:gd name="T77" fmla="*/ 118 h 289"/>
                  <a:gd name="T78" fmla="*/ 352 w 615"/>
                  <a:gd name="T79" fmla="*/ 135 h 289"/>
                  <a:gd name="T80" fmla="*/ 336 w 615"/>
                  <a:gd name="T81" fmla="*/ 142 h 289"/>
                  <a:gd name="T82" fmla="*/ 336 w 615"/>
                  <a:gd name="T83" fmla="*/ 142 h 289"/>
                  <a:gd name="T84" fmla="*/ 402 w 615"/>
                  <a:gd name="T85" fmla="*/ 111 h 289"/>
                  <a:gd name="T86" fmla="*/ 395 w 615"/>
                  <a:gd name="T87" fmla="*/ 94 h 289"/>
                  <a:gd name="T88" fmla="*/ 412 w 615"/>
                  <a:gd name="T89" fmla="*/ 87 h 289"/>
                  <a:gd name="T90" fmla="*/ 419 w 615"/>
                  <a:gd name="T91" fmla="*/ 104 h 289"/>
                  <a:gd name="T92" fmla="*/ 402 w 615"/>
                  <a:gd name="T93" fmla="*/ 111 h 289"/>
                  <a:gd name="T94" fmla="*/ 402 w 615"/>
                  <a:gd name="T95" fmla="*/ 111 h 289"/>
                  <a:gd name="T96" fmla="*/ 468 w 615"/>
                  <a:gd name="T97" fmla="*/ 83 h 289"/>
                  <a:gd name="T98" fmla="*/ 459 w 615"/>
                  <a:gd name="T99" fmla="*/ 66 h 289"/>
                  <a:gd name="T100" fmla="*/ 475 w 615"/>
                  <a:gd name="T101" fmla="*/ 59 h 289"/>
                  <a:gd name="T102" fmla="*/ 483 w 615"/>
                  <a:gd name="T103" fmla="*/ 75 h 289"/>
                  <a:gd name="T104" fmla="*/ 468 w 615"/>
                  <a:gd name="T105" fmla="*/ 83 h 289"/>
                  <a:gd name="T106" fmla="*/ 468 w 615"/>
                  <a:gd name="T107" fmla="*/ 83 h 289"/>
                  <a:gd name="T108" fmla="*/ 532 w 615"/>
                  <a:gd name="T109" fmla="*/ 52 h 289"/>
                  <a:gd name="T110" fmla="*/ 525 w 615"/>
                  <a:gd name="T111" fmla="*/ 35 h 289"/>
                  <a:gd name="T112" fmla="*/ 542 w 615"/>
                  <a:gd name="T113" fmla="*/ 28 h 289"/>
                  <a:gd name="T114" fmla="*/ 549 w 615"/>
                  <a:gd name="T115" fmla="*/ 45 h 289"/>
                  <a:gd name="T116" fmla="*/ 532 w 615"/>
                  <a:gd name="T117" fmla="*/ 52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5" h="289">
                    <a:moveTo>
                      <a:pt x="598" y="23"/>
                    </a:moveTo>
                    <a:lnTo>
                      <a:pt x="591" y="7"/>
                    </a:lnTo>
                    <a:lnTo>
                      <a:pt x="608" y="0"/>
                    </a:lnTo>
                    <a:lnTo>
                      <a:pt x="615" y="16"/>
                    </a:lnTo>
                    <a:lnTo>
                      <a:pt x="598" y="23"/>
                    </a:lnTo>
                    <a:lnTo>
                      <a:pt x="598" y="23"/>
                    </a:lnTo>
                    <a:close/>
                    <a:moveTo>
                      <a:pt x="7" y="289"/>
                    </a:moveTo>
                    <a:lnTo>
                      <a:pt x="0" y="272"/>
                    </a:lnTo>
                    <a:lnTo>
                      <a:pt x="16" y="265"/>
                    </a:lnTo>
                    <a:lnTo>
                      <a:pt x="24" y="281"/>
                    </a:lnTo>
                    <a:lnTo>
                      <a:pt x="7" y="289"/>
                    </a:lnTo>
                    <a:lnTo>
                      <a:pt x="7" y="289"/>
                    </a:lnTo>
                    <a:close/>
                    <a:moveTo>
                      <a:pt x="73" y="260"/>
                    </a:moveTo>
                    <a:lnTo>
                      <a:pt x="66" y="244"/>
                    </a:lnTo>
                    <a:lnTo>
                      <a:pt x="83" y="236"/>
                    </a:lnTo>
                    <a:lnTo>
                      <a:pt x="90" y="253"/>
                    </a:lnTo>
                    <a:lnTo>
                      <a:pt x="73" y="260"/>
                    </a:lnTo>
                    <a:lnTo>
                      <a:pt x="73" y="260"/>
                    </a:lnTo>
                    <a:close/>
                    <a:moveTo>
                      <a:pt x="139" y="229"/>
                    </a:moveTo>
                    <a:lnTo>
                      <a:pt x="130" y="213"/>
                    </a:lnTo>
                    <a:lnTo>
                      <a:pt x="147" y="206"/>
                    </a:lnTo>
                    <a:lnTo>
                      <a:pt x="154" y="222"/>
                    </a:lnTo>
                    <a:lnTo>
                      <a:pt x="139" y="229"/>
                    </a:lnTo>
                    <a:lnTo>
                      <a:pt x="139" y="229"/>
                    </a:lnTo>
                    <a:close/>
                    <a:moveTo>
                      <a:pt x="203" y="201"/>
                    </a:moveTo>
                    <a:lnTo>
                      <a:pt x="196" y="184"/>
                    </a:lnTo>
                    <a:lnTo>
                      <a:pt x="213" y="177"/>
                    </a:lnTo>
                    <a:lnTo>
                      <a:pt x="220" y="194"/>
                    </a:lnTo>
                    <a:lnTo>
                      <a:pt x="203" y="201"/>
                    </a:lnTo>
                    <a:lnTo>
                      <a:pt x="203" y="201"/>
                    </a:lnTo>
                    <a:close/>
                    <a:moveTo>
                      <a:pt x="270" y="170"/>
                    </a:moveTo>
                    <a:lnTo>
                      <a:pt x="262" y="154"/>
                    </a:lnTo>
                    <a:lnTo>
                      <a:pt x="279" y="147"/>
                    </a:lnTo>
                    <a:lnTo>
                      <a:pt x="286" y="163"/>
                    </a:lnTo>
                    <a:lnTo>
                      <a:pt x="270" y="170"/>
                    </a:lnTo>
                    <a:lnTo>
                      <a:pt x="270" y="170"/>
                    </a:lnTo>
                    <a:close/>
                    <a:moveTo>
                      <a:pt x="336" y="142"/>
                    </a:moveTo>
                    <a:lnTo>
                      <a:pt x="329" y="125"/>
                    </a:lnTo>
                    <a:lnTo>
                      <a:pt x="345" y="118"/>
                    </a:lnTo>
                    <a:lnTo>
                      <a:pt x="352" y="135"/>
                    </a:lnTo>
                    <a:lnTo>
                      <a:pt x="336" y="142"/>
                    </a:lnTo>
                    <a:lnTo>
                      <a:pt x="336" y="142"/>
                    </a:lnTo>
                    <a:close/>
                    <a:moveTo>
                      <a:pt x="402" y="111"/>
                    </a:moveTo>
                    <a:lnTo>
                      <a:pt x="395" y="94"/>
                    </a:lnTo>
                    <a:lnTo>
                      <a:pt x="412" y="87"/>
                    </a:lnTo>
                    <a:lnTo>
                      <a:pt x="419" y="104"/>
                    </a:lnTo>
                    <a:lnTo>
                      <a:pt x="402" y="111"/>
                    </a:lnTo>
                    <a:lnTo>
                      <a:pt x="402" y="111"/>
                    </a:lnTo>
                    <a:close/>
                    <a:moveTo>
                      <a:pt x="468" y="83"/>
                    </a:moveTo>
                    <a:lnTo>
                      <a:pt x="459" y="66"/>
                    </a:lnTo>
                    <a:lnTo>
                      <a:pt x="475" y="59"/>
                    </a:lnTo>
                    <a:lnTo>
                      <a:pt x="483" y="75"/>
                    </a:lnTo>
                    <a:lnTo>
                      <a:pt x="468" y="83"/>
                    </a:lnTo>
                    <a:lnTo>
                      <a:pt x="468" y="83"/>
                    </a:lnTo>
                    <a:close/>
                    <a:moveTo>
                      <a:pt x="532" y="52"/>
                    </a:moveTo>
                    <a:lnTo>
                      <a:pt x="525" y="35"/>
                    </a:lnTo>
                    <a:lnTo>
                      <a:pt x="542" y="28"/>
                    </a:lnTo>
                    <a:lnTo>
                      <a:pt x="549" y="45"/>
                    </a:lnTo>
                    <a:lnTo>
                      <a:pt x="532" y="5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5"/>
              <p:cNvSpPr>
                <a:spLocks noEditPoints="1"/>
              </p:cNvSpPr>
              <p:nvPr/>
            </p:nvSpPr>
            <p:spPr bwMode="auto">
              <a:xfrm>
                <a:off x="4427" y="1347"/>
                <a:ext cx="374" cy="814"/>
              </a:xfrm>
              <a:custGeom>
                <a:avLst/>
                <a:gdLst>
                  <a:gd name="T0" fmla="*/ 9 w 374"/>
                  <a:gd name="T1" fmla="*/ 24 h 814"/>
                  <a:gd name="T2" fmla="*/ 16 w 374"/>
                  <a:gd name="T3" fmla="*/ 0 h 814"/>
                  <a:gd name="T4" fmla="*/ 23 w 374"/>
                  <a:gd name="T5" fmla="*/ 16 h 814"/>
                  <a:gd name="T6" fmla="*/ 359 w 374"/>
                  <a:gd name="T7" fmla="*/ 814 h 814"/>
                  <a:gd name="T8" fmla="*/ 367 w 374"/>
                  <a:gd name="T9" fmla="*/ 791 h 814"/>
                  <a:gd name="T10" fmla="*/ 374 w 374"/>
                  <a:gd name="T11" fmla="*/ 807 h 814"/>
                  <a:gd name="T12" fmla="*/ 329 w 374"/>
                  <a:gd name="T13" fmla="*/ 750 h 814"/>
                  <a:gd name="T14" fmla="*/ 338 w 374"/>
                  <a:gd name="T15" fmla="*/ 727 h 814"/>
                  <a:gd name="T16" fmla="*/ 345 w 374"/>
                  <a:gd name="T17" fmla="*/ 741 h 814"/>
                  <a:gd name="T18" fmla="*/ 300 w 374"/>
                  <a:gd name="T19" fmla="*/ 684 h 814"/>
                  <a:gd name="T20" fmla="*/ 310 w 374"/>
                  <a:gd name="T21" fmla="*/ 660 h 814"/>
                  <a:gd name="T22" fmla="*/ 317 w 374"/>
                  <a:gd name="T23" fmla="*/ 677 h 814"/>
                  <a:gd name="T24" fmla="*/ 272 w 374"/>
                  <a:gd name="T25" fmla="*/ 618 h 814"/>
                  <a:gd name="T26" fmla="*/ 279 w 374"/>
                  <a:gd name="T27" fmla="*/ 594 h 814"/>
                  <a:gd name="T28" fmla="*/ 286 w 374"/>
                  <a:gd name="T29" fmla="*/ 611 h 814"/>
                  <a:gd name="T30" fmla="*/ 241 w 374"/>
                  <a:gd name="T31" fmla="*/ 551 h 814"/>
                  <a:gd name="T32" fmla="*/ 251 w 374"/>
                  <a:gd name="T33" fmla="*/ 528 h 814"/>
                  <a:gd name="T34" fmla="*/ 258 w 374"/>
                  <a:gd name="T35" fmla="*/ 544 h 814"/>
                  <a:gd name="T36" fmla="*/ 213 w 374"/>
                  <a:gd name="T37" fmla="*/ 485 h 814"/>
                  <a:gd name="T38" fmla="*/ 222 w 374"/>
                  <a:gd name="T39" fmla="*/ 462 h 814"/>
                  <a:gd name="T40" fmla="*/ 229 w 374"/>
                  <a:gd name="T41" fmla="*/ 478 h 814"/>
                  <a:gd name="T42" fmla="*/ 184 w 374"/>
                  <a:gd name="T43" fmla="*/ 419 h 814"/>
                  <a:gd name="T44" fmla="*/ 191 w 374"/>
                  <a:gd name="T45" fmla="*/ 395 h 814"/>
                  <a:gd name="T46" fmla="*/ 199 w 374"/>
                  <a:gd name="T47" fmla="*/ 412 h 814"/>
                  <a:gd name="T48" fmla="*/ 154 w 374"/>
                  <a:gd name="T49" fmla="*/ 353 h 814"/>
                  <a:gd name="T50" fmla="*/ 163 w 374"/>
                  <a:gd name="T51" fmla="*/ 329 h 814"/>
                  <a:gd name="T52" fmla="*/ 170 w 374"/>
                  <a:gd name="T53" fmla="*/ 346 h 814"/>
                  <a:gd name="T54" fmla="*/ 125 w 374"/>
                  <a:gd name="T55" fmla="*/ 286 h 814"/>
                  <a:gd name="T56" fmla="*/ 135 w 374"/>
                  <a:gd name="T57" fmla="*/ 263 h 814"/>
                  <a:gd name="T58" fmla="*/ 142 w 374"/>
                  <a:gd name="T59" fmla="*/ 279 h 814"/>
                  <a:gd name="T60" fmla="*/ 97 w 374"/>
                  <a:gd name="T61" fmla="*/ 222 h 814"/>
                  <a:gd name="T62" fmla="*/ 104 w 374"/>
                  <a:gd name="T63" fmla="*/ 199 h 814"/>
                  <a:gd name="T64" fmla="*/ 111 w 374"/>
                  <a:gd name="T65" fmla="*/ 215 h 814"/>
                  <a:gd name="T66" fmla="*/ 66 w 374"/>
                  <a:gd name="T67" fmla="*/ 156 h 814"/>
                  <a:gd name="T68" fmla="*/ 75 w 374"/>
                  <a:gd name="T69" fmla="*/ 132 h 814"/>
                  <a:gd name="T70" fmla="*/ 83 w 374"/>
                  <a:gd name="T71" fmla="*/ 149 h 814"/>
                  <a:gd name="T72" fmla="*/ 38 w 374"/>
                  <a:gd name="T73" fmla="*/ 90 h 814"/>
                  <a:gd name="T74" fmla="*/ 47 w 374"/>
                  <a:gd name="T75" fmla="*/ 66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4" h="814">
                    <a:moveTo>
                      <a:pt x="23" y="16"/>
                    </a:moveTo>
                    <a:lnTo>
                      <a:pt x="9" y="24"/>
                    </a:lnTo>
                    <a:lnTo>
                      <a:pt x="0" y="7"/>
                    </a:lnTo>
                    <a:lnTo>
                      <a:pt x="16" y="0"/>
                    </a:lnTo>
                    <a:lnTo>
                      <a:pt x="23" y="16"/>
                    </a:lnTo>
                    <a:lnTo>
                      <a:pt x="23" y="16"/>
                    </a:lnTo>
                    <a:close/>
                    <a:moveTo>
                      <a:pt x="374" y="807"/>
                    </a:moveTo>
                    <a:lnTo>
                      <a:pt x="359" y="814"/>
                    </a:lnTo>
                    <a:lnTo>
                      <a:pt x="350" y="798"/>
                    </a:lnTo>
                    <a:lnTo>
                      <a:pt x="367" y="791"/>
                    </a:lnTo>
                    <a:lnTo>
                      <a:pt x="374" y="807"/>
                    </a:lnTo>
                    <a:lnTo>
                      <a:pt x="374" y="807"/>
                    </a:lnTo>
                    <a:close/>
                    <a:moveTo>
                      <a:pt x="345" y="741"/>
                    </a:moveTo>
                    <a:lnTo>
                      <a:pt x="329" y="750"/>
                    </a:lnTo>
                    <a:lnTo>
                      <a:pt x="322" y="734"/>
                    </a:lnTo>
                    <a:lnTo>
                      <a:pt x="338" y="727"/>
                    </a:lnTo>
                    <a:lnTo>
                      <a:pt x="345" y="741"/>
                    </a:lnTo>
                    <a:lnTo>
                      <a:pt x="345" y="741"/>
                    </a:lnTo>
                    <a:close/>
                    <a:moveTo>
                      <a:pt x="317" y="677"/>
                    </a:moveTo>
                    <a:lnTo>
                      <a:pt x="300" y="684"/>
                    </a:lnTo>
                    <a:lnTo>
                      <a:pt x="293" y="667"/>
                    </a:lnTo>
                    <a:lnTo>
                      <a:pt x="310" y="660"/>
                    </a:lnTo>
                    <a:lnTo>
                      <a:pt x="317" y="677"/>
                    </a:lnTo>
                    <a:lnTo>
                      <a:pt x="317" y="677"/>
                    </a:lnTo>
                    <a:close/>
                    <a:moveTo>
                      <a:pt x="286" y="611"/>
                    </a:moveTo>
                    <a:lnTo>
                      <a:pt x="272" y="618"/>
                    </a:lnTo>
                    <a:lnTo>
                      <a:pt x="262" y="601"/>
                    </a:lnTo>
                    <a:lnTo>
                      <a:pt x="279" y="594"/>
                    </a:lnTo>
                    <a:lnTo>
                      <a:pt x="286" y="611"/>
                    </a:lnTo>
                    <a:lnTo>
                      <a:pt x="286" y="611"/>
                    </a:lnTo>
                    <a:close/>
                    <a:moveTo>
                      <a:pt x="258" y="544"/>
                    </a:moveTo>
                    <a:lnTo>
                      <a:pt x="241" y="551"/>
                    </a:lnTo>
                    <a:lnTo>
                      <a:pt x="234" y="535"/>
                    </a:lnTo>
                    <a:lnTo>
                      <a:pt x="251" y="528"/>
                    </a:lnTo>
                    <a:lnTo>
                      <a:pt x="258" y="544"/>
                    </a:lnTo>
                    <a:lnTo>
                      <a:pt x="258" y="544"/>
                    </a:lnTo>
                    <a:close/>
                    <a:moveTo>
                      <a:pt x="229" y="478"/>
                    </a:moveTo>
                    <a:lnTo>
                      <a:pt x="213" y="485"/>
                    </a:lnTo>
                    <a:lnTo>
                      <a:pt x="206" y="469"/>
                    </a:lnTo>
                    <a:lnTo>
                      <a:pt x="222" y="462"/>
                    </a:lnTo>
                    <a:lnTo>
                      <a:pt x="229" y="478"/>
                    </a:lnTo>
                    <a:lnTo>
                      <a:pt x="229" y="478"/>
                    </a:lnTo>
                    <a:close/>
                    <a:moveTo>
                      <a:pt x="199" y="412"/>
                    </a:moveTo>
                    <a:lnTo>
                      <a:pt x="184" y="419"/>
                    </a:lnTo>
                    <a:lnTo>
                      <a:pt x="175" y="402"/>
                    </a:lnTo>
                    <a:lnTo>
                      <a:pt x="191" y="395"/>
                    </a:lnTo>
                    <a:lnTo>
                      <a:pt x="199" y="412"/>
                    </a:lnTo>
                    <a:lnTo>
                      <a:pt x="199" y="412"/>
                    </a:lnTo>
                    <a:close/>
                    <a:moveTo>
                      <a:pt x="170" y="346"/>
                    </a:moveTo>
                    <a:lnTo>
                      <a:pt x="154" y="353"/>
                    </a:lnTo>
                    <a:lnTo>
                      <a:pt x="146" y="336"/>
                    </a:lnTo>
                    <a:lnTo>
                      <a:pt x="163" y="329"/>
                    </a:lnTo>
                    <a:lnTo>
                      <a:pt x="170" y="346"/>
                    </a:lnTo>
                    <a:lnTo>
                      <a:pt x="170" y="346"/>
                    </a:lnTo>
                    <a:close/>
                    <a:moveTo>
                      <a:pt x="142" y="279"/>
                    </a:moveTo>
                    <a:lnTo>
                      <a:pt x="125" y="286"/>
                    </a:lnTo>
                    <a:lnTo>
                      <a:pt x="118" y="272"/>
                    </a:lnTo>
                    <a:lnTo>
                      <a:pt x="135" y="263"/>
                    </a:lnTo>
                    <a:lnTo>
                      <a:pt x="142" y="279"/>
                    </a:lnTo>
                    <a:lnTo>
                      <a:pt x="142" y="279"/>
                    </a:lnTo>
                    <a:close/>
                    <a:moveTo>
                      <a:pt x="111" y="215"/>
                    </a:moveTo>
                    <a:lnTo>
                      <a:pt x="97" y="222"/>
                    </a:lnTo>
                    <a:lnTo>
                      <a:pt x="87" y="206"/>
                    </a:lnTo>
                    <a:lnTo>
                      <a:pt x="104" y="199"/>
                    </a:lnTo>
                    <a:lnTo>
                      <a:pt x="111" y="215"/>
                    </a:lnTo>
                    <a:lnTo>
                      <a:pt x="111" y="215"/>
                    </a:lnTo>
                    <a:close/>
                    <a:moveTo>
                      <a:pt x="83" y="149"/>
                    </a:moveTo>
                    <a:lnTo>
                      <a:pt x="66" y="156"/>
                    </a:lnTo>
                    <a:lnTo>
                      <a:pt x="59" y="140"/>
                    </a:lnTo>
                    <a:lnTo>
                      <a:pt x="75" y="132"/>
                    </a:lnTo>
                    <a:lnTo>
                      <a:pt x="83" y="149"/>
                    </a:lnTo>
                    <a:lnTo>
                      <a:pt x="83" y="149"/>
                    </a:lnTo>
                    <a:close/>
                    <a:moveTo>
                      <a:pt x="54" y="83"/>
                    </a:moveTo>
                    <a:lnTo>
                      <a:pt x="38" y="90"/>
                    </a:lnTo>
                    <a:lnTo>
                      <a:pt x="31" y="73"/>
                    </a:lnTo>
                    <a:lnTo>
                      <a:pt x="47" y="66"/>
                    </a:lnTo>
                    <a:lnTo>
                      <a:pt x="54" y="8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46"/>
              <p:cNvSpPr>
                <a:spLocks noEditPoints="1"/>
              </p:cNvSpPr>
              <p:nvPr/>
            </p:nvSpPr>
            <p:spPr bwMode="auto">
              <a:xfrm>
                <a:off x="3421" y="2933"/>
                <a:ext cx="660" cy="40"/>
              </a:xfrm>
              <a:custGeom>
                <a:avLst/>
                <a:gdLst>
                  <a:gd name="T0" fmla="*/ 17 w 660"/>
                  <a:gd name="T1" fmla="*/ 2 h 40"/>
                  <a:gd name="T2" fmla="*/ 17 w 660"/>
                  <a:gd name="T3" fmla="*/ 19 h 40"/>
                  <a:gd name="T4" fmla="*/ 0 w 660"/>
                  <a:gd name="T5" fmla="*/ 19 h 40"/>
                  <a:gd name="T6" fmla="*/ 0 w 660"/>
                  <a:gd name="T7" fmla="*/ 0 h 40"/>
                  <a:gd name="T8" fmla="*/ 17 w 660"/>
                  <a:gd name="T9" fmla="*/ 2 h 40"/>
                  <a:gd name="T10" fmla="*/ 17 w 660"/>
                  <a:gd name="T11" fmla="*/ 2 h 40"/>
                  <a:gd name="T12" fmla="*/ 660 w 660"/>
                  <a:gd name="T13" fmla="*/ 24 h 40"/>
                  <a:gd name="T14" fmla="*/ 648 w 660"/>
                  <a:gd name="T15" fmla="*/ 21 h 40"/>
                  <a:gd name="T16" fmla="*/ 648 w 660"/>
                  <a:gd name="T17" fmla="*/ 40 h 40"/>
                  <a:gd name="T18" fmla="*/ 660 w 660"/>
                  <a:gd name="T19" fmla="*/ 40 h 40"/>
                  <a:gd name="T20" fmla="*/ 660 w 660"/>
                  <a:gd name="T21" fmla="*/ 24 h 40"/>
                  <a:gd name="T22" fmla="*/ 660 w 660"/>
                  <a:gd name="T23" fmla="*/ 24 h 40"/>
                  <a:gd name="T24" fmla="*/ 594 w 660"/>
                  <a:gd name="T25" fmla="*/ 21 h 40"/>
                  <a:gd name="T26" fmla="*/ 594 w 660"/>
                  <a:gd name="T27" fmla="*/ 38 h 40"/>
                  <a:gd name="T28" fmla="*/ 575 w 660"/>
                  <a:gd name="T29" fmla="*/ 38 h 40"/>
                  <a:gd name="T30" fmla="*/ 575 w 660"/>
                  <a:gd name="T31" fmla="*/ 19 h 40"/>
                  <a:gd name="T32" fmla="*/ 594 w 660"/>
                  <a:gd name="T33" fmla="*/ 21 h 40"/>
                  <a:gd name="T34" fmla="*/ 594 w 660"/>
                  <a:gd name="T35" fmla="*/ 21 h 40"/>
                  <a:gd name="T36" fmla="*/ 523 w 660"/>
                  <a:gd name="T37" fmla="*/ 19 h 40"/>
                  <a:gd name="T38" fmla="*/ 521 w 660"/>
                  <a:gd name="T39" fmla="*/ 35 h 40"/>
                  <a:gd name="T40" fmla="*/ 504 w 660"/>
                  <a:gd name="T41" fmla="*/ 35 h 40"/>
                  <a:gd name="T42" fmla="*/ 504 w 660"/>
                  <a:gd name="T43" fmla="*/ 16 h 40"/>
                  <a:gd name="T44" fmla="*/ 523 w 660"/>
                  <a:gd name="T45" fmla="*/ 19 h 40"/>
                  <a:gd name="T46" fmla="*/ 523 w 660"/>
                  <a:gd name="T47" fmla="*/ 19 h 40"/>
                  <a:gd name="T48" fmla="*/ 450 w 660"/>
                  <a:gd name="T49" fmla="*/ 16 h 40"/>
                  <a:gd name="T50" fmla="*/ 450 w 660"/>
                  <a:gd name="T51" fmla="*/ 33 h 40"/>
                  <a:gd name="T52" fmla="*/ 431 w 660"/>
                  <a:gd name="T53" fmla="*/ 33 h 40"/>
                  <a:gd name="T54" fmla="*/ 433 w 660"/>
                  <a:gd name="T55" fmla="*/ 14 h 40"/>
                  <a:gd name="T56" fmla="*/ 450 w 660"/>
                  <a:gd name="T57" fmla="*/ 16 h 40"/>
                  <a:gd name="T58" fmla="*/ 450 w 660"/>
                  <a:gd name="T59" fmla="*/ 16 h 40"/>
                  <a:gd name="T60" fmla="*/ 379 w 660"/>
                  <a:gd name="T61" fmla="*/ 14 h 40"/>
                  <a:gd name="T62" fmla="*/ 376 w 660"/>
                  <a:gd name="T63" fmla="*/ 31 h 40"/>
                  <a:gd name="T64" fmla="*/ 360 w 660"/>
                  <a:gd name="T65" fmla="*/ 31 h 40"/>
                  <a:gd name="T66" fmla="*/ 360 w 660"/>
                  <a:gd name="T67" fmla="*/ 12 h 40"/>
                  <a:gd name="T68" fmla="*/ 379 w 660"/>
                  <a:gd name="T69" fmla="*/ 14 h 40"/>
                  <a:gd name="T70" fmla="*/ 379 w 660"/>
                  <a:gd name="T71" fmla="*/ 14 h 40"/>
                  <a:gd name="T72" fmla="*/ 305 w 660"/>
                  <a:gd name="T73" fmla="*/ 12 h 40"/>
                  <a:gd name="T74" fmla="*/ 305 w 660"/>
                  <a:gd name="T75" fmla="*/ 28 h 40"/>
                  <a:gd name="T76" fmla="*/ 286 w 660"/>
                  <a:gd name="T77" fmla="*/ 28 h 40"/>
                  <a:gd name="T78" fmla="*/ 289 w 660"/>
                  <a:gd name="T79" fmla="*/ 9 h 40"/>
                  <a:gd name="T80" fmla="*/ 305 w 660"/>
                  <a:gd name="T81" fmla="*/ 12 h 40"/>
                  <a:gd name="T82" fmla="*/ 305 w 660"/>
                  <a:gd name="T83" fmla="*/ 12 h 40"/>
                  <a:gd name="T84" fmla="*/ 234 w 660"/>
                  <a:gd name="T85" fmla="*/ 9 h 40"/>
                  <a:gd name="T86" fmla="*/ 234 w 660"/>
                  <a:gd name="T87" fmla="*/ 26 h 40"/>
                  <a:gd name="T88" fmla="*/ 215 w 660"/>
                  <a:gd name="T89" fmla="*/ 26 h 40"/>
                  <a:gd name="T90" fmla="*/ 215 w 660"/>
                  <a:gd name="T91" fmla="*/ 7 h 40"/>
                  <a:gd name="T92" fmla="*/ 234 w 660"/>
                  <a:gd name="T93" fmla="*/ 9 h 40"/>
                  <a:gd name="T94" fmla="*/ 234 w 660"/>
                  <a:gd name="T95" fmla="*/ 9 h 40"/>
                  <a:gd name="T96" fmla="*/ 161 w 660"/>
                  <a:gd name="T97" fmla="*/ 7 h 40"/>
                  <a:gd name="T98" fmla="*/ 161 w 660"/>
                  <a:gd name="T99" fmla="*/ 24 h 40"/>
                  <a:gd name="T100" fmla="*/ 142 w 660"/>
                  <a:gd name="T101" fmla="*/ 24 h 40"/>
                  <a:gd name="T102" fmla="*/ 145 w 660"/>
                  <a:gd name="T103" fmla="*/ 5 h 40"/>
                  <a:gd name="T104" fmla="*/ 161 w 660"/>
                  <a:gd name="T105" fmla="*/ 7 h 40"/>
                  <a:gd name="T106" fmla="*/ 161 w 660"/>
                  <a:gd name="T107" fmla="*/ 7 h 40"/>
                  <a:gd name="T108" fmla="*/ 90 w 660"/>
                  <a:gd name="T109" fmla="*/ 5 h 40"/>
                  <a:gd name="T110" fmla="*/ 90 w 660"/>
                  <a:gd name="T111" fmla="*/ 21 h 40"/>
                  <a:gd name="T112" fmla="*/ 71 w 660"/>
                  <a:gd name="T113" fmla="*/ 21 h 40"/>
                  <a:gd name="T114" fmla="*/ 71 w 660"/>
                  <a:gd name="T115" fmla="*/ 2 h 40"/>
                  <a:gd name="T116" fmla="*/ 90 w 660"/>
                  <a:gd name="T1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0" h="40">
                    <a:moveTo>
                      <a:pt x="17" y="2"/>
                    </a:moveTo>
                    <a:lnTo>
                      <a:pt x="17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  <a:moveTo>
                      <a:pt x="660" y="24"/>
                    </a:moveTo>
                    <a:lnTo>
                      <a:pt x="648" y="21"/>
                    </a:lnTo>
                    <a:lnTo>
                      <a:pt x="648" y="40"/>
                    </a:lnTo>
                    <a:lnTo>
                      <a:pt x="660" y="40"/>
                    </a:lnTo>
                    <a:lnTo>
                      <a:pt x="660" y="24"/>
                    </a:lnTo>
                    <a:lnTo>
                      <a:pt x="660" y="24"/>
                    </a:lnTo>
                    <a:close/>
                    <a:moveTo>
                      <a:pt x="594" y="21"/>
                    </a:moveTo>
                    <a:lnTo>
                      <a:pt x="594" y="38"/>
                    </a:lnTo>
                    <a:lnTo>
                      <a:pt x="575" y="38"/>
                    </a:lnTo>
                    <a:lnTo>
                      <a:pt x="575" y="19"/>
                    </a:lnTo>
                    <a:lnTo>
                      <a:pt x="594" y="21"/>
                    </a:lnTo>
                    <a:lnTo>
                      <a:pt x="594" y="21"/>
                    </a:lnTo>
                    <a:close/>
                    <a:moveTo>
                      <a:pt x="523" y="19"/>
                    </a:moveTo>
                    <a:lnTo>
                      <a:pt x="521" y="35"/>
                    </a:lnTo>
                    <a:lnTo>
                      <a:pt x="504" y="35"/>
                    </a:lnTo>
                    <a:lnTo>
                      <a:pt x="504" y="16"/>
                    </a:lnTo>
                    <a:lnTo>
                      <a:pt x="523" y="19"/>
                    </a:lnTo>
                    <a:lnTo>
                      <a:pt x="523" y="19"/>
                    </a:lnTo>
                    <a:close/>
                    <a:moveTo>
                      <a:pt x="450" y="16"/>
                    </a:moveTo>
                    <a:lnTo>
                      <a:pt x="450" y="33"/>
                    </a:lnTo>
                    <a:lnTo>
                      <a:pt x="431" y="33"/>
                    </a:lnTo>
                    <a:lnTo>
                      <a:pt x="433" y="14"/>
                    </a:lnTo>
                    <a:lnTo>
                      <a:pt x="450" y="16"/>
                    </a:lnTo>
                    <a:lnTo>
                      <a:pt x="450" y="16"/>
                    </a:lnTo>
                    <a:close/>
                    <a:moveTo>
                      <a:pt x="379" y="14"/>
                    </a:moveTo>
                    <a:lnTo>
                      <a:pt x="376" y="31"/>
                    </a:lnTo>
                    <a:lnTo>
                      <a:pt x="360" y="31"/>
                    </a:lnTo>
                    <a:lnTo>
                      <a:pt x="360" y="12"/>
                    </a:lnTo>
                    <a:lnTo>
                      <a:pt x="379" y="14"/>
                    </a:lnTo>
                    <a:lnTo>
                      <a:pt x="379" y="14"/>
                    </a:lnTo>
                    <a:close/>
                    <a:moveTo>
                      <a:pt x="305" y="12"/>
                    </a:moveTo>
                    <a:lnTo>
                      <a:pt x="305" y="28"/>
                    </a:lnTo>
                    <a:lnTo>
                      <a:pt x="286" y="28"/>
                    </a:lnTo>
                    <a:lnTo>
                      <a:pt x="289" y="9"/>
                    </a:lnTo>
                    <a:lnTo>
                      <a:pt x="305" y="12"/>
                    </a:lnTo>
                    <a:lnTo>
                      <a:pt x="305" y="12"/>
                    </a:lnTo>
                    <a:close/>
                    <a:moveTo>
                      <a:pt x="234" y="9"/>
                    </a:moveTo>
                    <a:lnTo>
                      <a:pt x="234" y="26"/>
                    </a:lnTo>
                    <a:lnTo>
                      <a:pt x="215" y="26"/>
                    </a:lnTo>
                    <a:lnTo>
                      <a:pt x="215" y="7"/>
                    </a:lnTo>
                    <a:lnTo>
                      <a:pt x="234" y="9"/>
                    </a:lnTo>
                    <a:lnTo>
                      <a:pt x="234" y="9"/>
                    </a:lnTo>
                    <a:close/>
                    <a:moveTo>
                      <a:pt x="161" y="7"/>
                    </a:moveTo>
                    <a:lnTo>
                      <a:pt x="161" y="24"/>
                    </a:lnTo>
                    <a:lnTo>
                      <a:pt x="142" y="24"/>
                    </a:lnTo>
                    <a:lnTo>
                      <a:pt x="145" y="5"/>
                    </a:lnTo>
                    <a:lnTo>
                      <a:pt x="161" y="7"/>
                    </a:lnTo>
                    <a:lnTo>
                      <a:pt x="161" y="7"/>
                    </a:lnTo>
                    <a:close/>
                    <a:moveTo>
                      <a:pt x="90" y="5"/>
                    </a:moveTo>
                    <a:lnTo>
                      <a:pt x="90" y="21"/>
                    </a:lnTo>
                    <a:lnTo>
                      <a:pt x="71" y="21"/>
                    </a:lnTo>
                    <a:lnTo>
                      <a:pt x="71" y="2"/>
                    </a:lnTo>
                    <a:lnTo>
                      <a:pt x="90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47"/>
              <p:cNvSpPr>
                <a:spLocks noEditPoints="1"/>
              </p:cNvSpPr>
              <p:nvPr/>
            </p:nvSpPr>
            <p:spPr bwMode="auto">
              <a:xfrm>
                <a:off x="3999" y="2952"/>
                <a:ext cx="660" cy="40"/>
              </a:xfrm>
              <a:custGeom>
                <a:avLst/>
                <a:gdLst>
                  <a:gd name="T0" fmla="*/ 18 w 660"/>
                  <a:gd name="T1" fmla="*/ 2 h 40"/>
                  <a:gd name="T2" fmla="*/ 16 w 660"/>
                  <a:gd name="T3" fmla="*/ 19 h 40"/>
                  <a:gd name="T4" fmla="*/ 0 w 660"/>
                  <a:gd name="T5" fmla="*/ 19 h 40"/>
                  <a:gd name="T6" fmla="*/ 0 w 660"/>
                  <a:gd name="T7" fmla="*/ 0 h 40"/>
                  <a:gd name="T8" fmla="*/ 18 w 660"/>
                  <a:gd name="T9" fmla="*/ 2 h 40"/>
                  <a:gd name="T10" fmla="*/ 18 w 660"/>
                  <a:gd name="T11" fmla="*/ 2 h 40"/>
                  <a:gd name="T12" fmla="*/ 660 w 660"/>
                  <a:gd name="T13" fmla="*/ 24 h 40"/>
                  <a:gd name="T14" fmla="*/ 648 w 660"/>
                  <a:gd name="T15" fmla="*/ 24 h 40"/>
                  <a:gd name="T16" fmla="*/ 648 w 660"/>
                  <a:gd name="T17" fmla="*/ 40 h 40"/>
                  <a:gd name="T18" fmla="*/ 660 w 660"/>
                  <a:gd name="T19" fmla="*/ 40 h 40"/>
                  <a:gd name="T20" fmla="*/ 660 w 660"/>
                  <a:gd name="T21" fmla="*/ 24 h 40"/>
                  <a:gd name="T22" fmla="*/ 660 w 660"/>
                  <a:gd name="T23" fmla="*/ 24 h 40"/>
                  <a:gd name="T24" fmla="*/ 593 w 660"/>
                  <a:gd name="T25" fmla="*/ 21 h 40"/>
                  <a:gd name="T26" fmla="*/ 593 w 660"/>
                  <a:gd name="T27" fmla="*/ 38 h 40"/>
                  <a:gd name="T28" fmla="*/ 574 w 660"/>
                  <a:gd name="T29" fmla="*/ 38 h 40"/>
                  <a:gd name="T30" fmla="*/ 577 w 660"/>
                  <a:gd name="T31" fmla="*/ 21 h 40"/>
                  <a:gd name="T32" fmla="*/ 593 w 660"/>
                  <a:gd name="T33" fmla="*/ 21 h 40"/>
                  <a:gd name="T34" fmla="*/ 593 w 660"/>
                  <a:gd name="T35" fmla="*/ 21 h 40"/>
                  <a:gd name="T36" fmla="*/ 522 w 660"/>
                  <a:gd name="T37" fmla="*/ 19 h 40"/>
                  <a:gd name="T38" fmla="*/ 522 w 660"/>
                  <a:gd name="T39" fmla="*/ 35 h 40"/>
                  <a:gd name="T40" fmla="*/ 503 w 660"/>
                  <a:gd name="T41" fmla="*/ 35 h 40"/>
                  <a:gd name="T42" fmla="*/ 503 w 660"/>
                  <a:gd name="T43" fmla="*/ 19 h 40"/>
                  <a:gd name="T44" fmla="*/ 522 w 660"/>
                  <a:gd name="T45" fmla="*/ 19 h 40"/>
                  <a:gd name="T46" fmla="*/ 522 w 660"/>
                  <a:gd name="T47" fmla="*/ 19 h 40"/>
                  <a:gd name="T48" fmla="*/ 449 w 660"/>
                  <a:gd name="T49" fmla="*/ 16 h 40"/>
                  <a:gd name="T50" fmla="*/ 449 w 660"/>
                  <a:gd name="T51" fmla="*/ 33 h 40"/>
                  <a:gd name="T52" fmla="*/ 432 w 660"/>
                  <a:gd name="T53" fmla="*/ 33 h 40"/>
                  <a:gd name="T54" fmla="*/ 432 w 660"/>
                  <a:gd name="T55" fmla="*/ 14 h 40"/>
                  <a:gd name="T56" fmla="*/ 449 w 660"/>
                  <a:gd name="T57" fmla="*/ 16 h 40"/>
                  <a:gd name="T58" fmla="*/ 449 w 660"/>
                  <a:gd name="T59" fmla="*/ 16 h 40"/>
                  <a:gd name="T60" fmla="*/ 378 w 660"/>
                  <a:gd name="T61" fmla="*/ 14 h 40"/>
                  <a:gd name="T62" fmla="*/ 378 w 660"/>
                  <a:gd name="T63" fmla="*/ 31 h 40"/>
                  <a:gd name="T64" fmla="*/ 359 w 660"/>
                  <a:gd name="T65" fmla="*/ 31 h 40"/>
                  <a:gd name="T66" fmla="*/ 359 w 660"/>
                  <a:gd name="T67" fmla="*/ 12 h 40"/>
                  <a:gd name="T68" fmla="*/ 378 w 660"/>
                  <a:gd name="T69" fmla="*/ 14 h 40"/>
                  <a:gd name="T70" fmla="*/ 378 w 660"/>
                  <a:gd name="T71" fmla="*/ 14 h 40"/>
                  <a:gd name="T72" fmla="*/ 305 w 660"/>
                  <a:gd name="T73" fmla="*/ 12 h 40"/>
                  <a:gd name="T74" fmla="*/ 305 w 660"/>
                  <a:gd name="T75" fmla="*/ 28 h 40"/>
                  <a:gd name="T76" fmla="*/ 288 w 660"/>
                  <a:gd name="T77" fmla="*/ 28 h 40"/>
                  <a:gd name="T78" fmla="*/ 288 w 660"/>
                  <a:gd name="T79" fmla="*/ 9 h 40"/>
                  <a:gd name="T80" fmla="*/ 305 w 660"/>
                  <a:gd name="T81" fmla="*/ 12 h 40"/>
                  <a:gd name="T82" fmla="*/ 305 w 660"/>
                  <a:gd name="T83" fmla="*/ 12 h 40"/>
                  <a:gd name="T84" fmla="*/ 234 w 660"/>
                  <a:gd name="T85" fmla="*/ 9 h 40"/>
                  <a:gd name="T86" fmla="*/ 234 w 660"/>
                  <a:gd name="T87" fmla="*/ 26 h 40"/>
                  <a:gd name="T88" fmla="*/ 215 w 660"/>
                  <a:gd name="T89" fmla="*/ 26 h 40"/>
                  <a:gd name="T90" fmla="*/ 215 w 660"/>
                  <a:gd name="T91" fmla="*/ 7 h 40"/>
                  <a:gd name="T92" fmla="*/ 234 w 660"/>
                  <a:gd name="T93" fmla="*/ 9 h 40"/>
                  <a:gd name="T94" fmla="*/ 234 w 660"/>
                  <a:gd name="T95" fmla="*/ 9 h 40"/>
                  <a:gd name="T96" fmla="*/ 163 w 660"/>
                  <a:gd name="T97" fmla="*/ 7 h 40"/>
                  <a:gd name="T98" fmla="*/ 160 w 660"/>
                  <a:gd name="T99" fmla="*/ 24 h 40"/>
                  <a:gd name="T100" fmla="*/ 144 w 660"/>
                  <a:gd name="T101" fmla="*/ 24 h 40"/>
                  <a:gd name="T102" fmla="*/ 144 w 660"/>
                  <a:gd name="T103" fmla="*/ 5 h 40"/>
                  <a:gd name="T104" fmla="*/ 163 w 660"/>
                  <a:gd name="T105" fmla="*/ 7 h 40"/>
                  <a:gd name="T106" fmla="*/ 163 w 660"/>
                  <a:gd name="T107" fmla="*/ 7 h 40"/>
                  <a:gd name="T108" fmla="*/ 89 w 660"/>
                  <a:gd name="T109" fmla="*/ 5 h 40"/>
                  <a:gd name="T110" fmla="*/ 89 w 660"/>
                  <a:gd name="T111" fmla="*/ 21 h 40"/>
                  <a:gd name="T112" fmla="*/ 70 w 660"/>
                  <a:gd name="T113" fmla="*/ 21 h 40"/>
                  <a:gd name="T114" fmla="*/ 70 w 660"/>
                  <a:gd name="T115" fmla="*/ 2 h 40"/>
                  <a:gd name="T116" fmla="*/ 89 w 660"/>
                  <a:gd name="T1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0" h="40">
                    <a:moveTo>
                      <a:pt x="18" y="2"/>
                    </a:moveTo>
                    <a:lnTo>
                      <a:pt x="16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  <a:moveTo>
                      <a:pt x="660" y="24"/>
                    </a:moveTo>
                    <a:lnTo>
                      <a:pt x="648" y="24"/>
                    </a:lnTo>
                    <a:lnTo>
                      <a:pt x="648" y="40"/>
                    </a:lnTo>
                    <a:lnTo>
                      <a:pt x="660" y="40"/>
                    </a:lnTo>
                    <a:lnTo>
                      <a:pt x="660" y="24"/>
                    </a:lnTo>
                    <a:lnTo>
                      <a:pt x="660" y="24"/>
                    </a:lnTo>
                    <a:close/>
                    <a:moveTo>
                      <a:pt x="593" y="21"/>
                    </a:moveTo>
                    <a:lnTo>
                      <a:pt x="593" y="38"/>
                    </a:lnTo>
                    <a:lnTo>
                      <a:pt x="574" y="38"/>
                    </a:lnTo>
                    <a:lnTo>
                      <a:pt x="577" y="21"/>
                    </a:lnTo>
                    <a:lnTo>
                      <a:pt x="593" y="21"/>
                    </a:lnTo>
                    <a:lnTo>
                      <a:pt x="593" y="21"/>
                    </a:lnTo>
                    <a:close/>
                    <a:moveTo>
                      <a:pt x="522" y="19"/>
                    </a:moveTo>
                    <a:lnTo>
                      <a:pt x="522" y="35"/>
                    </a:lnTo>
                    <a:lnTo>
                      <a:pt x="503" y="35"/>
                    </a:lnTo>
                    <a:lnTo>
                      <a:pt x="503" y="19"/>
                    </a:lnTo>
                    <a:lnTo>
                      <a:pt x="522" y="19"/>
                    </a:lnTo>
                    <a:lnTo>
                      <a:pt x="522" y="19"/>
                    </a:lnTo>
                    <a:close/>
                    <a:moveTo>
                      <a:pt x="449" y="16"/>
                    </a:moveTo>
                    <a:lnTo>
                      <a:pt x="449" y="33"/>
                    </a:lnTo>
                    <a:lnTo>
                      <a:pt x="432" y="33"/>
                    </a:lnTo>
                    <a:lnTo>
                      <a:pt x="432" y="14"/>
                    </a:lnTo>
                    <a:lnTo>
                      <a:pt x="449" y="16"/>
                    </a:lnTo>
                    <a:lnTo>
                      <a:pt x="449" y="16"/>
                    </a:lnTo>
                    <a:close/>
                    <a:moveTo>
                      <a:pt x="378" y="14"/>
                    </a:moveTo>
                    <a:lnTo>
                      <a:pt x="378" y="31"/>
                    </a:lnTo>
                    <a:lnTo>
                      <a:pt x="359" y="31"/>
                    </a:lnTo>
                    <a:lnTo>
                      <a:pt x="359" y="12"/>
                    </a:lnTo>
                    <a:lnTo>
                      <a:pt x="378" y="14"/>
                    </a:lnTo>
                    <a:lnTo>
                      <a:pt x="378" y="14"/>
                    </a:lnTo>
                    <a:close/>
                    <a:moveTo>
                      <a:pt x="305" y="12"/>
                    </a:moveTo>
                    <a:lnTo>
                      <a:pt x="305" y="28"/>
                    </a:lnTo>
                    <a:lnTo>
                      <a:pt x="288" y="28"/>
                    </a:lnTo>
                    <a:lnTo>
                      <a:pt x="288" y="9"/>
                    </a:lnTo>
                    <a:lnTo>
                      <a:pt x="305" y="12"/>
                    </a:lnTo>
                    <a:lnTo>
                      <a:pt x="305" y="12"/>
                    </a:lnTo>
                    <a:close/>
                    <a:moveTo>
                      <a:pt x="234" y="9"/>
                    </a:moveTo>
                    <a:lnTo>
                      <a:pt x="234" y="26"/>
                    </a:lnTo>
                    <a:lnTo>
                      <a:pt x="215" y="26"/>
                    </a:lnTo>
                    <a:lnTo>
                      <a:pt x="215" y="7"/>
                    </a:lnTo>
                    <a:lnTo>
                      <a:pt x="234" y="9"/>
                    </a:lnTo>
                    <a:lnTo>
                      <a:pt x="234" y="9"/>
                    </a:lnTo>
                    <a:close/>
                    <a:moveTo>
                      <a:pt x="163" y="7"/>
                    </a:moveTo>
                    <a:lnTo>
                      <a:pt x="160" y="24"/>
                    </a:lnTo>
                    <a:lnTo>
                      <a:pt x="144" y="24"/>
                    </a:lnTo>
                    <a:lnTo>
                      <a:pt x="144" y="5"/>
                    </a:lnTo>
                    <a:lnTo>
                      <a:pt x="163" y="7"/>
                    </a:lnTo>
                    <a:lnTo>
                      <a:pt x="163" y="7"/>
                    </a:lnTo>
                    <a:close/>
                    <a:moveTo>
                      <a:pt x="89" y="5"/>
                    </a:moveTo>
                    <a:lnTo>
                      <a:pt x="89" y="21"/>
                    </a:lnTo>
                    <a:lnTo>
                      <a:pt x="70" y="21"/>
                    </a:lnTo>
                    <a:lnTo>
                      <a:pt x="70" y="2"/>
                    </a:lnTo>
                    <a:lnTo>
                      <a:pt x="89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8"/>
              <p:cNvSpPr>
                <a:spLocks noEditPoints="1"/>
              </p:cNvSpPr>
              <p:nvPr/>
            </p:nvSpPr>
            <p:spPr bwMode="auto">
              <a:xfrm>
                <a:off x="1524" y="2107"/>
                <a:ext cx="882" cy="61"/>
              </a:xfrm>
              <a:custGeom>
                <a:avLst/>
                <a:gdLst>
                  <a:gd name="T0" fmla="*/ 16 w 882"/>
                  <a:gd name="T1" fmla="*/ 59 h 61"/>
                  <a:gd name="T2" fmla="*/ 0 w 882"/>
                  <a:gd name="T3" fmla="*/ 42 h 61"/>
                  <a:gd name="T4" fmla="*/ 16 w 882"/>
                  <a:gd name="T5" fmla="*/ 42 h 61"/>
                  <a:gd name="T6" fmla="*/ 882 w 882"/>
                  <a:gd name="T7" fmla="*/ 19 h 61"/>
                  <a:gd name="T8" fmla="*/ 863 w 882"/>
                  <a:gd name="T9" fmla="*/ 2 h 61"/>
                  <a:gd name="T10" fmla="*/ 880 w 882"/>
                  <a:gd name="T11" fmla="*/ 0 h 61"/>
                  <a:gd name="T12" fmla="*/ 809 w 882"/>
                  <a:gd name="T13" fmla="*/ 21 h 61"/>
                  <a:gd name="T14" fmla="*/ 790 w 882"/>
                  <a:gd name="T15" fmla="*/ 5 h 61"/>
                  <a:gd name="T16" fmla="*/ 809 w 882"/>
                  <a:gd name="T17" fmla="*/ 5 h 61"/>
                  <a:gd name="T18" fmla="*/ 738 w 882"/>
                  <a:gd name="T19" fmla="*/ 26 h 61"/>
                  <a:gd name="T20" fmla="*/ 719 w 882"/>
                  <a:gd name="T21" fmla="*/ 9 h 61"/>
                  <a:gd name="T22" fmla="*/ 738 w 882"/>
                  <a:gd name="T23" fmla="*/ 7 h 61"/>
                  <a:gd name="T24" fmla="*/ 664 w 882"/>
                  <a:gd name="T25" fmla="*/ 28 h 61"/>
                  <a:gd name="T26" fmla="*/ 645 w 882"/>
                  <a:gd name="T27" fmla="*/ 12 h 61"/>
                  <a:gd name="T28" fmla="*/ 664 w 882"/>
                  <a:gd name="T29" fmla="*/ 12 h 61"/>
                  <a:gd name="T30" fmla="*/ 593 w 882"/>
                  <a:gd name="T31" fmla="*/ 33 h 61"/>
                  <a:gd name="T32" fmla="*/ 575 w 882"/>
                  <a:gd name="T33" fmla="*/ 14 h 61"/>
                  <a:gd name="T34" fmla="*/ 593 w 882"/>
                  <a:gd name="T35" fmla="*/ 14 h 61"/>
                  <a:gd name="T36" fmla="*/ 522 w 882"/>
                  <a:gd name="T37" fmla="*/ 35 h 61"/>
                  <a:gd name="T38" fmla="*/ 504 w 882"/>
                  <a:gd name="T39" fmla="*/ 19 h 61"/>
                  <a:gd name="T40" fmla="*/ 520 w 882"/>
                  <a:gd name="T41" fmla="*/ 19 h 61"/>
                  <a:gd name="T42" fmla="*/ 449 w 882"/>
                  <a:gd name="T43" fmla="*/ 40 h 61"/>
                  <a:gd name="T44" fmla="*/ 430 w 882"/>
                  <a:gd name="T45" fmla="*/ 21 h 61"/>
                  <a:gd name="T46" fmla="*/ 449 w 882"/>
                  <a:gd name="T47" fmla="*/ 21 h 61"/>
                  <a:gd name="T48" fmla="*/ 378 w 882"/>
                  <a:gd name="T49" fmla="*/ 42 h 61"/>
                  <a:gd name="T50" fmla="*/ 359 w 882"/>
                  <a:gd name="T51" fmla="*/ 26 h 61"/>
                  <a:gd name="T52" fmla="*/ 376 w 882"/>
                  <a:gd name="T53" fmla="*/ 23 h 61"/>
                  <a:gd name="T54" fmla="*/ 305 w 882"/>
                  <a:gd name="T55" fmla="*/ 47 h 61"/>
                  <a:gd name="T56" fmla="*/ 286 w 882"/>
                  <a:gd name="T57" fmla="*/ 28 h 61"/>
                  <a:gd name="T58" fmla="*/ 305 w 882"/>
                  <a:gd name="T59" fmla="*/ 28 h 61"/>
                  <a:gd name="T60" fmla="*/ 234 w 882"/>
                  <a:gd name="T61" fmla="*/ 49 h 61"/>
                  <a:gd name="T62" fmla="*/ 215 w 882"/>
                  <a:gd name="T63" fmla="*/ 33 h 61"/>
                  <a:gd name="T64" fmla="*/ 231 w 882"/>
                  <a:gd name="T65" fmla="*/ 31 h 61"/>
                  <a:gd name="T66" fmla="*/ 160 w 882"/>
                  <a:gd name="T67" fmla="*/ 52 h 61"/>
                  <a:gd name="T68" fmla="*/ 142 w 882"/>
                  <a:gd name="T69" fmla="*/ 35 h 61"/>
                  <a:gd name="T70" fmla="*/ 160 w 882"/>
                  <a:gd name="T71" fmla="*/ 35 h 61"/>
                  <a:gd name="T72" fmla="*/ 89 w 882"/>
                  <a:gd name="T73" fmla="*/ 57 h 61"/>
                  <a:gd name="T74" fmla="*/ 71 w 882"/>
                  <a:gd name="T75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2" h="61">
                    <a:moveTo>
                      <a:pt x="16" y="42"/>
                    </a:moveTo>
                    <a:lnTo>
                      <a:pt x="16" y="59"/>
                    </a:lnTo>
                    <a:lnTo>
                      <a:pt x="0" y="61"/>
                    </a:lnTo>
                    <a:lnTo>
                      <a:pt x="0" y="42"/>
                    </a:lnTo>
                    <a:lnTo>
                      <a:pt x="16" y="42"/>
                    </a:lnTo>
                    <a:lnTo>
                      <a:pt x="16" y="42"/>
                    </a:lnTo>
                    <a:close/>
                    <a:moveTo>
                      <a:pt x="880" y="0"/>
                    </a:moveTo>
                    <a:lnTo>
                      <a:pt x="882" y="19"/>
                    </a:lnTo>
                    <a:lnTo>
                      <a:pt x="863" y="19"/>
                    </a:lnTo>
                    <a:lnTo>
                      <a:pt x="863" y="2"/>
                    </a:lnTo>
                    <a:lnTo>
                      <a:pt x="880" y="0"/>
                    </a:lnTo>
                    <a:lnTo>
                      <a:pt x="880" y="0"/>
                    </a:lnTo>
                    <a:close/>
                    <a:moveTo>
                      <a:pt x="809" y="5"/>
                    </a:moveTo>
                    <a:lnTo>
                      <a:pt x="809" y="21"/>
                    </a:lnTo>
                    <a:lnTo>
                      <a:pt x="792" y="23"/>
                    </a:lnTo>
                    <a:lnTo>
                      <a:pt x="790" y="5"/>
                    </a:lnTo>
                    <a:lnTo>
                      <a:pt x="809" y="5"/>
                    </a:lnTo>
                    <a:lnTo>
                      <a:pt x="809" y="5"/>
                    </a:lnTo>
                    <a:close/>
                    <a:moveTo>
                      <a:pt x="738" y="7"/>
                    </a:moveTo>
                    <a:lnTo>
                      <a:pt x="738" y="26"/>
                    </a:lnTo>
                    <a:lnTo>
                      <a:pt x="719" y="26"/>
                    </a:lnTo>
                    <a:lnTo>
                      <a:pt x="719" y="9"/>
                    </a:lnTo>
                    <a:lnTo>
                      <a:pt x="738" y="7"/>
                    </a:lnTo>
                    <a:lnTo>
                      <a:pt x="738" y="7"/>
                    </a:lnTo>
                    <a:close/>
                    <a:moveTo>
                      <a:pt x="664" y="12"/>
                    </a:moveTo>
                    <a:lnTo>
                      <a:pt x="664" y="28"/>
                    </a:lnTo>
                    <a:lnTo>
                      <a:pt x="648" y="31"/>
                    </a:lnTo>
                    <a:lnTo>
                      <a:pt x="645" y="12"/>
                    </a:lnTo>
                    <a:lnTo>
                      <a:pt x="664" y="12"/>
                    </a:lnTo>
                    <a:lnTo>
                      <a:pt x="664" y="12"/>
                    </a:lnTo>
                    <a:close/>
                    <a:moveTo>
                      <a:pt x="593" y="14"/>
                    </a:moveTo>
                    <a:lnTo>
                      <a:pt x="593" y="33"/>
                    </a:lnTo>
                    <a:lnTo>
                      <a:pt x="575" y="33"/>
                    </a:lnTo>
                    <a:lnTo>
                      <a:pt x="575" y="14"/>
                    </a:lnTo>
                    <a:lnTo>
                      <a:pt x="593" y="14"/>
                    </a:lnTo>
                    <a:lnTo>
                      <a:pt x="593" y="14"/>
                    </a:lnTo>
                    <a:close/>
                    <a:moveTo>
                      <a:pt x="520" y="19"/>
                    </a:moveTo>
                    <a:lnTo>
                      <a:pt x="522" y="35"/>
                    </a:lnTo>
                    <a:lnTo>
                      <a:pt x="504" y="38"/>
                    </a:lnTo>
                    <a:lnTo>
                      <a:pt x="504" y="19"/>
                    </a:lnTo>
                    <a:lnTo>
                      <a:pt x="520" y="19"/>
                    </a:lnTo>
                    <a:lnTo>
                      <a:pt x="520" y="19"/>
                    </a:lnTo>
                    <a:close/>
                    <a:moveTo>
                      <a:pt x="449" y="21"/>
                    </a:moveTo>
                    <a:lnTo>
                      <a:pt x="449" y="40"/>
                    </a:lnTo>
                    <a:lnTo>
                      <a:pt x="433" y="40"/>
                    </a:lnTo>
                    <a:lnTo>
                      <a:pt x="430" y="21"/>
                    </a:lnTo>
                    <a:lnTo>
                      <a:pt x="449" y="21"/>
                    </a:lnTo>
                    <a:lnTo>
                      <a:pt x="449" y="21"/>
                    </a:lnTo>
                    <a:close/>
                    <a:moveTo>
                      <a:pt x="376" y="23"/>
                    </a:moveTo>
                    <a:lnTo>
                      <a:pt x="378" y="42"/>
                    </a:lnTo>
                    <a:lnTo>
                      <a:pt x="359" y="42"/>
                    </a:lnTo>
                    <a:lnTo>
                      <a:pt x="359" y="26"/>
                    </a:lnTo>
                    <a:lnTo>
                      <a:pt x="376" y="23"/>
                    </a:lnTo>
                    <a:lnTo>
                      <a:pt x="376" y="23"/>
                    </a:lnTo>
                    <a:close/>
                    <a:moveTo>
                      <a:pt x="305" y="28"/>
                    </a:moveTo>
                    <a:lnTo>
                      <a:pt x="305" y="47"/>
                    </a:lnTo>
                    <a:lnTo>
                      <a:pt x="288" y="47"/>
                    </a:lnTo>
                    <a:lnTo>
                      <a:pt x="286" y="28"/>
                    </a:lnTo>
                    <a:lnTo>
                      <a:pt x="305" y="28"/>
                    </a:lnTo>
                    <a:lnTo>
                      <a:pt x="305" y="28"/>
                    </a:lnTo>
                    <a:close/>
                    <a:moveTo>
                      <a:pt x="231" y="31"/>
                    </a:moveTo>
                    <a:lnTo>
                      <a:pt x="234" y="49"/>
                    </a:lnTo>
                    <a:lnTo>
                      <a:pt x="215" y="49"/>
                    </a:lnTo>
                    <a:lnTo>
                      <a:pt x="215" y="33"/>
                    </a:lnTo>
                    <a:lnTo>
                      <a:pt x="231" y="31"/>
                    </a:lnTo>
                    <a:lnTo>
                      <a:pt x="231" y="31"/>
                    </a:lnTo>
                    <a:close/>
                    <a:moveTo>
                      <a:pt x="160" y="35"/>
                    </a:moveTo>
                    <a:lnTo>
                      <a:pt x="160" y="52"/>
                    </a:lnTo>
                    <a:lnTo>
                      <a:pt x="144" y="54"/>
                    </a:lnTo>
                    <a:lnTo>
                      <a:pt x="142" y="35"/>
                    </a:lnTo>
                    <a:lnTo>
                      <a:pt x="160" y="35"/>
                    </a:lnTo>
                    <a:lnTo>
                      <a:pt x="160" y="35"/>
                    </a:lnTo>
                    <a:close/>
                    <a:moveTo>
                      <a:pt x="89" y="38"/>
                    </a:moveTo>
                    <a:lnTo>
                      <a:pt x="89" y="57"/>
                    </a:lnTo>
                    <a:lnTo>
                      <a:pt x="71" y="57"/>
                    </a:lnTo>
                    <a:lnTo>
                      <a:pt x="71" y="40"/>
                    </a:lnTo>
                    <a:lnTo>
                      <a:pt x="89" y="3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9"/>
              <p:cNvSpPr>
                <a:spLocks noEditPoints="1"/>
              </p:cNvSpPr>
              <p:nvPr/>
            </p:nvSpPr>
            <p:spPr bwMode="auto">
              <a:xfrm>
                <a:off x="2028" y="2083"/>
                <a:ext cx="882" cy="62"/>
              </a:xfrm>
              <a:custGeom>
                <a:avLst/>
                <a:gdLst>
                  <a:gd name="T0" fmla="*/ 18 w 882"/>
                  <a:gd name="T1" fmla="*/ 59 h 62"/>
                  <a:gd name="T2" fmla="*/ 0 w 882"/>
                  <a:gd name="T3" fmla="*/ 43 h 62"/>
                  <a:gd name="T4" fmla="*/ 16 w 882"/>
                  <a:gd name="T5" fmla="*/ 43 h 62"/>
                  <a:gd name="T6" fmla="*/ 882 w 882"/>
                  <a:gd name="T7" fmla="*/ 19 h 62"/>
                  <a:gd name="T8" fmla="*/ 863 w 882"/>
                  <a:gd name="T9" fmla="*/ 2 h 62"/>
                  <a:gd name="T10" fmla="*/ 882 w 882"/>
                  <a:gd name="T11" fmla="*/ 0 h 62"/>
                  <a:gd name="T12" fmla="*/ 809 w 882"/>
                  <a:gd name="T13" fmla="*/ 21 h 62"/>
                  <a:gd name="T14" fmla="*/ 790 w 882"/>
                  <a:gd name="T15" fmla="*/ 5 h 62"/>
                  <a:gd name="T16" fmla="*/ 809 w 882"/>
                  <a:gd name="T17" fmla="*/ 5 h 62"/>
                  <a:gd name="T18" fmla="*/ 738 w 882"/>
                  <a:gd name="T19" fmla="*/ 26 h 62"/>
                  <a:gd name="T20" fmla="*/ 719 w 882"/>
                  <a:gd name="T21" fmla="*/ 7 h 62"/>
                  <a:gd name="T22" fmla="*/ 738 w 882"/>
                  <a:gd name="T23" fmla="*/ 7 h 62"/>
                  <a:gd name="T24" fmla="*/ 667 w 882"/>
                  <a:gd name="T25" fmla="*/ 29 h 62"/>
                  <a:gd name="T26" fmla="*/ 648 w 882"/>
                  <a:gd name="T27" fmla="*/ 12 h 62"/>
                  <a:gd name="T28" fmla="*/ 664 w 882"/>
                  <a:gd name="T29" fmla="*/ 12 h 62"/>
                  <a:gd name="T30" fmla="*/ 593 w 882"/>
                  <a:gd name="T31" fmla="*/ 33 h 62"/>
                  <a:gd name="T32" fmla="*/ 574 w 882"/>
                  <a:gd name="T33" fmla="*/ 14 h 62"/>
                  <a:gd name="T34" fmla="*/ 593 w 882"/>
                  <a:gd name="T35" fmla="*/ 14 h 62"/>
                  <a:gd name="T36" fmla="*/ 522 w 882"/>
                  <a:gd name="T37" fmla="*/ 36 h 62"/>
                  <a:gd name="T38" fmla="*/ 504 w 882"/>
                  <a:gd name="T39" fmla="*/ 19 h 62"/>
                  <a:gd name="T40" fmla="*/ 520 w 882"/>
                  <a:gd name="T41" fmla="*/ 17 h 62"/>
                  <a:gd name="T42" fmla="*/ 449 w 882"/>
                  <a:gd name="T43" fmla="*/ 38 h 62"/>
                  <a:gd name="T44" fmla="*/ 430 w 882"/>
                  <a:gd name="T45" fmla="*/ 21 h 62"/>
                  <a:gd name="T46" fmla="*/ 449 w 882"/>
                  <a:gd name="T47" fmla="*/ 21 h 62"/>
                  <a:gd name="T48" fmla="*/ 378 w 882"/>
                  <a:gd name="T49" fmla="*/ 43 h 62"/>
                  <a:gd name="T50" fmla="*/ 359 w 882"/>
                  <a:gd name="T51" fmla="*/ 26 h 62"/>
                  <a:gd name="T52" fmla="*/ 376 w 882"/>
                  <a:gd name="T53" fmla="*/ 24 h 62"/>
                  <a:gd name="T54" fmla="*/ 305 w 882"/>
                  <a:gd name="T55" fmla="*/ 45 h 62"/>
                  <a:gd name="T56" fmla="*/ 286 w 882"/>
                  <a:gd name="T57" fmla="*/ 29 h 62"/>
                  <a:gd name="T58" fmla="*/ 305 w 882"/>
                  <a:gd name="T59" fmla="*/ 29 h 62"/>
                  <a:gd name="T60" fmla="*/ 234 w 882"/>
                  <a:gd name="T61" fmla="*/ 50 h 62"/>
                  <a:gd name="T62" fmla="*/ 215 w 882"/>
                  <a:gd name="T63" fmla="*/ 33 h 62"/>
                  <a:gd name="T64" fmla="*/ 234 w 882"/>
                  <a:gd name="T65" fmla="*/ 31 h 62"/>
                  <a:gd name="T66" fmla="*/ 160 w 882"/>
                  <a:gd name="T67" fmla="*/ 52 h 62"/>
                  <a:gd name="T68" fmla="*/ 141 w 882"/>
                  <a:gd name="T69" fmla="*/ 36 h 62"/>
                  <a:gd name="T70" fmla="*/ 160 w 882"/>
                  <a:gd name="T71" fmla="*/ 36 h 62"/>
                  <a:gd name="T72" fmla="*/ 89 w 882"/>
                  <a:gd name="T73" fmla="*/ 57 h 62"/>
                  <a:gd name="T74" fmla="*/ 71 w 882"/>
                  <a:gd name="T75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2" h="62">
                    <a:moveTo>
                      <a:pt x="16" y="43"/>
                    </a:moveTo>
                    <a:lnTo>
                      <a:pt x="18" y="59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16" y="43"/>
                    </a:lnTo>
                    <a:lnTo>
                      <a:pt x="16" y="43"/>
                    </a:lnTo>
                    <a:close/>
                    <a:moveTo>
                      <a:pt x="882" y="0"/>
                    </a:moveTo>
                    <a:lnTo>
                      <a:pt x="882" y="19"/>
                    </a:lnTo>
                    <a:lnTo>
                      <a:pt x="863" y="19"/>
                    </a:lnTo>
                    <a:lnTo>
                      <a:pt x="863" y="2"/>
                    </a:lnTo>
                    <a:lnTo>
                      <a:pt x="882" y="0"/>
                    </a:lnTo>
                    <a:lnTo>
                      <a:pt x="882" y="0"/>
                    </a:lnTo>
                    <a:close/>
                    <a:moveTo>
                      <a:pt x="809" y="5"/>
                    </a:moveTo>
                    <a:lnTo>
                      <a:pt x="809" y="21"/>
                    </a:lnTo>
                    <a:lnTo>
                      <a:pt x="792" y="24"/>
                    </a:lnTo>
                    <a:lnTo>
                      <a:pt x="790" y="5"/>
                    </a:lnTo>
                    <a:lnTo>
                      <a:pt x="809" y="5"/>
                    </a:lnTo>
                    <a:lnTo>
                      <a:pt x="809" y="5"/>
                    </a:lnTo>
                    <a:close/>
                    <a:moveTo>
                      <a:pt x="738" y="7"/>
                    </a:moveTo>
                    <a:lnTo>
                      <a:pt x="738" y="26"/>
                    </a:lnTo>
                    <a:lnTo>
                      <a:pt x="719" y="26"/>
                    </a:lnTo>
                    <a:lnTo>
                      <a:pt x="719" y="7"/>
                    </a:lnTo>
                    <a:lnTo>
                      <a:pt x="738" y="7"/>
                    </a:lnTo>
                    <a:lnTo>
                      <a:pt x="738" y="7"/>
                    </a:lnTo>
                    <a:close/>
                    <a:moveTo>
                      <a:pt x="664" y="12"/>
                    </a:moveTo>
                    <a:lnTo>
                      <a:pt x="667" y="29"/>
                    </a:lnTo>
                    <a:lnTo>
                      <a:pt x="648" y="29"/>
                    </a:lnTo>
                    <a:lnTo>
                      <a:pt x="648" y="12"/>
                    </a:lnTo>
                    <a:lnTo>
                      <a:pt x="664" y="12"/>
                    </a:lnTo>
                    <a:lnTo>
                      <a:pt x="664" y="12"/>
                    </a:lnTo>
                    <a:close/>
                    <a:moveTo>
                      <a:pt x="593" y="14"/>
                    </a:moveTo>
                    <a:lnTo>
                      <a:pt x="593" y="33"/>
                    </a:lnTo>
                    <a:lnTo>
                      <a:pt x="577" y="33"/>
                    </a:lnTo>
                    <a:lnTo>
                      <a:pt x="574" y="14"/>
                    </a:lnTo>
                    <a:lnTo>
                      <a:pt x="593" y="14"/>
                    </a:lnTo>
                    <a:lnTo>
                      <a:pt x="593" y="14"/>
                    </a:lnTo>
                    <a:close/>
                    <a:moveTo>
                      <a:pt x="520" y="17"/>
                    </a:moveTo>
                    <a:lnTo>
                      <a:pt x="522" y="36"/>
                    </a:lnTo>
                    <a:lnTo>
                      <a:pt x="504" y="36"/>
                    </a:lnTo>
                    <a:lnTo>
                      <a:pt x="504" y="19"/>
                    </a:lnTo>
                    <a:lnTo>
                      <a:pt x="520" y="17"/>
                    </a:lnTo>
                    <a:lnTo>
                      <a:pt x="520" y="17"/>
                    </a:lnTo>
                    <a:close/>
                    <a:moveTo>
                      <a:pt x="449" y="21"/>
                    </a:moveTo>
                    <a:lnTo>
                      <a:pt x="449" y="38"/>
                    </a:lnTo>
                    <a:lnTo>
                      <a:pt x="433" y="40"/>
                    </a:lnTo>
                    <a:lnTo>
                      <a:pt x="430" y="21"/>
                    </a:lnTo>
                    <a:lnTo>
                      <a:pt x="449" y="21"/>
                    </a:lnTo>
                    <a:lnTo>
                      <a:pt x="449" y="21"/>
                    </a:lnTo>
                    <a:close/>
                    <a:moveTo>
                      <a:pt x="376" y="24"/>
                    </a:moveTo>
                    <a:lnTo>
                      <a:pt x="378" y="43"/>
                    </a:lnTo>
                    <a:lnTo>
                      <a:pt x="359" y="43"/>
                    </a:lnTo>
                    <a:lnTo>
                      <a:pt x="359" y="26"/>
                    </a:lnTo>
                    <a:lnTo>
                      <a:pt x="376" y="24"/>
                    </a:lnTo>
                    <a:lnTo>
                      <a:pt x="376" y="24"/>
                    </a:lnTo>
                    <a:close/>
                    <a:moveTo>
                      <a:pt x="305" y="29"/>
                    </a:moveTo>
                    <a:lnTo>
                      <a:pt x="305" y="45"/>
                    </a:lnTo>
                    <a:lnTo>
                      <a:pt x="288" y="47"/>
                    </a:lnTo>
                    <a:lnTo>
                      <a:pt x="286" y="29"/>
                    </a:lnTo>
                    <a:lnTo>
                      <a:pt x="305" y="29"/>
                    </a:lnTo>
                    <a:lnTo>
                      <a:pt x="305" y="29"/>
                    </a:lnTo>
                    <a:close/>
                    <a:moveTo>
                      <a:pt x="234" y="31"/>
                    </a:moveTo>
                    <a:lnTo>
                      <a:pt x="234" y="50"/>
                    </a:lnTo>
                    <a:lnTo>
                      <a:pt x="215" y="50"/>
                    </a:lnTo>
                    <a:lnTo>
                      <a:pt x="215" y="33"/>
                    </a:lnTo>
                    <a:lnTo>
                      <a:pt x="234" y="31"/>
                    </a:lnTo>
                    <a:lnTo>
                      <a:pt x="234" y="31"/>
                    </a:lnTo>
                    <a:close/>
                    <a:moveTo>
                      <a:pt x="160" y="36"/>
                    </a:moveTo>
                    <a:lnTo>
                      <a:pt x="160" y="52"/>
                    </a:lnTo>
                    <a:lnTo>
                      <a:pt x="144" y="55"/>
                    </a:lnTo>
                    <a:lnTo>
                      <a:pt x="141" y="36"/>
                    </a:lnTo>
                    <a:lnTo>
                      <a:pt x="160" y="36"/>
                    </a:lnTo>
                    <a:lnTo>
                      <a:pt x="160" y="36"/>
                    </a:lnTo>
                    <a:close/>
                    <a:moveTo>
                      <a:pt x="89" y="38"/>
                    </a:moveTo>
                    <a:lnTo>
                      <a:pt x="89" y="57"/>
                    </a:lnTo>
                    <a:lnTo>
                      <a:pt x="71" y="57"/>
                    </a:lnTo>
                    <a:lnTo>
                      <a:pt x="71" y="38"/>
                    </a:lnTo>
                    <a:lnTo>
                      <a:pt x="89" y="3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3911" y="582"/>
                <a:ext cx="19" cy="19"/>
              </a:xfrm>
              <a:custGeom>
                <a:avLst/>
                <a:gdLst>
                  <a:gd name="T0" fmla="*/ 19 w 19"/>
                  <a:gd name="T1" fmla="*/ 0 h 19"/>
                  <a:gd name="T2" fmla="*/ 17 w 19"/>
                  <a:gd name="T3" fmla="*/ 0 h 19"/>
                  <a:gd name="T4" fmla="*/ 2 w 19"/>
                  <a:gd name="T5" fmla="*/ 0 h 19"/>
                  <a:gd name="T6" fmla="*/ 0 w 19"/>
                  <a:gd name="T7" fmla="*/ 0 h 19"/>
                  <a:gd name="T8" fmla="*/ 0 w 19"/>
                  <a:gd name="T9" fmla="*/ 19 h 19"/>
                  <a:gd name="T10" fmla="*/ 2 w 19"/>
                  <a:gd name="T11" fmla="*/ 19 h 19"/>
                  <a:gd name="T12" fmla="*/ 17 w 19"/>
                  <a:gd name="T13" fmla="*/ 19 h 19"/>
                  <a:gd name="T14" fmla="*/ 19 w 19"/>
                  <a:gd name="T15" fmla="*/ 19 h 19"/>
                  <a:gd name="T16" fmla="*/ 19 w 19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lnTo>
                      <a:pt x="1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3982" y="585"/>
                <a:ext cx="19" cy="19"/>
              </a:xfrm>
              <a:custGeom>
                <a:avLst/>
                <a:gdLst>
                  <a:gd name="T0" fmla="*/ 19 w 19"/>
                  <a:gd name="T1" fmla="*/ 0 h 19"/>
                  <a:gd name="T2" fmla="*/ 5 w 19"/>
                  <a:gd name="T3" fmla="*/ 0 h 19"/>
                  <a:gd name="T4" fmla="*/ 2 w 19"/>
                  <a:gd name="T5" fmla="*/ 0 h 19"/>
                  <a:gd name="T6" fmla="*/ 0 w 19"/>
                  <a:gd name="T7" fmla="*/ 19 h 19"/>
                  <a:gd name="T8" fmla="*/ 5 w 19"/>
                  <a:gd name="T9" fmla="*/ 19 h 19"/>
                  <a:gd name="T10" fmla="*/ 19 w 19"/>
                  <a:gd name="T11" fmla="*/ 19 h 19"/>
                  <a:gd name="T12" fmla="*/ 19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5" y="19"/>
                    </a:lnTo>
                    <a:lnTo>
                      <a:pt x="19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4055" y="589"/>
                <a:ext cx="19" cy="19"/>
              </a:xfrm>
              <a:custGeom>
                <a:avLst/>
                <a:gdLst>
                  <a:gd name="T0" fmla="*/ 19 w 19"/>
                  <a:gd name="T1" fmla="*/ 0 h 19"/>
                  <a:gd name="T2" fmla="*/ 7 w 19"/>
                  <a:gd name="T3" fmla="*/ 0 h 19"/>
                  <a:gd name="T4" fmla="*/ 0 w 19"/>
                  <a:gd name="T5" fmla="*/ 0 h 19"/>
                  <a:gd name="T6" fmla="*/ 0 w 19"/>
                  <a:gd name="T7" fmla="*/ 17 h 19"/>
                  <a:gd name="T8" fmla="*/ 5 w 19"/>
                  <a:gd name="T9" fmla="*/ 17 h 19"/>
                  <a:gd name="T10" fmla="*/ 17 w 19"/>
                  <a:gd name="T11" fmla="*/ 19 h 19"/>
                  <a:gd name="T12" fmla="*/ 19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5" y="17"/>
                    </a:lnTo>
                    <a:lnTo>
                      <a:pt x="1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4126" y="594"/>
                <a:ext cx="19" cy="19"/>
              </a:xfrm>
              <a:custGeom>
                <a:avLst/>
                <a:gdLst>
                  <a:gd name="T0" fmla="*/ 19 w 19"/>
                  <a:gd name="T1" fmla="*/ 0 h 19"/>
                  <a:gd name="T2" fmla="*/ 7 w 19"/>
                  <a:gd name="T3" fmla="*/ 0 h 19"/>
                  <a:gd name="T4" fmla="*/ 3 w 19"/>
                  <a:gd name="T5" fmla="*/ 0 h 19"/>
                  <a:gd name="T6" fmla="*/ 0 w 19"/>
                  <a:gd name="T7" fmla="*/ 17 h 19"/>
                  <a:gd name="T8" fmla="*/ 7 w 19"/>
                  <a:gd name="T9" fmla="*/ 19 h 19"/>
                  <a:gd name="T10" fmla="*/ 19 w 19"/>
                  <a:gd name="T11" fmla="*/ 19 h 19"/>
                  <a:gd name="T12" fmla="*/ 19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17"/>
                    </a:lnTo>
                    <a:lnTo>
                      <a:pt x="7" y="19"/>
                    </a:lnTo>
                    <a:lnTo>
                      <a:pt x="19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4197" y="601"/>
                <a:ext cx="22" cy="19"/>
              </a:xfrm>
              <a:custGeom>
                <a:avLst/>
                <a:gdLst>
                  <a:gd name="T0" fmla="*/ 22 w 22"/>
                  <a:gd name="T1" fmla="*/ 0 h 19"/>
                  <a:gd name="T2" fmla="*/ 10 w 22"/>
                  <a:gd name="T3" fmla="*/ 0 h 19"/>
                  <a:gd name="T4" fmla="*/ 3 w 22"/>
                  <a:gd name="T5" fmla="*/ 0 h 19"/>
                  <a:gd name="T6" fmla="*/ 0 w 22"/>
                  <a:gd name="T7" fmla="*/ 17 h 19"/>
                  <a:gd name="T8" fmla="*/ 7 w 22"/>
                  <a:gd name="T9" fmla="*/ 19 h 19"/>
                  <a:gd name="T10" fmla="*/ 19 w 22"/>
                  <a:gd name="T11" fmla="*/ 19 h 19"/>
                  <a:gd name="T12" fmla="*/ 22 w 22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lnTo>
                      <a:pt x="10" y="0"/>
                    </a:lnTo>
                    <a:lnTo>
                      <a:pt x="3" y="0"/>
                    </a:lnTo>
                    <a:lnTo>
                      <a:pt x="0" y="17"/>
                    </a:lnTo>
                    <a:lnTo>
                      <a:pt x="7" y="19"/>
                    </a:lnTo>
                    <a:lnTo>
                      <a:pt x="19" y="1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55"/>
              <p:cNvSpPr/>
              <p:nvPr/>
            </p:nvSpPr>
            <p:spPr bwMode="auto">
              <a:xfrm>
                <a:off x="4268" y="608"/>
                <a:ext cx="22" cy="22"/>
              </a:xfrm>
              <a:custGeom>
                <a:avLst/>
                <a:gdLst>
                  <a:gd name="T0" fmla="*/ 22 w 22"/>
                  <a:gd name="T1" fmla="*/ 3 h 22"/>
                  <a:gd name="T2" fmla="*/ 10 w 22"/>
                  <a:gd name="T3" fmla="*/ 3 h 22"/>
                  <a:gd name="T4" fmla="*/ 3 w 22"/>
                  <a:gd name="T5" fmla="*/ 0 h 22"/>
                  <a:gd name="T6" fmla="*/ 0 w 22"/>
                  <a:gd name="T7" fmla="*/ 19 h 22"/>
                  <a:gd name="T8" fmla="*/ 7 w 22"/>
                  <a:gd name="T9" fmla="*/ 19 h 22"/>
                  <a:gd name="T10" fmla="*/ 19 w 22"/>
                  <a:gd name="T11" fmla="*/ 22 h 22"/>
                  <a:gd name="T12" fmla="*/ 22 w 22"/>
                  <a:gd name="T1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22" y="3"/>
                    </a:move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19" y="22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56"/>
              <p:cNvSpPr/>
              <p:nvPr/>
            </p:nvSpPr>
            <p:spPr bwMode="auto">
              <a:xfrm>
                <a:off x="4342" y="618"/>
                <a:ext cx="19" cy="21"/>
              </a:xfrm>
              <a:custGeom>
                <a:avLst/>
                <a:gdLst>
                  <a:gd name="T0" fmla="*/ 19 w 19"/>
                  <a:gd name="T1" fmla="*/ 5 h 21"/>
                  <a:gd name="T2" fmla="*/ 7 w 19"/>
                  <a:gd name="T3" fmla="*/ 2 h 21"/>
                  <a:gd name="T4" fmla="*/ 2 w 19"/>
                  <a:gd name="T5" fmla="*/ 0 h 21"/>
                  <a:gd name="T6" fmla="*/ 0 w 19"/>
                  <a:gd name="T7" fmla="*/ 19 h 21"/>
                  <a:gd name="T8" fmla="*/ 4 w 19"/>
                  <a:gd name="T9" fmla="*/ 19 h 21"/>
                  <a:gd name="T10" fmla="*/ 16 w 19"/>
                  <a:gd name="T11" fmla="*/ 21 h 21"/>
                  <a:gd name="T12" fmla="*/ 19 w 19"/>
                  <a:gd name="T13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7" y="2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4" y="19"/>
                    </a:lnTo>
                    <a:lnTo>
                      <a:pt x="16" y="21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4413" y="630"/>
                <a:ext cx="18" cy="21"/>
              </a:xfrm>
              <a:custGeom>
                <a:avLst/>
                <a:gdLst>
                  <a:gd name="T0" fmla="*/ 18 w 18"/>
                  <a:gd name="T1" fmla="*/ 4 h 21"/>
                  <a:gd name="T2" fmla="*/ 18 w 18"/>
                  <a:gd name="T3" fmla="*/ 4 h 21"/>
                  <a:gd name="T4" fmla="*/ 4 w 18"/>
                  <a:gd name="T5" fmla="*/ 2 h 21"/>
                  <a:gd name="T6" fmla="*/ 2 w 18"/>
                  <a:gd name="T7" fmla="*/ 0 h 21"/>
                  <a:gd name="T8" fmla="*/ 0 w 18"/>
                  <a:gd name="T9" fmla="*/ 19 h 21"/>
                  <a:gd name="T10" fmla="*/ 2 w 18"/>
                  <a:gd name="T11" fmla="*/ 19 h 21"/>
                  <a:gd name="T12" fmla="*/ 16 w 18"/>
                  <a:gd name="T13" fmla="*/ 21 h 21"/>
                  <a:gd name="T14" fmla="*/ 16 w 18"/>
                  <a:gd name="T15" fmla="*/ 21 h 21"/>
                  <a:gd name="T16" fmla="*/ 18 w 18"/>
                  <a:gd name="T1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1">
                    <a:moveTo>
                      <a:pt x="18" y="4"/>
                    </a:moveTo>
                    <a:lnTo>
                      <a:pt x="18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4481" y="644"/>
                <a:ext cx="21" cy="21"/>
              </a:xfrm>
              <a:custGeom>
                <a:avLst/>
                <a:gdLst>
                  <a:gd name="T0" fmla="*/ 21 w 21"/>
                  <a:gd name="T1" fmla="*/ 2 h 21"/>
                  <a:gd name="T2" fmla="*/ 19 w 21"/>
                  <a:gd name="T3" fmla="*/ 2 h 21"/>
                  <a:gd name="T4" fmla="*/ 7 w 21"/>
                  <a:gd name="T5" fmla="*/ 0 h 21"/>
                  <a:gd name="T6" fmla="*/ 5 w 21"/>
                  <a:gd name="T7" fmla="*/ 0 h 21"/>
                  <a:gd name="T8" fmla="*/ 0 w 21"/>
                  <a:gd name="T9" fmla="*/ 16 h 21"/>
                  <a:gd name="T10" fmla="*/ 3 w 21"/>
                  <a:gd name="T11" fmla="*/ 16 h 21"/>
                  <a:gd name="T12" fmla="*/ 17 w 21"/>
                  <a:gd name="T13" fmla="*/ 21 h 21"/>
                  <a:gd name="T14" fmla="*/ 19 w 21"/>
                  <a:gd name="T15" fmla="*/ 21 h 21"/>
                  <a:gd name="T16" fmla="*/ 21 w 21"/>
                  <a:gd name="T1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21" y="2"/>
                    </a:moveTo>
                    <a:lnTo>
                      <a:pt x="1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9"/>
              <p:cNvSpPr/>
              <p:nvPr/>
            </p:nvSpPr>
            <p:spPr bwMode="auto">
              <a:xfrm>
                <a:off x="4552" y="658"/>
                <a:ext cx="21" cy="21"/>
              </a:xfrm>
              <a:custGeom>
                <a:avLst/>
                <a:gdLst>
                  <a:gd name="T0" fmla="*/ 21 w 21"/>
                  <a:gd name="T1" fmla="*/ 5 h 21"/>
                  <a:gd name="T2" fmla="*/ 17 w 21"/>
                  <a:gd name="T3" fmla="*/ 2 h 21"/>
                  <a:gd name="T4" fmla="*/ 5 w 21"/>
                  <a:gd name="T5" fmla="*/ 0 h 21"/>
                  <a:gd name="T6" fmla="*/ 0 w 21"/>
                  <a:gd name="T7" fmla="*/ 19 h 21"/>
                  <a:gd name="T8" fmla="*/ 12 w 21"/>
                  <a:gd name="T9" fmla="*/ 21 h 21"/>
                  <a:gd name="T10" fmla="*/ 19 w 21"/>
                  <a:gd name="T11" fmla="*/ 21 h 21"/>
                  <a:gd name="T12" fmla="*/ 21 w 21"/>
                  <a:gd name="T13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21" y="5"/>
                    </a:moveTo>
                    <a:lnTo>
                      <a:pt x="17" y="2"/>
                    </a:lnTo>
                    <a:lnTo>
                      <a:pt x="5" y="0"/>
                    </a:lnTo>
                    <a:lnTo>
                      <a:pt x="0" y="19"/>
                    </a:lnTo>
                    <a:lnTo>
                      <a:pt x="12" y="21"/>
                    </a:lnTo>
                    <a:lnTo>
                      <a:pt x="19" y="21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60"/>
              <p:cNvSpPr/>
              <p:nvPr/>
            </p:nvSpPr>
            <p:spPr bwMode="auto">
              <a:xfrm>
                <a:off x="4623" y="675"/>
                <a:ext cx="21" cy="21"/>
              </a:xfrm>
              <a:custGeom>
                <a:avLst/>
                <a:gdLst>
                  <a:gd name="T0" fmla="*/ 21 w 21"/>
                  <a:gd name="T1" fmla="*/ 4 h 21"/>
                  <a:gd name="T2" fmla="*/ 12 w 21"/>
                  <a:gd name="T3" fmla="*/ 2 h 21"/>
                  <a:gd name="T4" fmla="*/ 5 w 21"/>
                  <a:gd name="T5" fmla="*/ 0 h 21"/>
                  <a:gd name="T6" fmla="*/ 0 w 21"/>
                  <a:gd name="T7" fmla="*/ 16 h 21"/>
                  <a:gd name="T8" fmla="*/ 10 w 21"/>
                  <a:gd name="T9" fmla="*/ 19 h 21"/>
                  <a:gd name="T10" fmla="*/ 17 w 21"/>
                  <a:gd name="T11" fmla="*/ 21 h 21"/>
                  <a:gd name="T12" fmla="*/ 21 w 21"/>
                  <a:gd name="T1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21" y="4"/>
                    </a:moveTo>
                    <a:lnTo>
                      <a:pt x="12" y="2"/>
                    </a:lnTo>
                    <a:lnTo>
                      <a:pt x="5" y="0"/>
                    </a:lnTo>
                    <a:lnTo>
                      <a:pt x="0" y="16"/>
                    </a:lnTo>
                    <a:lnTo>
                      <a:pt x="10" y="19"/>
                    </a:lnTo>
                    <a:lnTo>
                      <a:pt x="17" y="21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61"/>
              <p:cNvSpPr/>
              <p:nvPr/>
            </p:nvSpPr>
            <p:spPr bwMode="auto">
              <a:xfrm>
                <a:off x="4692" y="694"/>
                <a:ext cx="23" cy="21"/>
              </a:xfrm>
              <a:custGeom>
                <a:avLst/>
                <a:gdLst>
                  <a:gd name="T0" fmla="*/ 23 w 23"/>
                  <a:gd name="T1" fmla="*/ 4 h 21"/>
                  <a:gd name="T2" fmla="*/ 9 w 23"/>
                  <a:gd name="T3" fmla="*/ 0 h 21"/>
                  <a:gd name="T4" fmla="*/ 5 w 23"/>
                  <a:gd name="T5" fmla="*/ 0 h 21"/>
                  <a:gd name="T6" fmla="*/ 0 w 23"/>
                  <a:gd name="T7" fmla="*/ 16 h 21"/>
                  <a:gd name="T8" fmla="*/ 5 w 23"/>
                  <a:gd name="T9" fmla="*/ 18 h 21"/>
                  <a:gd name="T10" fmla="*/ 19 w 23"/>
                  <a:gd name="T11" fmla="*/ 21 h 21"/>
                  <a:gd name="T12" fmla="*/ 23 w 23"/>
                  <a:gd name="T1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1">
                    <a:moveTo>
                      <a:pt x="23" y="4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0" y="16"/>
                    </a:lnTo>
                    <a:lnTo>
                      <a:pt x="5" y="18"/>
                    </a:lnTo>
                    <a:lnTo>
                      <a:pt x="19" y="21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62"/>
              <p:cNvSpPr/>
              <p:nvPr/>
            </p:nvSpPr>
            <p:spPr bwMode="auto">
              <a:xfrm>
                <a:off x="4760" y="712"/>
                <a:ext cx="24" cy="24"/>
              </a:xfrm>
              <a:custGeom>
                <a:avLst/>
                <a:gdLst>
                  <a:gd name="T0" fmla="*/ 24 w 24"/>
                  <a:gd name="T1" fmla="*/ 5 h 24"/>
                  <a:gd name="T2" fmla="*/ 19 w 24"/>
                  <a:gd name="T3" fmla="*/ 5 h 24"/>
                  <a:gd name="T4" fmla="*/ 7 w 24"/>
                  <a:gd name="T5" fmla="*/ 0 h 24"/>
                  <a:gd name="T6" fmla="*/ 7 w 24"/>
                  <a:gd name="T7" fmla="*/ 0 h 24"/>
                  <a:gd name="T8" fmla="*/ 0 w 24"/>
                  <a:gd name="T9" fmla="*/ 17 h 24"/>
                  <a:gd name="T10" fmla="*/ 3 w 24"/>
                  <a:gd name="T11" fmla="*/ 17 h 24"/>
                  <a:gd name="T12" fmla="*/ 15 w 24"/>
                  <a:gd name="T13" fmla="*/ 22 h 24"/>
                  <a:gd name="T14" fmla="*/ 19 w 24"/>
                  <a:gd name="T15" fmla="*/ 24 h 24"/>
                  <a:gd name="T16" fmla="*/ 24 w 24"/>
                  <a:gd name="T1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5"/>
                    </a:moveTo>
                    <a:lnTo>
                      <a:pt x="19" y="5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15" y="22"/>
                    </a:lnTo>
                    <a:lnTo>
                      <a:pt x="19" y="24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63"/>
              <p:cNvSpPr/>
              <p:nvPr/>
            </p:nvSpPr>
            <p:spPr bwMode="auto">
              <a:xfrm>
                <a:off x="4829" y="734"/>
                <a:ext cx="24" cy="23"/>
              </a:xfrm>
              <a:custGeom>
                <a:avLst/>
                <a:gdLst>
                  <a:gd name="T0" fmla="*/ 24 w 24"/>
                  <a:gd name="T1" fmla="*/ 5 h 23"/>
                  <a:gd name="T2" fmla="*/ 14 w 24"/>
                  <a:gd name="T3" fmla="*/ 2 h 23"/>
                  <a:gd name="T4" fmla="*/ 7 w 24"/>
                  <a:gd name="T5" fmla="*/ 0 h 23"/>
                  <a:gd name="T6" fmla="*/ 0 w 24"/>
                  <a:gd name="T7" fmla="*/ 16 h 23"/>
                  <a:gd name="T8" fmla="*/ 9 w 24"/>
                  <a:gd name="T9" fmla="*/ 19 h 23"/>
                  <a:gd name="T10" fmla="*/ 19 w 24"/>
                  <a:gd name="T11" fmla="*/ 23 h 23"/>
                  <a:gd name="T12" fmla="*/ 24 w 24"/>
                  <a:gd name="T13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24" y="5"/>
                    </a:moveTo>
                    <a:lnTo>
                      <a:pt x="14" y="2"/>
                    </a:lnTo>
                    <a:lnTo>
                      <a:pt x="7" y="0"/>
                    </a:lnTo>
                    <a:lnTo>
                      <a:pt x="0" y="16"/>
                    </a:lnTo>
                    <a:lnTo>
                      <a:pt x="9" y="19"/>
                    </a:lnTo>
                    <a:lnTo>
                      <a:pt x="19" y="23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4"/>
              <p:cNvSpPr/>
              <p:nvPr/>
            </p:nvSpPr>
            <p:spPr bwMode="auto">
              <a:xfrm>
                <a:off x="4898" y="757"/>
                <a:ext cx="23" cy="24"/>
              </a:xfrm>
              <a:custGeom>
                <a:avLst/>
                <a:gdLst>
                  <a:gd name="T0" fmla="*/ 23 w 23"/>
                  <a:gd name="T1" fmla="*/ 5 h 24"/>
                  <a:gd name="T2" fmla="*/ 21 w 23"/>
                  <a:gd name="T3" fmla="*/ 5 h 24"/>
                  <a:gd name="T4" fmla="*/ 9 w 23"/>
                  <a:gd name="T5" fmla="*/ 0 h 24"/>
                  <a:gd name="T6" fmla="*/ 7 w 23"/>
                  <a:gd name="T7" fmla="*/ 0 h 24"/>
                  <a:gd name="T8" fmla="*/ 0 w 23"/>
                  <a:gd name="T9" fmla="*/ 17 h 24"/>
                  <a:gd name="T10" fmla="*/ 2 w 23"/>
                  <a:gd name="T11" fmla="*/ 17 h 24"/>
                  <a:gd name="T12" fmla="*/ 16 w 23"/>
                  <a:gd name="T13" fmla="*/ 22 h 24"/>
                  <a:gd name="T14" fmla="*/ 16 w 23"/>
                  <a:gd name="T15" fmla="*/ 24 h 24"/>
                  <a:gd name="T16" fmla="*/ 23 w 23"/>
                  <a:gd name="T1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23" y="5"/>
                    </a:moveTo>
                    <a:lnTo>
                      <a:pt x="21" y="5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65"/>
              <p:cNvSpPr/>
              <p:nvPr/>
            </p:nvSpPr>
            <p:spPr bwMode="auto">
              <a:xfrm>
                <a:off x="4966" y="781"/>
                <a:ext cx="24" cy="24"/>
              </a:xfrm>
              <a:custGeom>
                <a:avLst/>
                <a:gdLst>
                  <a:gd name="T0" fmla="*/ 24 w 24"/>
                  <a:gd name="T1" fmla="*/ 7 h 24"/>
                  <a:gd name="T2" fmla="*/ 14 w 24"/>
                  <a:gd name="T3" fmla="*/ 5 h 24"/>
                  <a:gd name="T4" fmla="*/ 5 w 24"/>
                  <a:gd name="T5" fmla="*/ 0 h 24"/>
                  <a:gd name="T6" fmla="*/ 0 w 24"/>
                  <a:gd name="T7" fmla="*/ 17 h 24"/>
                  <a:gd name="T8" fmla="*/ 7 w 24"/>
                  <a:gd name="T9" fmla="*/ 21 h 24"/>
                  <a:gd name="T10" fmla="*/ 17 w 24"/>
                  <a:gd name="T11" fmla="*/ 24 h 24"/>
                  <a:gd name="T12" fmla="*/ 24 w 24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7"/>
                    </a:moveTo>
                    <a:lnTo>
                      <a:pt x="14" y="5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7" y="21"/>
                    </a:lnTo>
                    <a:lnTo>
                      <a:pt x="17" y="24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66"/>
              <p:cNvSpPr/>
              <p:nvPr/>
            </p:nvSpPr>
            <p:spPr bwMode="auto">
              <a:xfrm>
                <a:off x="5032" y="810"/>
                <a:ext cx="24" cy="23"/>
              </a:xfrm>
              <a:custGeom>
                <a:avLst/>
                <a:gdLst>
                  <a:gd name="T0" fmla="*/ 24 w 24"/>
                  <a:gd name="T1" fmla="*/ 7 h 23"/>
                  <a:gd name="T2" fmla="*/ 22 w 24"/>
                  <a:gd name="T3" fmla="*/ 4 h 23"/>
                  <a:gd name="T4" fmla="*/ 10 w 24"/>
                  <a:gd name="T5" fmla="*/ 0 h 23"/>
                  <a:gd name="T6" fmla="*/ 8 w 24"/>
                  <a:gd name="T7" fmla="*/ 0 h 23"/>
                  <a:gd name="T8" fmla="*/ 0 w 24"/>
                  <a:gd name="T9" fmla="*/ 16 h 23"/>
                  <a:gd name="T10" fmla="*/ 3 w 24"/>
                  <a:gd name="T11" fmla="*/ 16 h 23"/>
                  <a:gd name="T12" fmla="*/ 15 w 24"/>
                  <a:gd name="T13" fmla="*/ 21 h 23"/>
                  <a:gd name="T14" fmla="*/ 17 w 24"/>
                  <a:gd name="T15" fmla="*/ 23 h 23"/>
                  <a:gd name="T16" fmla="*/ 24 w 24"/>
                  <a:gd name="T1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7"/>
                    </a:moveTo>
                    <a:lnTo>
                      <a:pt x="22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15" y="21"/>
                    </a:lnTo>
                    <a:lnTo>
                      <a:pt x="17" y="23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67"/>
              <p:cNvSpPr/>
              <p:nvPr/>
            </p:nvSpPr>
            <p:spPr bwMode="auto">
              <a:xfrm>
                <a:off x="5099" y="838"/>
                <a:ext cx="23" cy="24"/>
              </a:xfrm>
              <a:custGeom>
                <a:avLst/>
                <a:gdLst>
                  <a:gd name="T0" fmla="*/ 23 w 23"/>
                  <a:gd name="T1" fmla="*/ 7 h 24"/>
                  <a:gd name="T2" fmla="*/ 14 w 23"/>
                  <a:gd name="T3" fmla="*/ 2 h 24"/>
                  <a:gd name="T4" fmla="*/ 7 w 23"/>
                  <a:gd name="T5" fmla="*/ 0 h 24"/>
                  <a:gd name="T6" fmla="*/ 0 w 23"/>
                  <a:gd name="T7" fmla="*/ 17 h 24"/>
                  <a:gd name="T8" fmla="*/ 4 w 23"/>
                  <a:gd name="T9" fmla="*/ 19 h 24"/>
                  <a:gd name="T10" fmla="*/ 16 w 23"/>
                  <a:gd name="T11" fmla="*/ 24 h 24"/>
                  <a:gd name="T12" fmla="*/ 23 w 23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23" y="7"/>
                    </a:moveTo>
                    <a:lnTo>
                      <a:pt x="14" y="2"/>
                    </a:lnTo>
                    <a:lnTo>
                      <a:pt x="7" y="0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6" y="2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8"/>
              <p:cNvSpPr/>
              <p:nvPr/>
            </p:nvSpPr>
            <p:spPr bwMode="auto">
              <a:xfrm>
                <a:off x="5165" y="866"/>
                <a:ext cx="24" cy="26"/>
              </a:xfrm>
              <a:custGeom>
                <a:avLst/>
                <a:gdLst>
                  <a:gd name="T0" fmla="*/ 24 w 24"/>
                  <a:gd name="T1" fmla="*/ 10 h 26"/>
                  <a:gd name="T2" fmla="*/ 17 w 24"/>
                  <a:gd name="T3" fmla="*/ 5 h 26"/>
                  <a:gd name="T4" fmla="*/ 7 w 24"/>
                  <a:gd name="T5" fmla="*/ 0 h 26"/>
                  <a:gd name="T6" fmla="*/ 0 w 24"/>
                  <a:gd name="T7" fmla="*/ 17 h 26"/>
                  <a:gd name="T8" fmla="*/ 7 w 24"/>
                  <a:gd name="T9" fmla="*/ 22 h 26"/>
                  <a:gd name="T10" fmla="*/ 14 w 24"/>
                  <a:gd name="T11" fmla="*/ 26 h 26"/>
                  <a:gd name="T12" fmla="*/ 24 w 24"/>
                  <a:gd name="T13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6">
                    <a:moveTo>
                      <a:pt x="24" y="10"/>
                    </a:moveTo>
                    <a:lnTo>
                      <a:pt x="17" y="5"/>
                    </a:lnTo>
                    <a:lnTo>
                      <a:pt x="7" y="0"/>
                    </a:lnTo>
                    <a:lnTo>
                      <a:pt x="0" y="17"/>
                    </a:lnTo>
                    <a:lnTo>
                      <a:pt x="7" y="22"/>
                    </a:lnTo>
                    <a:lnTo>
                      <a:pt x="14" y="26"/>
                    </a:lnTo>
                    <a:lnTo>
                      <a:pt x="24" y="1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69"/>
              <p:cNvSpPr/>
              <p:nvPr/>
            </p:nvSpPr>
            <p:spPr bwMode="auto">
              <a:xfrm>
                <a:off x="5229" y="900"/>
                <a:ext cx="24" cy="23"/>
              </a:xfrm>
              <a:custGeom>
                <a:avLst/>
                <a:gdLst>
                  <a:gd name="T0" fmla="*/ 24 w 24"/>
                  <a:gd name="T1" fmla="*/ 9 h 23"/>
                  <a:gd name="T2" fmla="*/ 19 w 24"/>
                  <a:gd name="T3" fmla="*/ 7 h 23"/>
                  <a:gd name="T4" fmla="*/ 7 w 24"/>
                  <a:gd name="T5" fmla="*/ 0 h 23"/>
                  <a:gd name="T6" fmla="*/ 7 w 24"/>
                  <a:gd name="T7" fmla="*/ 0 h 23"/>
                  <a:gd name="T8" fmla="*/ 0 w 24"/>
                  <a:gd name="T9" fmla="*/ 16 h 23"/>
                  <a:gd name="T10" fmla="*/ 0 w 24"/>
                  <a:gd name="T11" fmla="*/ 16 h 23"/>
                  <a:gd name="T12" fmla="*/ 12 w 24"/>
                  <a:gd name="T13" fmla="*/ 21 h 23"/>
                  <a:gd name="T14" fmla="*/ 14 w 24"/>
                  <a:gd name="T15" fmla="*/ 23 h 23"/>
                  <a:gd name="T16" fmla="*/ 24 w 24"/>
                  <a:gd name="T1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9"/>
                    </a:moveTo>
                    <a:lnTo>
                      <a:pt x="19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2" y="21"/>
                    </a:lnTo>
                    <a:lnTo>
                      <a:pt x="14" y="23"/>
                    </a:ln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0"/>
              <p:cNvSpPr/>
              <p:nvPr/>
            </p:nvSpPr>
            <p:spPr bwMode="auto">
              <a:xfrm>
                <a:off x="5293" y="933"/>
                <a:ext cx="23" cy="26"/>
              </a:xfrm>
              <a:custGeom>
                <a:avLst/>
                <a:gdLst>
                  <a:gd name="T0" fmla="*/ 23 w 23"/>
                  <a:gd name="T1" fmla="*/ 9 h 26"/>
                  <a:gd name="T2" fmla="*/ 21 w 23"/>
                  <a:gd name="T3" fmla="*/ 9 h 26"/>
                  <a:gd name="T4" fmla="*/ 9 w 23"/>
                  <a:gd name="T5" fmla="*/ 2 h 26"/>
                  <a:gd name="T6" fmla="*/ 7 w 23"/>
                  <a:gd name="T7" fmla="*/ 0 h 26"/>
                  <a:gd name="T8" fmla="*/ 0 w 23"/>
                  <a:gd name="T9" fmla="*/ 16 h 26"/>
                  <a:gd name="T10" fmla="*/ 2 w 23"/>
                  <a:gd name="T11" fmla="*/ 19 h 26"/>
                  <a:gd name="T12" fmla="*/ 12 w 23"/>
                  <a:gd name="T13" fmla="*/ 23 h 26"/>
                  <a:gd name="T14" fmla="*/ 14 w 23"/>
                  <a:gd name="T15" fmla="*/ 26 h 26"/>
                  <a:gd name="T16" fmla="*/ 23 w 23"/>
                  <a:gd name="T1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23" y="9"/>
                    </a:moveTo>
                    <a:lnTo>
                      <a:pt x="21" y="9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12" y="23"/>
                    </a:lnTo>
                    <a:lnTo>
                      <a:pt x="14" y="26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71"/>
              <p:cNvSpPr/>
              <p:nvPr/>
            </p:nvSpPr>
            <p:spPr bwMode="auto">
              <a:xfrm>
                <a:off x="5354" y="971"/>
                <a:ext cx="24" cy="23"/>
              </a:xfrm>
              <a:custGeom>
                <a:avLst/>
                <a:gdLst>
                  <a:gd name="T0" fmla="*/ 24 w 24"/>
                  <a:gd name="T1" fmla="*/ 7 h 23"/>
                  <a:gd name="T2" fmla="*/ 24 w 24"/>
                  <a:gd name="T3" fmla="*/ 7 h 23"/>
                  <a:gd name="T4" fmla="*/ 12 w 24"/>
                  <a:gd name="T5" fmla="*/ 0 h 23"/>
                  <a:gd name="T6" fmla="*/ 10 w 24"/>
                  <a:gd name="T7" fmla="*/ 0 h 23"/>
                  <a:gd name="T8" fmla="*/ 0 w 24"/>
                  <a:gd name="T9" fmla="*/ 14 h 23"/>
                  <a:gd name="T10" fmla="*/ 3 w 24"/>
                  <a:gd name="T11" fmla="*/ 16 h 23"/>
                  <a:gd name="T12" fmla="*/ 14 w 24"/>
                  <a:gd name="T13" fmla="*/ 23 h 23"/>
                  <a:gd name="T14" fmla="*/ 14 w 24"/>
                  <a:gd name="T15" fmla="*/ 23 h 23"/>
                  <a:gd name="T16" fmla="*/ 24 w 24"/>
                  <a:gd name="T1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7"/>
                    </a:moveTo>
                    <a:lnTo>
                      <a:pt x="24" y="7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3" y="16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72"/>
              <p:cNvSpPr/>
              <p:nvPr/>
            </p:nvSpPr>
            <p:spPr bwMode="auto">
              <a:xfrm>
                <a:off x="5416" y="1008"/>
                <a:ext cx="23" cy="24"/>
              </a:xfrm>
              <a:custGeom>
                <a:avLst/>
                <a:gdLst>
                  <a:gd name="T0" fmla="*/ 23 w 23"/>
                  <a:gd name="T1" fmla="*/ 10 h 24"/>
                  <a:gd name="T2" fmla="*/ 23 w 23"/>
                  <a:gd name="T3" fmla="*/ 7 h 24"/>
                  <a:gd name="T4" fmla="*/ 12 w 23"/>
                  <a:gd name="T5" fmla="*/ 3 h 24"/>
                  <a:gd name="T6" fmla="*/ 9 w 23"/>
                  <a:gd name="T7" fmla="*/ 0 h 24"/>
                  <a:gd name="T8" fmla="*/ 0 w 23"/>
                  <a:gd name="T9" fmla="*/ 15 h 24"/>
                  <a:gd name="T10" fmla="*/ 2 w 23"/>
                  <a:gd name="T11" fmla="*/ 17 h 24"/>
                  <a:gd name="T12" fmla="*/ 14 w 23"/>
                  <a:gd name="T13" fmla="*/ 24 h 24"/>
                  <a:gd name="T14" fmla="*/ 14 w 23"/>
                  <a:gd name="T15" fmla="*/ 24 h 24"/>
                  <a:gd name="T16" fmla="*/ 23 w 23"/>
                  <a:gd name="T17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23" y="10"/>
                    </a:moveTo>
                    <a:lnTo>
                      <a:pt x="23" y="7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3"/>
              <p:cNvSpPr/>
              <p:nvPr/>
            </p:nvSpPr>
            <p:spPr bwMode="auto">
              <a:xfrm>
                <a:off x="5475" y="1046"/>
                <a:ext cx="26" cy="26"/>
              </a:xfrm>
              <a:custGeom>
                <a:avLst/>
                <a:gdLst>
                  <a:gd name="T0" fmla="*/ 26 w 26"/>
                  <a:gd name="T1" fmla="*/ 12 h 26"/>
                  <a:gd name="T2" fmla="*/ 24 w 26"/>
                  <a:gd name="T3" fmla="*/ 10 h 26"/>
                  <a:gd name="T4" fmla="*/ 14 w 26"/>
                  <a:gd name="T5" fmla="*/ 3 h 26"/>
                  <a:gd name="T6" fmla="*/ 9 w 26"/>
                  <a:gd name="T7" fmla="*/ 0 h 26"/>
                  <a:gd name="T8" fmla="*/ 0 w 26"/>
                  <a:gd name="T9" fmla="*/ 17 h 26"/>
                  <a:gd name="T10" fmla="*/ 2 w 26"/>
                  <a:gd name="T11" fmla="*/ 19 h 26"/>
                  <a:gd name="T12" fmla="*/ 12 w 26"/>
                  <a:gd name="T13" fmla="*/ 24 h 26"/>
                  <a:gd name="T14" fmla="*/ 14 w 26"/>
                  <a:gd name="T15" fmla="*/ 26 h 26"/>
                  <a:gd name="T16" fmla="*/ 26 w 26"/>
                  <a:gd name="T1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lnTo>
                      <a:pt x="24" y="10"/>
                    </a:lnTo>
                    <a:lnTo>
                      <a:pt x="14" y="3"/>
                    </a:lnTo>
                    <a:lnTo>
                      <a:pt x="9" y="0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12" y="24"/>
                    </a:lnTo>
                    <a:lnTo>
                      <a:pt x="14" y="26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4"/>
              <p:cNvSpPr/>
              <p:nvPr/>
            </p:nvSpPr>
            <p:spPr bwMode="auto">
              <a:xfrm>
                <a:off x="5534" y="1089"/>
                <a:ext cx="24" cy="26"/>
              </a:xfrm>
              <a:custGeom>
                <a:avLst/>
                <a:gdLst>
                  <a:gd name="T0" fmla="*/ 24 w 24"/>
                  <a:gd name="T1" fmla="*/ 12 h 26"/>
                  <a:gd name="T2" fmla="*/ 21 w 24"/>
                  <a:gd name="T3" fmla="*/ 9 h 26"/>
                  <a:gd name="T4" fmla="*/ 12 w 24"/>
                  <a:gd name="T5" fmla="*/ 2 h 26"/>
                  <a:gd name="T6" fmla="*/ 10 w 24"/>
                  <a:gd name="T7" fmla="*/ 0 h 26"/>
                  <a:gd name="T8" fmla="*/ 0 w 24"/>
                  <a:gd name="T9" fmla="*/ 14 h 26"/>
                  <a:gd name="T10" fmla="*/ 0 w 24"/>
                  <a:gd name="T11" fmla="*/ 16 h 26"/>
                  <a:gd name="T12" fmla="*/ 10 w 24"/>
                  <a:gd name="T13" fmla="*/ 24 h 26"/>
                  <a:gd name="T14" fmla="*/ 14 w 24"/>
                  <a:gd name="T15" fmla="*/ 26 h 26"/>
                  <a:gd name="T16" fmla="*/ 24 w 24"/>
                  <a:gd name="T1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6">
                    <a:moveTo>
                      <a:pt x="24" y="12"/>
                    </a:moveTo>
                    <a:lnTo>
                      <a:pt x="21" y="9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0" y="24"/>
                    </a:lnTo>
                    <a:lnTo>
                      <a:pt x="14" y="2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75"/>
              <p:cNvSpPr/>
              <p:nvPr/>
            </p:nvSpPr>
            <p:spPr bwMode="auto">
              <a:xfrm>
                <a:off x="5591" y="1134"/>
                <a:ext cx="26" cy="24"/>
              </a:xfrm>
              <a:custGeom>
                <a:avLst/>
                <a:gdLst>
                  <a:gd name="T0" fmla="*/ 26 w 26"/>
                  <a:gd name="T1" fmla="*/ 12 h 24"/>
                  <a:gd name="T2" fmla="*/ 19 w 26"/>
                  <a:gd name="T3" fmla="*/ 7 h 24"/>
                  <a:gd name="T4" fmla="*/ 12 w 26"/>
                  <a:gd name="T5" fmla="*/ 0 h 24"/>
                  <a:gd name="T6" fmla="*/ 0 w 26"/>
                  <a:gd name="T7" fmla="*/ 14 h 24"/>
                  <a:gd name="T8" fmla="*/ 7 w 26"/>
                  <a:gd name="T9" fmla="*/ 21 h 24"/>
                  <a:gd name="T10" fmla="*/ 14 w 26"/>
                  <a:gd name="T11" fmla="*/ 24 h 24"/>
                  <a:gd name="T12" fmla="*/ 26 w 26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26" y="12"/>
                    </a:moveTo>
                    <a:lnTo>
                      <a:pt x="19" y="7"/>
                    </a:lnTo>
                    <a:lnTo>
                      <a:pt x="12" y="0"/>
                    </a:lnTo>
                    <a:lnTo>
                      <a:pt x="0" y="14"/>
                    </a:lnTo>
                    <a:lnTo>
                      <a:pt x="7" y="21"/>
                    </a:lnTo>
                    <a:lnTo>
                      <a:pt x="14" y="24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76"/>
              <p:cNvSpPr/>
              <p:nvPr/>
            </p:nvSpPr>
            <p:spPr bwMode="auto">
              <a:xfrm>
                <a:off x="5645" y="1179"/>
                <a:ext cx="26" cy="26"/>
              </a:xfrm>
              <a:custGeom>
                <a:avLst/>
                <a:gdLst>
                  <a:gd name="T0" fmla="*/ 26 w 26"/>
                  <a:gd name="T1" fmla="*/ 12 h 26"/>
                  <a:gd name="T2" fmla="*/ 19 w 26"/>
                  <a:gd name="T3" fmla="*/ 5 h 26"/>
                  <a:gd name="T4" fmla="*/ 12 w 26"/>
                  <a:gd name="T5" fmla="*/ 0 h 26"/>
                  <a:gd name="T6" fmla="*/ 0 w 26"/>
                  <a:gd name="T7" fmla="*/ 14 h 26"/>
                  <a:gd name="T8" fmla="*/ 7 w 26"/>
                  <a:gd name="T9" fmla="*/ 19 h 26"/>
                  <a:gd name="T10" fmla="*/ 15 w 26"/>
                  <a:gd name="T11" fmla="*/ 26 h 26"/>
                  <a:gd name="T12" fmla="*/ 26 w 26"/>
                  <a:gd name="T1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lnTo>
                      <a:pt x="19" y="5"/>
                    </a:lnTo>
                    <a:lnTo>
                      <a:pt x="12" y="0"/>
                    </a:lnTo>
                    <a:lnTo>
                      <a:pt x="0" y="14"/>
                    </a:lnTo>
                    <a:lnTo>
                      <a:pt x="7" y="19"/>
                    </a:lnTo>
                    <a:lnTo>
                      <a:pt x="15" y="26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77"/>
              <p:cNvSpPr/>
              <p:nvPr/>
            </p:nvSpPr>
            <p:spPr bwMode="auto">
              <a:xfrm>
                <a:off x="5700" y="1229"/>
                <a:ext cx="26" cy="23"/>
              </a:xfrm>
              <a:custGeom>
                <a:avLst/>
                <a:gdLst>
                  <a:gd name="T0" fmla="*/ 26 w 26"/>
                  <a:gd name="T1" fmla="*/ 11 h 23"/>
                  <a:gd name="T2" fmla="*/ 21 w 26"/>
                  <a:gd name="T3" fmla="*/ 9 h 23"/>
                  <a:gd name="T4" fmla="*/ 14 w 26"/>
                  <a:gd name="T5" fmla="*/ 0 h 23"/>
                  <a:gd name="T6" fmla="*/ 12 w 26"/>
                  <a:gd name="T7" fmla="*/ 0 h 23"/>
                  <a:gd name="T8" fmla="*/ 0 w 26"/>
                  <a:gd name="T9" fmla="*/ 11 h 23"/>
                  <a:gd name="T10" fmla="*/ 2 w 26"/>
                  <a:gd name="T11" fmla="*/ 14 h 23"/>
                  <a:gd name="T12" fmla="*/ 9 w 26"/>
                  <a:gd name="T13" fmla="*/ 21 h 23"/>
                  <a:gd name="T14" fmla="*/ 14 w 26"/>
                  <a:gd name="T15" fmla="*/ 23 h 23"/>
                  <a:gd name="T16" fmla="*/ 26 w 26"/>
                  <a:gd name="T1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3">
                    <a:moveTo>
                      <a:pt x="26" y="11"/>
                    </a:moveTo>
                    <a:lnTo>
                      <a:pt x="21" y="9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9" y="21"/>
                    </a:lnTo>
                    <a:lnTo>
                      <a:pt x="14" y="23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78"/>
              <p:cNvSpPr/>
              <p:nvPr/>
            </p:nvSpPr>
            <p:spPr bwMode="auto">
              <a:xfrm>
                <a:off x="5752" y="1278"/>
                <a:ext cx="26" cy="26"/>
              </a:xfrm>
              <a:custGeom>
                <a:avLst/>
                <a:gdLst>
                  <a:gd name="T0" fmla="*/ 26 w 26"/>
                  <a:gd name="T1" fmla="*/ 12 h 26"/>
                  <a:gd name="T2" fmla="*/ 19 w 26"/>
                  <a:gd name="T3" fmla="*/ 5 h 26"/>
                  <a:gd name="T4" fmla="*/ 12 w 26"/>
                  <a:gd name="T5" fmla="*/ 0 h 26"/>
                  <a:gd name="T6" fmla="*/ 0 w 26"/>
                  <a:gd name="T7" fmla="*/ 12 h 26"/>
                  <a:gd name="T8" fmla="*/ 5 w 26"/>
                  <a:gd name="T9" fmla="*/ 19 h 26"/>
                  <a:gd name="T10" fmla="*/ 12 w 26"/>
                  <a:gd name="T11" fmla="*/ 26 h 26"/>
                  <a:gd name="T12" fmla="*/ 26 w 26"/>
                  <a:gd name="T1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lnTo>
                      <a:pt x="19" y="5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5" y="19"/>
                    </a:lnTo>
                    <a:lnTo>
                      <a:pt x="12" y="26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79"/>
              <p:cNvSpPr/>
              <p:nvPr/>
            </p:nvSpPr>
            <p:spPr bwMode="auto">
              <a:xfrm>
                <a:off x="5801" y="1330"/>
                <a:ext cx="24" cy="26"/>
              </a:xfrm>
              <a:custGeom>
                <a:avLst/>
                <a:gdLst>
                  <a:gd name="T0" fmla="*/ 24 w 24"/>
                  <a:gd name="T1" fmla="*/ 15 h 26"/>
                  <a:gd name="T2" fmla="*/ 22 w 24"/>
                  <a:gd name="T3" fmla="*/ 10 h 26"/>
                  <a:gd name="T4" fmla="*/ 15 w 24"/>
                  <a:gd name="T5" fmla="*/ 3 h 26"/>
                  <a:gd name="T6" fmla="*/ 12 w 24"/>
                  <a:gd name="T7" fmla="*/ 0 h 26"/>
                  <a:gd name="T8" fmla="*/ 0 w 24"/>
                  <a:gd name="T9" fmla="*/ 12 h 26"/>
                  <a:gd name="T10" fmla="*/ 0 w 24"/>
                  <a:gd name="T11" fmla="*/ 15 h 26"/>
                  <a:gd name="T12" fmla="*/ 8 w 24"/>
                  <a:gd name="T13" fmla="*/ 22 h 26"/>
                  <a:gd name="T14" fmla="*/ 12 w 24"/>
                  <a:gd name="T15" fmla="*/ 26 h 26"/>
                  <a:gd name="T16" fmla="*/ 24 w 24"/>
                  <a:gd name="T17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6">
                    <a:moveTo>
                      <a:pt x="24" y="15"/>
                    </a:moveTo>
                    <a:lnTo>
                      <a:pt x="22" y="10"/>
                    </a:lnTo>
                    <a:lnTo>
                      <a:pt x="15" y="3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8" y="22"/>
                    </a:lnTo>
                    <a:lnTo>
                      <a:pt x="12" y="26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80"/>
              <p:cNvSpPr/>
              <p:nvPr/>
            </p:nvSpPr>
            <p:spPr bwMode="auto">
              <a:xfrm>
                <a:off x="5849" y="1385"/>
                <a:ext cx="23" cy="26"/>
              </a:xfrm>
              <a:custGeom>
                <a:avLst/>
                <a:gdLst>
                  <a:gd name="T0" fmla="*/ 23 w 23"/>
                  <a:gd name="T1" fmla="*/ 14 h 26"/>
                  <a:gd name="T2" fmla="*/ 23 w 23"/>
                  <a:gd name="T3" fmla="*/ 12 h 26"/>
                  <a:gd name="T4" fmla="*/ 16 w 23"/>
                  <a:gd name="T5" fmla="*/ 5 h 26"/>
                  <a:gd name="T6" fmla="*/ 12 w 23"/>
                  <a:gd name="T7" fmla="*/ 0 h 26"/>
                  <a:gd name="T8" fmla="*/ 0 w 23"/>
                  <a:gd name="T9" fmla="*/ 12 h 26"/>
                  <a:gd name="T10" fmla="*/ 2 w 23"/>
                  <a:gd name="T11" fmla="*/ 16 h 26"/>
                  <a:gd name="T12" fmla="*/ 9 w 23"/>
                  <a:gd name="T13" fmla="*/ 23 h 26"/>
                  <a:gd name="T14" fmla="*/ 9 w 23"/>
                  <a:gd name="T15" fmla="*/ 26 h 26"/>
                  <a:gd name="T16" fmla="*/ 23 w 23"/>
                  <a:gd name="T17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23" y="14"/>
                    </a:moveTo>
                    <a:lnTo>
                      <a:pt x="23" y="12"/>
                    </a:lnTo>
                    <a:lnTo>
                      <a:pt x="16" y="5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23"/>
                    </a:lnTo>
                    <a:lnTo>
                      <a:pt x="9" y="26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81"/>
              <p:cNvSpPr/>
              <p:nvPr/>
            </p:nvSpPr>
            <p:spPr bwMode="auto">
              <a:xfrm>
                <a:off x="5891" y="1442"/>
                <a:ext cx="26" cy="26"/>
              </a:xfrm>
              <a:custGeom>
                <a:avLst/>
                <a:gdLst>
                  <a:gd name="T0" fmla="*/ 26 w 26"/>
                  <a:gd name="T1" fmla="*/ 14 h 26"/>
                  <a:gd name="T2" fmla="*/ 19 w 26"/>
                  <a:gd name="T3" fmla="*/ 7 h 26"/>
                  <a:gd name="T4" fmla="*/ 15 w 26"/>
                  <a:gd name="T5" fmla="*/ 0 h 26"/>
                  <a:gd name="T6" fmla="*/ 0 w 26"/>
                  <a:gd name="T7" fmla="*/ 11 h 26"/>
                  <a:gd name="T8" fmla="*/ 5 w 26"/>
                  <a:gd name="T9" fmla="*/ 16 h 26"/>
                  <a:gd name="T10" fmla="*/ 12 w 26"/>
                  <a:gd name="T11" fmla="*/ 26 h 26"/>
                  <a:gd name="T12" fmla="*/ 26 w 26"/>
                  <a:gd name="T13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6" y="14"/>
                    </a:moveTo>
                    <a:lnTo>
                      <a:pt x="19" y="7"/>
                    </a:lnTo>
                    <a:lnTo>
                      <a:pt x="15" y="0"/>
                    </a:lnTo>
                    <a:lnTo>
                      <a:pt x="0" y="11"/>
                    </a:lnTo>
                    <a:lnTo>
                      <a:pt x="5" y="16"/>
                    </a:lnTo>
                    <a:lnTo>
                      <a:pt x="12" y="26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82"/>
              <p:cNvSpPr/>
              <p:nvPr/>
            </p:nvSpPr>
            <p:spPr bwMode="auto">
              <a:xfrm>
                <a:off x="5934" y="1501"/>
                <a:ext cx="24" cy="26"/>
              </a:xfrm>
              <a:custGeom>
                <a:avLst/>
                <a:gdLst>
                  <a:gd name="T0" fmla="*/ 24 w 24"/>
                  <a:gd name="T1" fmla="*/ 16 h 26"/>
                  <a:gd name="T2" fmla="*/ 19 w 24"/>
                  <a:gd name="T3" fmla="*/ 7 h 26"/>
                  <a:gd name="T4" fmla="*/ 14 w 24"/>
                  <a:gd name="T5" fmla="*/ 0 h 26"/>
                  <a:gd name="T6" fmla="*/ 0 w 24"/>
                  <a:gd name="T7" fmla="*/ 9 h 26"/>
                  <a:gd name="T8" fmla="*/ 5 w 24"/>
                  <a:gd name="T9" fmla="*/ 19 h 26"/>
                  <a:gd name="T10" fmla="*/ 9 w 24"/>
                  <a:gd name="T11" fmla="*/ 26 h 26"/>
                  <a:gd name="T12" fmla="*/ 24 w 24"/>
                  <a:gd name="T13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6">
                    <a:moveTo>
                      <a:pt x="24" y="16"/>
                    </a:moveTo>
                    <a:lnTo>
                      <a:pt x="19" y="7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5" y="19"/>
                    </a:lnTo>
                    <a:lnTo>
                      <a:pt x="9" y="26"/>
                    </a:lnTo>
                    <a:lnTo>
                      <a:pt x="24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83"/>
              <p:cNvSpPr/>
              <p:nvPr/>
            </p:nvSpPr>
            <p:spPr bwMode="auto">
              <a:xfrm>
                <a:off x="5972" y="1562"/>
                <a:ext cx="26" cy="26"/>
              </a:xfrm>
              <a:custGeom>
                <a:avLst/>
                <a:gdLst>
                  <a:gd name="T0" fmla="*/ 26 w 26"/>
                  <a:gd name="T1" fmla="*/ 17 h 26"/>
                  <a:gd name="T2" fmla="*/ 21 w 26"/>
                  <a:gd name="T3" fmla="*/ 10 h 26"/>
                  <a:gd name="T4" fmla="*/ 16 w 26"/>
                  <a:gd name="T5" fmla="*/ 0 h 26"/>
                  <a:gd name="T6" fmla="*/ 0 w 26"/>
                  <a:gd name="T7" fmla="*/ 10 h 26"/>
                  <a:gd name="T8" fmla="*/ 5 w 26"/>
                  <a:gd name="T9" fmla="*/ 17 h 26"/>
                  <a:gd name="T10" fmla="*/ 9 w 26"/>
                  <a:gd name="T11" fmla="*/ 26 h 26"/>
                  <a:gd name="T12" fmla="*/ 26 w 26"/>
                  <a:gd name="T1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6" y="17"/>
                    </a:moveTo>
                    <a:lnTo>
                      <a:pt x="21" y="10"/>
                    </a:lnTo>
                    <a:lnTo>
                      <a:pt x="16" y="0"/>
                    </a:lnTo>
                    <a:lnTo>
                      <a:pt x="0" y="10"/>
                    </a:lnTo>
                    <a:lnTo>
                      <a:pt x="5" y="17"/>
                    </a:lnTo>
                    <a:lnTo>
                      <a:pt x="9" y="26"/>
                    </a:lnTo>
                    <a:lnTo>
                      <a:pt x="26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84"/>
              <p:cNvSpPr/>
              <p:nvPr/>
            </p:nvSpPr>
            <p:spPr bwMode="auto">
              <a:xfrm>
                <a:off x="6007" y="1626"/>
                <a:ext cx="24" cy="24"/>
              </a:xfrm>
              <a:custGeom>
                <a:avLst/>
                <a:gdLst>
                  <a:gd name="T0" fmla="*/ 24 w 24"/>
                  <a:gd name="T1" fmla="*/ 17 h 24"/>
                  <a:gd name="T2" fmla="*/ 22 w 24"/>
                  <a:gd name="T3" fmla="*/ 7 h 24"/>
                  <a:gd name="T4" fmla="*/ 17 w 24"/>
                  <a:gd name="T5" fmla="*/ 0 h 24"/>
                  <a:gd name="T6" fmla="*/ 0 w 24"/>
                  <a:gd name="T7" fmla="*/ 7 h 24"/>
                  <a:gd name="T8" fmla="*/ 5 w 24"/>
                  <a:gd name="T9" fmla="*/ 17 h 24"/>
                  <a:gd name="T10" fmla="*/ 10 w 24"/>
                  <a:gd name="T11" fmla="*/ 24 h 24"/>
                  <a:gd name="T12" fmla="*/ 24 w 24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17"/>
                    </a:moveTo>
                    <a:lnTo>
                      <a:pt x="22" y="7"/>
                    </a:lnTo>
                    <a:lnTo>
                      <a:pt x="17" y="0"/>
                    </a:lnTo>
                    <a:lnTo>
                      <a:pt x="0" y="7"/>
                    </a:lnTo>
                    <a:lnTo>
                      <a:pt x="5" y="17"/>
                    </a:lnTo>
                    <a:lnTo>
                      <a:pt x="10" y="24"/>
                    </a:lnTo>
                    <a:lnTo>
                      <a:pt x="24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85"/>
              <p:cNvSpPr/>
              <p:nvPr/>
            </p:nvSpPr>
            <p:spPr bwMode="auto">
              <a:xfrm>
                <a:off x="6038" y="1690"/>
                <a:ext cx="24" cy="24"/>
              </a:xfrm>
              <a:custGeom>
                <a:avLst/>
                <a:gdLst>
                  <a:gd name="T0" fmla="*/ 24 w 24"/>
                  <a:gd name="T1" fmla="*/ 17 h 24"/>
                  <a:gd name="T2" fmla="*/ 21 w 24"/>
                  <a:gd name="T3" fmla="*/ 10 h 24"/>
                  <a:gd name="T4" fmla="*/ 17 w 24"/>
                  <a:gd name="T5" fmla="*/ 0 h 24"/>
                  <a:gd name="T6" fmla="*/ 0 w 24"/>
                  <a:gd name="T7" fmla="*/ 10 h 24"/>
                  <a:gd name="T8" fmla="*/ 5 w 24"/>
                  <a:gd name="T9" fmla="*/ 17 h 24"/>
                  <a:gd name="T10" fmla="*/ 10 w 24"/>
                  <a:gd name="T11" fmla="*/ 24 h 24"/>
                  <a:gd name="T12" fmla="*/ 24 w 24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24" y="17"/>
                    </a:moveTo>
                    <a:lnTo>
                      <a:pt x="21" y="10"/>
                    </a:lnTo>
                    <a:lnTo>
                      <a:pt x="17" y="0"/>
                    </a:lnTo>
                    <a:lnTo>
                      <a:pt x="0" y="10"/>
                    </a:lnTo>
                    <a:lnTo>
                      <a:pt x="5" y="17"/>
                    </a:lnTo>
                    <a:lnTo>
                      <a:pt x="10" y="24"/>
                    </a:lnTo>
                    <a:lnTo>
                      <a:pt x="24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86"/>
              <p:cNvSpPr/>
              <p:nvPr/>
            </p:nvSpPr>
            <p:spPr bwMode="auto">
              <a:xfrm>
                <a:off x="6066" y="1759"/>
                <a:ext cx="24" cy="21"/>
              </a:xfrm>
              <a:custGeom>
                <a:avLst/>
                <a:gdLst>
                  <a:gd name="T0" fmla="*/ 24 w 24"/>
                  <a:gd name="T1" fmla="*/ 16 h 21"/>
                  <a:gd name="T2" fmla="*/ 24 w 24"/>
                  <a:gd name="T3" fmla="*/ 14 h 21"/>
                  <a:gd name="T4" fmla="*/ 19 w 24"/>
                  <a:gd name="T5" fmla="*/ 5 h 21"/>
                  <a:gd name="T6" fmla="*/ 17 w 24"/>
                  <a:gd name="T7" fmla="*/ 0 h 21"/>
                  <a:gd name="T8" fmla="*/ 0 w 24"/>
                  <a:gd name="T9" fmla="*/ 5 h 21"/>
                  <a:gd name="T10" fmla="*/ 3 w 24"/>
                  <a:gd name="T11" fmla="*/ 12 h 21"/>
                  <a:gd name="T12" fmla="*/ 8 w 24"/>
                  <a:gd name="T13" fmla="*/ 21 h 21"/>
                  <a:gd name="T14" fmla="*/ 8 w 24"/>
                  <a:gd name="T15" fmla="*/ 21 h 21"/>
                  <a:gd name="T16" fmla="*/ 24 w 24"/>
                  <a:gd name="T1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6"/>
                    </a:moveTo>
                    <a:lnTo>
                      <a:pt x="24" y="14"/>
                    </a:lnTo>
                    <a:lnTo>
                      <a:pt x="19" y="5"/>
                    </a:lnTo>
                    <a:lnTo>
                      <a:pt x="17" y="0"/>
                    </a:lnTo>
                    <a:lnTo>
                      <a:pt x="0" y="5"/>
                    </a:lnTo>
                    <a:lnTo>
                      <a:pt x="3" y="12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24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87"/>
              <p:cNvSpPr/>
              <p:nvPr/>
            </p:nvSpPr>
            <p:spPr bwMode="auto">
              <a:xfrm>
                <a:off x="6090" y="1827"/>
                <a:ext cx="24" cy="22"/>
              </a:xfrm>
              <a:custGeom>
                <a:avLst/>
                <a:gdLst>
                  <a:gd name="T0" fmla="*/ 24 w 24"/>
                  <a:gd name="T1" fmla="*/ 17 h 22"/>
                  <a:gd name="T2" fmla="*/ 21 w 24"/>
                  <a:gd name="T3" fmla="*/ 15 h 22"/>
                  <a:gd name="T4" fmla="*/ 19 w 24"/>
                  <a:gd name="T5" fmla="*/ 5 h 22"/>
                  <a:gd name="T6" fmla="*/ 17 w 24"/>
                  <a:gd name="T7" fmla="*/ 0 h 22"/>
                  <a:gd name="T8" fmla="*/ 0 w 24"/>
                  <a:gd name="T9" fmla="*/ 5 h 22"/>
                  <a:gd name="T10" fmla="*/ 3 w 24"/>
                  <a:gd name="T11" fmla="*/ 10 h 22"/>
                  <a:gd name="T12" fmla="*/ 5 w 24"/>
                  <a:gd name="T13" fmla="*/ 19 h 22"/>
                  <a:gd name="T14" fmla="*/ 5 w 24"/>
                  <a:gd name="T15" fmla="*/ 22 h 22"/>
                  <a:gd name="T16" fmla="*/ 24 w 24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2">
                    <a:moveTo>
                      <a:pt x="24" y="17"/>
                    </a:moveTo>
                    <a:lnTo>
                      <a:pt x="21" y="15"/>
                    </a:lnTo>
                    <a:lnTo>
                      <a:pt x="19" y="5"/>
                    </a:lnTo>
                    <a:lnTo>
                      <a:pt x="17" y="0"/>
                    </a:lnTo>
                    <a:lnTo>
                      <a:pt x="0" y="5"/>
                    </a:lnTo>
                    <a:lnTo>
                      <a:pt x="3" y="10"/>
                    </a:lnTo>
                    <a:lnTo>
                      <a:pt x="5" y="19"/>
                    </a:lnTo>
                    <a:lnTo>
                      <a:pt x="5" y="22"/>
                    </a:lnTo>
                    <a:lnTo>
                      <a:pt x="24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88"/>
              <p:cNvSpPr/>
              <p:nvPr/>
            </p:nvSpPr>
            <p:spPr bwMode="auto">
              <a:xfrm>
                <a:off x="6109" y="1896"/>
                <a:ext cx="24" cy="21"/>
              </a:xfrm>
              <a:custGeom>
                <a:avLst/>
                <a:gdLst>
                  <a:gd name="T0" fmla="*/ 24 w 24"/>
                  <a:gd name="T1" fmla="*/ 19 h 21"/>
                  <a:gd name="T2" fmla="*/ 21 w 24"/>
                  <a:gd name="T3" fmla="*/ 12 h 21"/>
                  <a:gd name="T4" fmla="*/ 19 w 24"/>
                  <a:gd name="T5" fmla="*/ 2 h 21"/>
                  <a:gd name="T6" fmla="*/ 19 w 24"/>
                  <a:gd name="T7" fmla="*/ 0 h 21"/>
                  <a:gd name="T8" fmla="*/ 0 w 24"/>
                  <a:gd name="T9" fmla="*/ 5 h 21"/>
                  <a:gd name="T10" fmla="*/ 2 w 24"/>
                  <a:gd name="T11" fmla="*/ 7 h 21"/>
                  <a:gd name="T12" fmla="*/ 5 w 24"/>
                  <a:gd name="T13" fmla="*/ 17 h 21"/>
                  <a:gd name="T14" fmla="*/ 5 w 24"/>
                  <a:gd name="T15" fmla="*/ 21 h 21"/>
                  <a:gd name="T16" fmla="*/ 24 w 24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1">
                    <a:moveTo>
                      <a:pt x="24" y="19"/>
                    </a:moveTo>
                    <a:lnTo>
                      <a:pt x="21" y="12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89"/>
              <p:cNvSpPr/>
              <p:nvPr/>
            </p:nvSpPr>
            <p:spPr bwMode="auto">
              <a:xfrm>
                <a:off x="6126" y="1967"/>
                <a:ext cx="19" cy="21"/>
              </a:xfrm>
              <a:custGeom>
                <a:avLst/>
                <a:gdLst>
                  <a:gd name="T0" fmla="*/ 19 w 19"/>
                  <a:gd name="T1" fmla="*/ 19 h 21"/>
                  <a:gd name="T2" fmla="*/ 19 w 19"/>
                  <a:gd name="T3" fmla="*/ 12 h 21"/>
                  <a:gd name="T4" fmla="*/ 16 w 19"/>
                  <a:gd name="T5" fmla="*/ 0 h 21"/>
                  <a:gd name="T6" fmla="*/ 16 w 19"/>
                  <a:gd name="T7" fmla="*/ 0 h 21"/>
                  <a:gd name="T8" fmla="*/ 0 w 19"/>
                  <a:gd name="T9" fmla="*/ 5 h 21"/>
                  <a:gd name="T10" fmla="*/ 0 w 19"/>
                  <a:gd name="T11" fmla="*/ 5 h 21"/>
                  <a:gd name="T12" fmla="*/ 0 w 19"/>
                  <a:gd name="T13" fmla="*/ 14 h 21"/>
                  <a:gd name="T14" fmla="*/ 2 w 19"/>
                  <a:gd name="T15" fmla="*/ 21 h 21"/>
                  <a:gd name="T16" fmla="*/ 19 w 19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1">
                    <a:moveTo>
                      <a:pt x="19" y="19"/>
                    </a:moveTo>
                    <a:lnTo>
                      <a:pt x="19" y="1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90"/>
              <p:cNvSpPr/>
              <p:nvPr/>
            </p:nvSpPr>
            <p:spPr bwMode="auto">
              <a:xfrm>
                <a:off x="6135" y="2040"/>
                <a:ext cx="19" cy="19"/>
              </a:xfrm>
              <a:custGeom>
                <a:avLst/>
                <a:gdLst>
                  <a:gd name="T0" fmla="*/ 19 w 19"/>
                  <a:gd name="T1" fmla="*/ 17 h 19"/>
                  <a:gd name="T2" fmla="*/ 19 w 19"/>
                  <a:gd name="T3" fmla="*/ 8 h 19"/>
                  <a:gd name="T4" fmla="*/ 19 w 19"/>
                  <a:gd name="T5" fmla="*/ 0 h 19"/>
                  <a:gd name="T6" fmla="*/ 0 w 19"/>
                  <a:gd name="T7" fmla="*/ 0 h 19"/>
                  <a:gd name="T8" fmla="*/ 0 w 19"/>
                  <a:gd name="T9" fmla="*/ 10 h 19"/>
                  <a:gd name="T10" fmla="*/ 2 w 19"/>
                  <a:gd name="T11" fmla="*/ 19 h 19"/>
                  <a:gd name="T12" fmla="*/ 19 w 19"/>
                  <a:gd name="T13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19" y="17"/>
                    </a:moveTo>
                    <a:lnTo>
                      <a:pt x="19" y="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91"/>
              <p:cNvSpPr/>
              <p:nvPr/>
            </p:nvSpPr>
            <p:spPr bwMode="auto">
              <a:xfrm>
                <a:off x="6140" y="2112"/>
                <a:ext cx="19" cy="18"/>
              </a:xfrm>
              <a:custGeom>
                <a:avLst/>
                <a:gdLst>
                  <a:gd name="T0" fmla="*/ 19 w 19"/>
                  <a:gd name="T1" fmla="*/ 18 h 18"/>
                  <a:gd name="T2" fmla="*/ 19 w 19"/>
                  <a:gd name="T3" fmla="*/ 16 h 18"/>
                  <a:gd name="T4" fmla="*/ 19 w 19"/>
                  <a:gd name="T5" fmla="*/ 7 h 18"/>
                  <a:gd name="T6" fmla="*/ 19 w 19"/>
                  <a:gd name="T7" fmla="*/ 0 h 18"/>
                  <a:gd name="T8" fmla="*/ 0 w 19"/>
                  <a:gd name="T9" fmla="*/ 2 h 18"/>
                  <a:gd name="T10" fmla="*/ 0 w 19"/>
                  <a:gd name="T11" fmla="*/ 7 h 18"/>
                  <a:gd name="T12" fmla="*/ 0 w 19"/>
                  <a:gd name="T13" fmla="*/ 18 h 18"/>
                  <a:gd name="T14" fmla="*/ 2 w 19"/>
                  <a:gd name="T15" fmla="*/ 18 h 18"/>
                  <a:gd name="T16" fmla="*/ 19 w 19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9" y="16"/>
                    </a:lnTo>
                    <a:lnTo>
                      <a:pt x="19" y="7"/>
                    </a:lnTo>
                    <a:lnTo>
                      <a:pt x="19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92"/>
              <p:cNvSpPr/>
              <p:nvPr/>
            </p:nvSpPr>
            <p:spPr bwMode="auto">
              <a:xfrm>
                <a:off x="6140" y="2185"/>
                <a:ext cx="19" cy="19"/>
              </a:xfrm>
              <a:custGeom>
                <a:avLst/>
                <a:gdLst>
                  <a:gd name="T0" fmla="*/ 19 w 19"/>
                  <a:gd name="T1" fmla="*/ 19 h 19"/>
                  <a:gd name="T2" fmla="*/ 19 w 19"/>
                  <a:gd name="T3" fmla="*/ 16 h 19"/>
                  <a:gd name="T4" fmla="*/ 19 w 19"/>
                  <a:gd name="T5" fmla="*/ 5 h 19"/>
                  <a:gd name="T6" fmla="*/ 19 w 19"/>
                  <a:gd name="T7" fmla="*/ 0 h 19"/>
                  <a:gd name="T8" fmla="*/ 2 w 19"/>
                  <a:gd name="T9" fmla="*/ 0 h 19"/>
                  <a:gd name="T10" fmla="*/ 0 w 19"/>
                  <a:gd name="T11" fmla="*/ 5 h 19"/>
                  <a:gd name="T12" fmla="*/ 0 w 19"/>
                  <a:gd name="T13" fmla="*/ 14 h 19"/>
                  <a:gd name="T14" fmla="*/ 0 w 19"/>
                  <a:gd name="T15" fmla="*/ 16 h 19"/>
                  <a:gd name="T16" fmla="*/ 19 w 19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19" y="19"/>
                    </a:moveTo>
                    <a:lnTo>
                      <a:pt x="19" y="16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93"/>
              <p:cNvSpPr/>
              <p:nvPr/>
            </p:nvSpPr>
            <p:spPr bwMode="auto">
              <a:xfrm>
                <a:off x="6135" y="2256"/>
                <a:ext cx="19" cy="19"/>
              </a:xfrm>
              <a:custGeom>
                <a:avLst/>
                <a:gdLst>
                  <a:gd name="T0" fmla="*/ 19 w 19"/>
                  <a:gd name="T1" fmla="*/ 19 h 19"/>
                  <a:gd name="T2" fmla="*/ 19 w 19"/>
                  <a:gd name="T3" fmla="*/ 16 h 19"/>
                  <a:gd name="T4" fmla="*/ 19 w 19"/>
                  <a:gd name="T5" fmla="*/ 5 h 19"/>
                  <a:gd name="T6" fmla="*/ 19 w 19"/>
                  <a:gd name="T7" fmla="*/ 2 h 19"/>
                  <a:gd name="T8" fmla="*/ 2 w 19"/>
                  <a:gd name="T9" fmla="*/ 0 h 19"/>
                  <a:gd name="T10" fmla="*/ 2 w 19"/>
                  <a:gd name="T11" fmla="*/ 5 h 19"/>
                  <a:gd name="T12" fmla="*/ 0 w 19"/>
                  <a:gd name="T13" fmla="*/ 14 h 19"/>
                  <a:gd name="T14" fmla="*/ 0 w 19"/>
                  <a:gd name="T15" fmla="*/ 19 h 19"/>
                  <a:gd name="T16" fmla="*/ 19 w 19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19" y="19"/>
                    </a:moveTo>
                    <a:lnTo>
                      <a:pt x="19" y="16"/>
                    </a:lnTo>
                    <a:lnTo>
                      <a:pt x="19" y="5"/>
                    </a:lnTo>
                    <a:lnTo>
                      <a:pt x="19" y="2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94"/>
              <p:cNvSpPr/>
              <p:nvPr/>
            </p:nvSpPr>
            <p:spPr bwMode="auto">
              <a:xfrm>
                <a:off x="6126" y="2327"/>
                <a:ext cx="21" cy="21"/>
              </a:xfrm>
              <a:custGeom>
                <a:avLst/>
                <a:gdLst>
                  <a:gd name="T0" fmla="*/ 16 w 21"/>
                  <a:gd name="T1" fmla="*/ 21 h 21"/>
                  <a:gd name="T2" fmla="*/ 19 w 21"/>
                  <a:gd name="T3" fmla="*/ 14 h 21"/>
                  <a:gd name="T4" fmla="*/ 21 w 21"/>
                  <a:gd name="T5" fmla="*/ 5 h 21"/>
                  <a:gd name="T6" fmla="*/ 21 w 21"/>
                  <a:gd name="T7" fmla="*/ 2 h 21"/>
                  <a:gd name="T8" fmla="*/ 2 w 21"/>
                  <a:gd name="T9" fmla="*/ 0 h 21"/>
                  <a:gd name="T10" fmla="*/ 2 w 21"/>
                  <a:gd name="T11" fmla="*/ 2 h 21"/>
                  <a:gd name="T12" fmla="*/ 0 w 21"/>
                  <a:gd name="T13" fmla="*/ 12 h 21"/>
                  <a:gd name="T14" fmla="*/ 0 w 21"/>
                  <a:gd name="T15" fmla="*/ 16 h 21"/>
                  <a:gd name="T16" fmla="*/ 16 w 2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16" y="21"/>
                    </a:moveTo>
                    <a:lnTo>
                      <a:pt x="19" y="14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6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95"/>
              <p:cNvSpPr/>
              <p:nvPr/>
            </p:nvSpPr>
            <p:spPr bwMode="auto">
              <a:xfrm>
                <a:off x="6111" y="2398"/>
                <a:ext cx="22" cy="21"/>
              </a:xfrm>
              <a:custGeom>
                <a:avLst/>
                <a:gdLst>
                  <a:gd name="T0" fmla="*/ 17 w 22"/>
                  <a:gd name="T1" fmla="*/ 21 h 21"/>
                  <a:gd name="T2" fmla="*/ 19 w 22"/>
                  <a:gd name="T3" fmla="*/ 12 h 21"/>
                  <a:gd name="T4" fmla="*/ 22 w 22"/>
                  <a:gd name="T5" fmla="*/ 2 h 21"/>
                  <a:gd name="T6" fmla="*/ 3 w 22"/>
                  <a:gd name="T7" fmla="*/ 0 h 21"/>
                  <a:gd name="T8" fmla="*/ 3 w 22"/>
                  <a:gd name="T9" fmla="*/ 9 h 21"/>
                  <a:gd name="T10" fmla="*/ 0 w 22"/>
                  <a:gd name="T11" fmla="*/ 17 h 21"/>
                  <a:gd name="T12" fmla="*/ 17 w 22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1">
                    <a:moveTo>
                      <a:pt x="17" y="21"/>
                    </a:moveTo>
                    <a:lnTo>
                      <a:pt x="19" y="12"/>
                    </a:lnTo>
                    <a:lnTo>
                      <a:pt x="22" y="2"/>
                    </a:lnTo>
                    <a:lnTo>
                      <a:pt x="3" y="0"/>
                    </a:lnTo>
                    <a:lnTo>
                      <a:pt x="3" y="9"/>
                    </a:lnTo>
                    <a:lnTo>
                      <a:pt x="0" y="17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96"/>
              <p:cNvSpPr/>
              <p:nvPr/>
            </p:nvSpPr>
            <p:spPr bwMode="auto">
              <a:xfrm>
                <a:off x="6093" y="2467"/>
                <a:ext cx="21" cy="21"/>
              </a:xfrm>
              <a:custGeom>
                <a:avLst/>
                <a:gdLst>
                  <a:gd name="T0" fmla="*/ 16 w 21"/>
                  <a:gd name="T1" fmla="*/ 21 h 21"/>
                  <a:gd name="T2" fmla="*/ 16 w 21"/>
                  <a:gd name="T3" fmla="*/ 21 h 21"/>
                  <a:gd name="T4" fmla="*/ 18 w 21"/>
                  <a:gd name="T5" fmla="*/ 11 h 21"/>
                  <a:gd name="T6" fmla="*/ 21 w 21"/>
                  <a:gd name="T7" fmla="*/ 4 h 21"/>
                  <a:gd name="T8" fmla="*/ 4 w 21"/>
                  <a:gd name="T9" fmla="*/ 0 h 21"/>
                  <a:gd name="T10" fmla="*/ 2 w 21"/>
                  <a:gd name="T11" fmla="*/ 7 h 21"/>
                  <a:gd name="T12" fmla="*/ 0 w 21"/>
                  <a:gd name="T13" fmla="*/ 16 h 21"/>
                  <a:gd name="T14" fmla="*/ 0 w 21"/>
                  <a:gd name="T15" fmla="*/ 16 h 21"/>
                  <a:gd name="T16" fmla="*/ 16 w 2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16" y="21"/>
                    </a:moveTo>
                    <a:lnTo>
                      <a:pt x="16" y="21"/>
                    </a:lnTo>
                    <a:lnTo>
                      <a:pt x="18" y="11"/>
                    </a:lnTo>
                    <a:lnTo>
                      <a:pt x="21" y="4"/>
                    </a:lnTo>
                    <a:lnTo>
                      <a:pt x="4" y="0"/>
                    </a:lnTo>
                    <a:lnTo>
                      <a:pt x="2" y="7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6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97"/>
              <p:cNvSpPr/>
              <p:nvPr/>
            </p:nvSpPr>
            <p:spPr bwMode="auto">
              <a:xfrm>
                <a:off x="6069" y="2535"/>
                <a:ext cx="24" cy="22"/>
              </a:xfrm>
              <a:custGeom>
                <a:avLst/>
                <a:gdLst>
                  <a:gd name="T0" fmla="*/ 16 w 24"/>
                  <a:gd name="T1" fmla="*/ 22 h 22"/>
                  <a:gd name="T2" fmla="*/ 16 w 24"/>
                  <a:gd name="T3" fmla="*/ 19 h 22"/>
                  <a:gd name="T4" fmla="*/ 21 w 24"/>
                  <a:gd name="T5" fmla="*/ 10 h 22"/>
                  <a:gd name="T6" fmla="*/ 24 w 24"/>
                  <a:gd name="T7" fmla="*/ 5 h 22"/>
                  <a:gd name="T8" fmla="*/ 5 w 24"/>
                  <a:gd name="T9" fmla="*/ 0 h 22"/>
                  <a:gd name="T10" fmla="*/ 5 w 24"/>
                  <a:gd name="T11" fmla="*/ 5 h 22"/>
                  <a:gd name="T12" fmla="*/ 0 w 24"/>
                  <a:gd name="T13" fmla="*/ 14 h 22"/>
                  <a:gd name="T14" fmla="*/ 0 w 24"/>
                  <a:gd name="T15" fmla="*/ 17 h 22"/>
                  <a:gd name="T16" fmla="*/ 16 w 24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2">
                    <a:moveTo>
                      <a:pt x="16" y="22"/>
                    </a:moveTo>
                    <a:lnTo>
                      <a:pt x="16" y="19"/>
                    </a:lnTo>
                    <a:lnTo>
                      <a:pt x="21" y="10"/>
                    </a:lnTo>
                    <a:lnTo>
                      <a:pt x="24" y="5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16" y="2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98"/>
              <p:cNvSpPr/>
              <p:nvPr/>
            </p:nvSpPr>
            <p:spPr bwMode="auto">
              <a:xfrm>
                <a:off x="6040" y="2602"/>
                <a:ext cx="24" cy="23"/>
              </a:xfrm>
              <a:custGeom>
                <a:avLst/>
                <a:gdLst>
                  <a:gd name="T0" fmla="*/ 17 w 24"/>
                  <a:gd name="T1" fmla="*/ 23 h 23"/>
                  <a:gd name="T2" fmla="*/ 19 w 24"/>
                  <a:gd name="T3" fmla="*/ 18 h 23"/>
                  <a:gd name="T4" fmla="*/ 24 w 24"/>
                  <a:gd name="T5" fmla="*/ 9 h 23"/>
                  <a:gd name="T6" fmla="*/ 24 w 24"/>
                  <a:gd name="T7" fmla="*/ 7 h 23"/>
                  <a:gd name="T8" fmla="*/ 8 w 24"/>
                  <a:gd name="T9" fmla="*/ 0 h 23"/>
                  <a:gd name="T10" fmla="*/ 8 w 24"/>
                  <a:gd name="T11" fmla="*/ 2 h 23"/>
                  <a:gd name="T12" fmla="*/ 3 w 24"/>
                  <a:gd name="T13" fmla="*/ 11 h 23"/>
                  <a:gd name="T14" fmla="*/ 0 w 24"/>
                  <a:gd name="T15" fmla="*/ 16 h 23"/>
                  <a:gd name="T16" fmla="*/ 17 w 24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17" y="23"/>
                    </a:moveTo>
                    <a:lnTo>
                      <a:pt x="19" y="18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99"/>
              <p:cNvSpPr/>
              <p:nvPr/>
            </p:nvSpPr>
            <p:spPr bwMode="auto">
              <a:xfrm>
                <a:off x="6010" y="2665"/>
                <a:ext cx="23" cy="24"/>
              </a:xfrm>
              <a:custGeom>
                <a:avLst/>
                <a:gdLst>
                  <a:gd name="T0" fmla="*/ 16 w 23"/>
                  <a:gd name="T1" fmla="*/ 24 h 24"/>
                  <a:gd name="T2" fmla="*/ 19 w 23"/>
                  <a:gd name="T3" fmla="*/ 19 h 24"/>
                  <a:gd name="T4" fmla="*/ 23 w 23"/>
                  <a:gd name="T5" fmla="*/ 12 h 24"/>
                  <a:gd name="T6" fmla="*/ 23 w 23"/>
                  <a:gd name="T7" fmla="*/ 10 h 24"/>
                  <a:gd name="T8" fmla="*/ 7 w 23"/>
                  <a:gd name="T9" fmla="*/ 0 h 24"/>
                  <a:gd name="T10" fmla="*/ 7 w 23"/>
                  <a:gd name="T11" fmla="*/ 3 h 24"/>
                  <a:gd name="T12" fmla="*/ 2 w 23"/>
                  <a:gd name="T13" fmla="*/ 12 h 24"/>
                  <a:gd name="T14" fmla="*/ 0 w 23"/>
                  <a:gd name="T15" fmla="*/ 17 h 24"/>
                  <a:gd name="T16" fmla="*/ 16 w 23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16" y="24"/>
                    </a:moveTo>
                    <a:lnTo>
                      <a:pt x="19" y="19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2" y="12"/>
                    </a:lnTo>
                    <a:lnTo>
                      <a:pt x="0" y="17"/>
                    </a:ln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100"/>
              <p:cNvSpPr/>
              <p:nvPr/>
            </p:nvSpPr>
            <p:spPr bwMode="auto">
              <a:xfrm>
                <a:off x="5974" y="2729"/>
                <a:ext cx="24" cy="24"/>
              </a:xfrm>
              <a:custGeom>
                <a:avLst/>
                <a:gdLst>
                  <a:gd name="T0" fmla="*/ 17 w 24"/>
                  <a:gd name="T1" fmla="*/ 24 h 24"/>
                  <a:gd name="T2" fmla="*/ 19 w 24"/>
                  <a:gd name="T3" fmla="*/ 19 h 24"/>
                  <a:gd name="T4" fmla="*/ 24 w 24"/>
                  <a:gd name="T5" fmla="*/ 10 h 24"/>
                  <a:gd name="T6" fmla="*/ 24 w 24"/>
                  <a:gd name="T7" fmla="*/ 7 h 24"/>
                  <a:gd name="T8" fmla="*/ 10 w 24"/>
                  <a:gd name="T9" fmla="*/ 0 h 24"/>
                  <a:gd name="T10" fmla="*/ 7 w 24"/>
                  <a:gd name="T11" fmla="*/ 0 h 24"/>
                  <a:gd name="T12" fmla="*/ 3 w 24"/>
                  <a:gd name="T13" fmla="*/ 10 h 24"/>
                  <a:gd name="T14" fmla="*/ 0 w 24"/>
                  <a:gd name="T15" fmla="*/ 15 h 24"/>
                  <a:gd name="T16" fmla="*/ 17 w 2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17" y="24"/>
                    </a:moveTo>
                    <a:lnTo>
                      <a:pt x="19" y="19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10"/>
                    </a:lnTo>
                    <a:lnTo>
                      <a:pt x="0" y="15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01"/>
              <p:cNvSpPr/>
              <p:nvPr/>
            </p:nvSpPr>
            <p:spPr bwMode="auto">
              <a:xfrm>
                <a:off x="5936" y="2789"/>
                <a:ext cx="24" cy="26"/>
              </a:xfrm>
              <a:custGeom>
                <a:avLst/>
                <a:gdLst>
                  <a:gd name="T0" fmla="*/ 15 w 24"/>
                  <a:gd name="T1" fmla="*/ 26 h 26"/>
                  <a:gd name="T2" fmla="*/ 17 w 24"/>
                  <a:gd name="T3" fmla="*/ 21 h 26"/>
                  <a:gd name="T4" fmla="*/ 24 w 24"/>
                  <a:gd name="T5" fmla="*/ 14 h 26"/>
                  <a:gd name="T6" fmla="*/ 24 w 24"/>
                  <a:gd name="T7" fmla="*/ 11 h 26"/>
                  <a:gd name="T8" fmla="*/ 10 w 24"/>
                  <a:gd name="T9" fmla="*/ 0 h 26"/>
                  <a:gd name="T10" fmla="*/ 7 w 24"/>
                  <a:gd name="T11" fmla="*/ 2 h 26"/>
                  <a:gd name="T12" fmla="*/ 3 w 24"/>
                  <a:gd name="T13" fmla="*/ 11 h 26"/>
                  <a:gd name="T14" fmla="*/ 0 w 24"/>
                  <a:gd name="T15" fmla="*/ 16 h 26"/>
                  <a:gd name="T16" fmla="*/ 15 w 24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6">
                    <a:moveTo>
                      <a:pt x="15" y="26"/>
                    </a:moveTo>
                    <a:lnTo>
                      <a:pt x="17" y="21"/>
                    </a:lnTo>
                    <a:lnTo>
                      <a:pt x="24" y="14"/>
                    </a:lnTo>
                    <a:lnTo>
                      <a:pt x="24" y="11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15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102"/>
              <p:cNvSpPr/>
              <p:nvPr/>
            </p:nvSpPr>
            <p:spPr bwMode="auto">
              <a:xfrm>
                <a:off x="5894" y="2848"/>
                <a:ext cx="26" cy="26"/>
              </a:xfrm>
              <a:custGeom>
                <a:avLst/>
                <a:gdLst>
                  <a:gd name="T0" fmla="*/ 14 w 26"/>
                  <a:gd name="T1" fmla="*/ 26 h 26"/>
                  <a:gd name="T2" fmla="*/ 16 w 26"/>
                  <a:gd name="T3" fmla="*/ 23 h 26"/>
                  <a:gd name="T4" fmla="*/ 23 w 26"/>
                  <a:gd name="T5" fmla="*/ 14 h 26"/>
                  <a:gd name="T6" fmla="*/ 26 w 26"/>
                  <a:gd name="T7" fmla="*/ 12 h 26"/>
                  <a:gd name="T8" fmla="*/ 12 w 26"/>
                  <a:gd name="T9" fmla="*/ 0 h 26"/>
                  <a:gd name="T10" fmla="*/ 9 w 26"/>
                  <a:gd name="T11" fmla="*/ 4 h 26"/>
                  <a:gd name="T12" fmla="*/ 2 w 26"/>
                  <a:gd name="T13" fmla="*/ 12 h 26"/>
                  <a:gd name="T14" fmla="*/ 0 w 26"/>
                  <a:gd name="T15" fmla="*/ 14 h 26"/>
                  <a:gd name="T16" fmla="*/ 14 w 26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14" y="26"/>
                    </a:moveTo>
                    <a:lnTo>
                      <a:pt x="16" y="23"/>
                    </a:lnTo>
                    <a:lnTo>
                      <a:pt x="23" y="14"/>
                    </a:lnTo>
                    <a:lnTo>
                      <a:pt x="26" y="12"/>
                    </a:lnTo>
                    <a:lnTo>
                      <a:pt x="12" y="0"/>
                    </a:lnTo>
                    <a:lnTo>
                      <a:pt x="9" y="4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103"/>
              <p:cNvSpPr/>
              <p:nvPr/>
            </p:nvSpPr>
            <p:spPr bwMode="auto">
              <a:xfrm>
                <a:off x="5851" y="2905"/>
                <a:ext cx="24" cy="26"/>
              </a:xfrm>
              <a:custGeom>
                <a:avLst/>
                <a:gdLst>
                  <a:gd name="T0" fmla="*/ 12 w 24"/>
                  <a:gd name="T1" fmla="*/ 26 h 26"/>
                  <a:gd name="T2" fmla="*/ 14 w 24"/>
                  <a:gd name="T3" fmla="*/ 26 h 26"/>
                  <a:gd name="T4" fmla="*/ 21 w 24"/>
                  <a:gd name="T5" fmla="*/ 16 h 26"/>
                  <a:gd name="T6" fmla="*/ 24 w 24"/>
                  <a:gd name="T7" fmla="*/ 11 h 26"/>
                  <a:gd name="T8" fmla="*/ 10 w 24"/>
                  <a:gd name="T9" fmla="*/ 0 h 26"/>
                  <a:gd name="T10" fmla="*/ 7 w 24"/>
                  <a:gd name="T11" fmla="*/ 4 h 26"/>
                  <a:gd name="T12" fmla="*/ 0 w 24"/>
                  <a:gd name="T13" fmla="*/ 14 h 26"/>
                  <a:gd name="T14" fmla="*/ 0 w 24"/>
                  <a:gd name="T15" fmla="*/ 14 h 26"/>
                  <a:gd name="T16" fmla="*/ 12 w 24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6">
                    <a:moveTo>
                      <a:pt x="12" y="26"/>
                    </a:moveTo>
                    <a:lnTo>
                      <a:pt x="14" y="26"/>
                    </a:lnTo>
                    <a:lnTo>
                      <a:pt x="21" y="16"/>
                    </a:lnTo>
                    <a:lnTo>
                      <a:pt x="24" y="11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104"/>
              <p:cNvSpPr/>
              <p:nvPr/>
            </p:nvSpPr>
            <p:spPr bwMode="auto">
              <a:xfrm>
                <a:off x="5804" y="2961"/>
                <a:ext cx="26" cy="24"/>
              </a:xfrm>
              <a:custGeom>
                <a:avLst/>
                <a:gdLst>
                  <a:gd name="T0" fmla="*/ 12 w 26"/>
                  <a:gd name="T1" fmla="*/ 24 h 24"/>
                  <a:gd name="T2" fmla="*/ 19 w 26"/>
                  <a:gd name="T3" fmla="*/ 19 h 24"/>
                  <a:gd name="T4" fmla="*/ 26 w 26"/>
                  <a:gd name="T5" fmla="*/ 12 h 24"/>
                  <a:gd name="T6" fmla="*/ 12 w 26"/>
                  <a:gd name="T7" fmla="*/ 0 h 24"/>
                  <a:gd name="T8" fmla="*/ 5 w 26"/>
                  <a:gd name="T9" fmla="*/ 7 h 24"/>
                  <a:gd name="T10" fmla="*/ 0 w 26"/>
                  <a:gd name="T11" fmla="*/ 12 h 24"/>
                  <a:gd name="T12" fmla="*/ 12 w 26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12" y="24"/>
                    </a:moveTo>
                    <a:lnTo>
                      <a:pt x="19" y="19"/>
                    </a:lnTo>
                    <a:lnTo>
                      <a:pt x="26" y="12"/>
                    </a:lnTo>
                    <a:lnTo>
                      <a:pt x="12" y="0"/>
                    </a:lnTo>
                    <a:lnTo>
                      <a:pt x="5" y="7"/>
                    </a:lnTo>
                    <a:lnTo>
                      <a:pt x="0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105"/>
              <p:cNvSpPr/>
              <p:nvPr/>
            </p:nvSpPr>
            <p:spPr bwMode="auto">
              <a:xfrm>
                <a:off x="5754" y="3013"/>
                <a:ext cx="26" cy="26"/>
              </a:xfrm>
              <a:custGeom>
                <a:avLst/>
                <a:gdLst>
                  <a:gd name="T0" fmla="*/ 12 w 26"/>
                  <a:gd name="T1" fmla="*/ 26 h 26"/>
                  <a:gd name="T2" fmla="*/ 17 w 26"/>
                  <a:gd name="T3" fmla="*/ 22 h 26"/>
                  <a:gd name="T4" fmla="*/ 24 w 26"/>
                  <a:gd name="T5" fmla="*/ 15 h 26"/>
                  <a:gd name="T6" fmla="*/ 26 w 26"/>
                  <a:gd name="T7" fmla="*/ 12 h 26"/>
                  <a:gd name="T8" fmla="*/ 12 w 26"/>
                  <a:gd name="T9" fmla="*/ 0 h 26"/>
                  <a:gd name="T10" fmla="*/ 10 w 26"/>
                  <a:gd name="T11" fmla="*/ 3 h 26"/>
                  <a:gd name="T12" fmla="*/ 3 w 26"/>
                  <a:gd name="T13" fmla="*/ 10 h 26"/>
                  <a:gd name="T14" fmla="*/ 0 w 26"/>
                  <a:gd name="T15" fmla="*/ 12 h 26"/>
                  <a:gd name="T16" fmla="*/ 12 w 26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12" y="26"/>
                    </a:moveTo>
                    <a:lnTo>
                      <a:pt x="17" y="22"/>
                    </a:lnTo>
                    <a:lnTo>
                      <a:pt x="24" y="15"/>
                    </a:lnTo>
                    <a:lnTo>
                      <a:pt x="26" y="12"/>
                    </a:lnTo>
                    <a:lnTo>
                      <a:pt x="12" y="0"/>
                    </a:lnTo>
                    <a:lnTo>
                      <a:pt x="10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06"/>
              <p:cNvSpPr/>
              <p:nvPr/>
            </p:nvSpPr>
            <p:spPr bwMode="auto">
              <a:xfrm>
                <a:off x="5702" y="3063"/>
                <a:ext cx="26" cy="26"/>
              </a:xfrm>
              <a:custGeom>
                <a:avLst/>
                <a:gdLst>
                  <a:gd name="T0" fmla="*/ 12 w 26"/>
                  <a:gd name="T1" fmla="*/ 26 h 26"/>
                  <a:gd name="T2" fmla="*/ 19 w 26"/>
                  <a:gd name="T3" fmla="*/ 19 h 26"/>
                  <a:gd name="T4" fmla="*/ 26 w 26"/>
                  <a:gd name="T5" fmla="*/ 14 h 26"/>
                  <a:gd name="T6" fmla="*/ 14 w 26"/>
                  <a:gd name="T7" fmla="*/ 0 h 26"/>
                  <a:gd name="T8" fmla="*/ 7 w 26"/>
                  <a:gd name="T9" fmla="*/ 7 h 26"/>
                  <a:gd name="T10" fmla="*/ 0 w 26"/>
                  <a:gd name="T11" fmla="*/ 12 h 26"/>
                  <a:gd name="T12" fmla="*/ 12 w 2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12" y="26"/>
                    </a:moveTo>
                    <a:lnTo>
                      <a:pt x="19" y="19"/>
                    </a:lnTo>
                    <a:lnTo>
                      <a:pt x="26" y="14"/>
                    </a:lnTo>
                    <a:lnTo>
                      <a:pt x="14" y="0"/>
                    </a:lnTo>
                    <a:lnTo>
                      <a:pt x="7" y="7"/>
                    </a:lnTo>
                    <a:lnTo>
                      <a:pt x="0" y="12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07"/>
              <p:cNvSpPr/>
              <p:nvPr/>
            </p:nvSpPr>
            <p:spPr bwMode="auto">
              <a:xfrm>
                <a:off x="5650" y="3113"/>
                <a:ext cx="24" cy="24"/>
              </a:xfrm>
              <a:custGeom>
                <a:avLst/>
                <a:gdLst>
                  <a:gd name="T0" fmla="*/ 12 w 24"/>
                  <a:gd name="T1" fmla="*/ 24 h 24"/>
                  <a:gd name="T2" fmla="*/ 14 w 24"/>
                  <a:gd name="T3" fmla="*/ 21 h 24"/>
                  <a:gd name="T4" fmla="*/ 21 w 24"/>
                  <a:gd name="T5" fmla="*/ 14 h 24"/>
                  <a:gd name="T6" fmla="*/ 24 w 24"/>
                  <a:gd name="T7" fmla="*/ 12 h 24"/>
                  <a:gd name="T8" fmla="*/ 12 w 24"/>
                  <a:gd name="T9" fmla="*/ 0 h 24"/>
                  <a:gd name="T10" fmla="*/ 10 w 24"/>
                  <a:gd name="T11" fmla="*/ 2 h 24"/>
                  <a:gd name="T12" fmla="*/ 2 w 24"/>
                  <a:gd name="T13" fmla="*/ 9 h 24"/>
                  <a:gd name="T14" fmla="*/ 0 w 24"/>
                  <a:gd name="T15" fmla="*/ 12 h 24"/>
                  <a:gd name="T16" fmla="*/ 12 w 24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4" y="21"/>
                    </a:lnTo>
                    <a:lnTo>
                      <a:pt x="21" y="14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08"/>
              <p:cNvSpPr/>
              <p:nvPr/>
            </p:nvSpPr>
            <p:spPr bwMode="auto">
              <a:xfrm>
                <a:off x="5593" y="3158"/>
                <a:ext cx="26" cy="26"/>
              </a:xfrm>
              <a:custGeom>
                <a:avLst/>
                <a:gdLst>
                  <a:gd name="T0" fmla="*/ 12 w 26"/>
                  <a:gd name="T1" fmla="*/ 26 h 26"/>
                  <a:gd name="T2" fmla="*/ 17 w 26"/>
                  <a:gd name="T3" fmla="*/ 21 h 26"/>
                  <a:gd name="T4" fmla="*/ 26 w 26"/>
                  <a:gd name="T5" fmla="*/ 14 h 26"/>
                  <a:gd name="T6" fmla="*/ 14 w 26"/>
                  <a:gd name="T7" fmla="*/ 0 h 26"/>
                  <a:gd name="T8" fmla="*/ 5 w 26"/>
                  <a:gd name="T9" fmla="*/ 7 h 26"/>
                  <a:gd name="T10" fmla="*/ 0 w 26"/>
                  <a:gd name="T11" fmla="*/ 12 h 26"/>
                  <a:gd name="T12" fmla="*/ 12 w 26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12" y="26"/>
                    </a:moveTo>
                    <a:lnTo>
                      <a:pt x="17" y="21"/>
                    </a:lnTo>
                    <a:lnTo>
                      <a:pt x="26" y="14"/>
                    </a:lnTo>
                    <a:lnTo>
                      <a:pt x="14" y="0"/>
                    </a:lnTo>
                    <a:lnTo>
                      <a:pt x="5" y="7"/>
                    </a:lnTo>
                    <a:lnTo>
                      <a:pt x="0" y="12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09"/>
              <p:cNvSpPr/>
              <p:nvPr/>
            </p:nvSpPr>
            <p:spPr bwMode="auto">
              <a:xfrm>
                <a:off x="5536" y="3203"/>
                <a:ext cx="27" cy="26"/>
              </a:xfrm>
              <a:custGeom>
                <a:avLst/>
                <a:gdLst>
                  <a:gd name="T0" fmla="*/ 12 w 27"/>
                  <a:gd name="T1" fmla="*/ 26 h 26"/>
                  <a:gd name="T2" fmla="*/ 19 w 27"/>
                  <a:gd name="T3" fmla="*/ 19 h 26"/>
                  <a:gd name="T4" fmla="*/ 27 w 27"/>
                  <a:gd name="T5" fmla="*/ 14 h 26"/>
                  <a:gd name="T6" fmla="*/ 15 w 27"/>
                  <a:gd name="T7" fmla="*/ 0 h 26"/>
                  <a:gd name="T8" fmla="*/ 8 w 27"/>
                  <a:gd name="T9" fmla="*/ 5 h 26"/>
                  <a:gd name="T10" fmla="*/ 0 w 27"/>
                  <a:gd name="T11" fmla="*/ 9 h 26"/>
                  <a:gd name="T12" fmla="*/ 12 w 27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6">
                    <a:moveTo>
                      <a:pt x="12" y="26"/>
                    </a:moveTo>
                    <a:lnTo>
                      <a:pt x="19" y="19"/>
                    </a:lnTo>
                    <a:lnTo>
                      <a:pt x="27" y="14"/>
                    </a:lnTo>
                    <a:lnTo>
                      <a:pt x="15" y="0"/>
                    </a:lnTo>
                    <a:lnTo>
                      <a:pt x="8" y="5"/>
                    </a:lnTo>
                    <a:lnTo>
                      <a:pt x="0" y="9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10"/>
              <p:cNvSpPr/>
              <p:nvPr/>
            </p:nvSpPr>
            <p:spPr bwMode="auto">
              <a:xfrm>
                <a:off x="5477" y="3245"/>
                <a:ext cx="26" cy="24"/>
              </a:xfrm>
              <a:custGeom>
                <a:avLst/>
                <a:gdLst>
                  <a:gd name="T0" fmla="*/ 12 w 26"/>
                  <a:gd name="T1" fmla="*/ 24 h 24"/>
                  <a:gd name="T2" fmla="*/ 22 w 26"/>
                  <a:gd name="T3" fmla="*/ 19 h 24"/>
                  <a:gd name="T4" fmla="*/ 26 w 26"/>
                  <a:gd name="T5" fmla="*/ 15 h 24"/>
                  <a:gd name="T6" fmla="*/ 17 w 26"/>
                  <a:gd name="T7" fmla="*/ 0 h 24"/>
                  <a:gd name="T8" fmla="*/ 10 w 26"/>
                  <a:gd name="T9" fmla="*/ 3 h 24"/>
                  <a:gd name="T10" fmla="*/ 0 w 26"/>
                  <a:gd name="T11" fmla="*/ 10 h 24"/>
                  <a:gd name="T12" fmla="*/ 12 w 26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12" y="24"/>
                    </a:moveTo>
                    <a:lnTo>
                      <a:pt x="22" y="19"/>
                    </a:lnTo>
                    <a:lnTo>
                      <a:pt x="26" y="15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0" y="1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11"/>
              <p:cNvSpPr/>
              <p:nvPr/>
            </p:nvSpPr>
            <p:spPr bwMode="auto">
              <a:xfrm>
                <a:off x="5418" y="3286"/>
                <a:ext cx="26" cy="23"/>
              </a:xfrm>
              <a:custGeom>
                <a:avLst/>
                <a:gdLst>
                  <a:gd name="T0" fmla="*/ 10 w 26"/>
                  <a:gd name="T1" fmla="*/ 23 h 23"/>
                  <a:gd name="T2" fmla="*/ 10 w 26"/>
                  <a:gd name="T3" fmla="*/ 23 h 23"/>
                  <a:gd name="T4" fmla="*/ 21 w 26"/>
                  <a:gd name="T5" fmla="*/ 16 h 23"/>
                  <a:gd name="T6" fmla="*/ 26 w 26"/>
                  <a:gd name="T7" fmla="*/ 14 h 23"/>
                  <a:gd name="T8" fmla="*/ 17 w 26"/>
                  <a:gd name="T9" fmla="*/ 0 h 23"/>
                  <a:gd name="T10" fmla="*/ 12 w 26"/>
                  <a:gd name="T11" fmla="*/ 2 h 23"/>
                  <a:gd name="T12" fmla="*/ 0 w 26"/>
                  <a:gd name="T13" fmla="*/ 9 h 23"/>
                  <a:gd name="T14" fmla="*/ 0 w 26"/>
                  <a:gd name="T15" fmla="*/ 9 h 23"/>
                  <a:gd name="T16" fmla="*/ 10 w 2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3">
                    <a:moveTo>
                      <a:pt x="10" y="23"/>
                    </a:moveTo>
                    <a:lnTo>
                      <a:pt x="10" y="23"/>
                    </a:lnTo>
                    <a:lnTo>
                      <a:pt x="21" y="16"/>
                    </a:lnTo>
                    <a:lnTo>
                      <a:pt x="26" y="14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12"/>
              <p:cNvSpPr/>
              <p:nvPr/>
            </p:nvSpPr>
            <p:spPr bwMode="auto">
              <a:xfrm>
                <a:off x="5357" y="3324"/>
                <a:ext cx="26" cy="23"/>
              </a:xfrm>
              <a:custGeom>
                <a:avLst/>
                <a:gdLst>
                  <a:gd name="T0" fmla="*/ 9 w 26"/>
                  <a:gd name="T1" fmla="*/ 23 h 23"/>
                  <a:gd name="T2" fmla="*/ 9 w 26"/>
                  <a:gd name="T3" fmla="*/ 23 h 23"/>
                  <a:gd name="T4" fmla="*/ 21 w 26"/>
                  <a:gd name="T5" fmla="*/ 18 h 23"/>
                  <a:gd name="T6" fmla="*/ 26 w 26"/>
                  <a:gd name="T7" fmla="*/ 14 h 23"/>
                  <a:gd name="T8" fmla="*/ 16 w 26"/>
                  <a:gd name="T9" fmla="*/ 0 h 23"/>
                  <a:gd name="T10" fmla="*/ 11 w 26"/>
                  <a:gd name="T11" fmla="*/ 2 h 23"/>
                  <a:gd name="T12" fmla="*/ 0 w 26"/>
                  <a:gd name="T13" fmla="*/ 9 h 23"/>
                  <a:gd name="T14" fmla="*/ 0 w 26"/>
                  <a:gd name="T15" fmla="*/ 9 h 23"/>
                  <a:gd name="T16" fmla="*/ 9 w 2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3">
                    <a:moveTo>
                      <a:pt x="9" y="23"/>
                    </a:moveTo>
                    <a:lnTo>
                      <a:pt x="9" y="23"/>
                    </a:lnTo>
                    <a:lnTo>
                      <a:pt x="21" y="18"/>
                    </a:lnTo>
                    <a:lnTo>
                      <a:pt x="26" y="14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13"/>
              <p:cNvSpPr/>
              <p:nvPr/>
            </p:nvSpPr>
            <p:spPr bwMode="auto">
              <a:xfrm>
                <a:off x="5295" y="3359"/>
                <a:ext cx="24" cy="24"/>
              </a:xfrm>
              <a:custGeom>
                <a:avLst/>
                <a:gdLst>
                  <a:gd name="T0" fmla="*/ 10 w 24"/>
                  <a:gd name="T1" fmla="*/ 24 h 24"/>
                  <a:gd name="T2" fmla="*/ 19 w 24"/>
                  <a:gd name="T3" fmla="*/ 19 h 24"/>
                  <a:gd name="T4" fmla="*/ 24 w 24"/>
                  <a:gd name="T5" fmla="*/ 17 h 24"/>
                  <a:gd name="T6" fmla="*/ 17 w 24"/>
                  <a:gd name="T7" fmla="*/ 0 h 24"/>
                  <a:gd name="T8" fmla="*/ 10 w 24"/>
                  <a:gd name="T9" fmla="*/ 5 h 24"/>
                  <a:gd name="T10" fmla="*/ 0 w 24"/>
                  <a:gd name="T11" fmla="*/ 9 h 24"/>
                  <a:gd name="T12" fmla="*/ 10 w 2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10" y="24"/>
                    </a:moveTo>
                    <a:lnTo>
                      <a:pt x="19" y="19"/>
                    </a:lnTo>
                    <a:lnTo>
                      <a:pt x="24" y="17"/>
                    </a:lnTo>
                    <a:lnTo>
                      <a:pt x="17" y="0"/>
                    </a:lnTo>
                    <a:lnTo>
                      <a:pt x="10" y="5"/>
                    </a:lnTo>
                    <a:lnTo>
                      <a:pt x="0" y="9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14"/>
              <p:cNvSpPr/>
              <p:nvPr/>
            </p:nvSpPr>
            <p:spPr bwMode="auto">
              <a:xfrm>
                <a:off x="5231" y="3395"/>
                <a:ext cx="24" cy="23"/>
              </a:xfrm>
              <a:custGeom>
                <a:avLst/>
                <a:gdLst>
                  <a:gd name="T0" fmla="*/ 10 w 24"/>
                  <a:gd name="T1" fmla="*/ 23 h 23"/>
                  <a:gd name="T2" fmla="*/ 17 w 24"/>
                  <a:gd name="T3" fmla="*/ 18 h 23"/>
                  <a:gd name="T4" fmla="*/ 24 w 24"/>
                  <a:gd name="T5" fmla="*/ 14 h 23"/>
                  <a:gd name="T6" fmla="*/ 17 w 24"/>
                  <a:gd name="T7" fmla="*/ 0 h 23"/>
                  <a:gd name="T8" fmla="*/ 10 w 24"/>
                  <a:gd name="T9" fmla="*/ 2 h 23"/>
                  <a:gd name="T10" fmla="*/ 0 w 24"/>
                  <a:gd name="T11" fmla="*/ 7 h 23"/>
                  <a:gd name="T12" fmla="*/ 10 w 24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10" y="23"/>
                    </a:moveTo>
                    <a:lnTo>
                      <a:pt x="17" y="18"/>
                    </a:lnTo>
                    <a:lnTo>
                      <a:pt x="24" y="14"/>
                    </a:lnTo>
                    <a:lnTo>
                      <a:pt x="17" y="0"/>
                    </a:lnTo>
                    <a:lnTo>
                      <a:pt x="10" y="2"/>
                    </a:lnTo>
                    <a:lnTo>
                      <a:pt x="0" y="7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115"/>
              <p:cNvSpPr/>
              <p:nvPr/>
            </p:nvSpPr>
            <p:spPr bwMode="auto">
              <a:xfrm>
                <a:off x="5167" y="3425"/>
                <a:ext cx="24" cy="26"/>
              </a:xfrm>
              <a:custGeom>
                <a:avLst/>
                <a:gdLst>
                  <a:gd name="T0" fmla="*/ 7 w 24"/>
                  <a:gd name="T1" fmla="*/ 26 h 26"/>
                  <a:gd name="T2" fmla="*/ 15 w 24"/>
                  <a:gd name="T3" fmla="*/ 22 h 26"/>
                  <a:gd name="T4" fmla="*/ 24 w 24"/>
                  <a:gd name="T5" fmla="*/ 17 h 26"/>
                  <a:gd name="T6" fmla="*/ 17 w 24"/>
                  <a:gd name="T7" fmla="*/ 0 h 26"/>
                  <a:gd name="T8" fmla="*/ 5 w 24"/>
                  <a:gd name="T9" fmla="*/ 5 h 26"/>
                  <a:gd name="T10" fmla="*/ 0 w 24"/>
                  <a:gd name="T11" fmla="*/ 10 h 26"/>
                  <a:gd name="T12" fmla="*/ 7 w 24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6">
                    <a:moveTo>
                      <a:pt x="7" y="26"/>
                    </a:moveTo>
                    <a:lnTo>
                      <a:pt x="15" y="22"/>
                    </a:lnTo>
                    <a:lnTo>
                      <a:pt x="24" y="17"/>
                    </a:lnTo>
                    <a:lnTo>
                      <a:pt x="17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7" y="2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116"/>
              <p:cNvSpPr/>
              <p:nvPr/>
            </p:nvSpPr>
            <p:spPr bwMode="auto">
              <a:xfrm>
                <a:off x="5101" y="3456"/>
                <a:ext cx="26" cy="24"/>
              </a:xfrm>
              <a:custGeom>
                <a:avLst/>
                <a:gdLst>
                  <a:gd name="T0" fmla="*/ 10 w 26"/>
                  <a:gd name="T1" fmla="*/ 24 h 24"/>
                  <a:gd name="T2" fmla="*/ 12 w 26"/>
                  <a:gd name="T3" fmla="*/ 24 h 24"/>
                  <a:gd name="T4" fmla="*/ 21 w 26"/>
                  <a:gd name="T5" fmla="*/ 19 h 24"/>
                  <a:gd name="T6" fmla="*/ 26 w 26"/>
                  <a:gd name="T7" fmla="*/ 17 h 24"/>
                  <a:gd name="T8" fmla="*/ 17 w 26"/>
                  <a:gd name="T9" fmla="*/ 0 h 24"/>
                  <a:gd name="T10" fmla="*/ 14 w 26"/>
                  <a:gd name="T11" fmla="*/ 2 h 24"/>
                  <a:gd name="T12" fmla="*/ 2 w 26"/>
                  <a:gd name="T13" fmla="*/ 7 h 24"/>
                  <a:gd name="T14" fmla="*/ 0 w 26"/>
                  <a:gd name="T15" fmla="*/ 7 h 24"/>
                  <a:gd name="T16" fmla="*/ 10 w 2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10" y="24"/>
                    </a:moveTo>
                    <a:lnTo>
                      <a:pt x="12" y="24"/>
                    </a:lnTo>
                    <a:lnTo>
                      <a:pt x="21" y="19"/>
                    </a:lnTo>
                    <a:lnTo>
                      <a:pt x="26" y="17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117"/>
              <p:cNvSpPr/>
              <p:nvPr/>
            </p:nvSpPr>
            <p:spPr bwMode="auto">
              <a:xfrm>
                <a:off x="5037" y="3484"/>
                <a:ext cx="24" cy="24"/>
              </a:xfrm>
              <a:custGeom>
                <a:avLst/>
                <a:gdLst>
                  <a:gd name="T0" fmla="*/ 5 w 24"/>
                  <a:gd name="T1" fmla="*/ 24 h 24"/>
                  <a:gd name="T2" fmla="*/ 17 w 24"/>
                  <a:gd name="T3" fmla="*/ 22 h 24"/>
                  <a:gd name="T4" fmla="*/ 24 w 24"/>
                  <a:gd name="T5" fmla="*/ 17 h 24"/>
                  <a:gd name="T6" fmla="*/ 17 w 24"/>
                  <a:gd name="T7" fmla="*/ 0 h 24"/>
                  <a:gd name="T8" fmla="*/ 10 w 24"/>
                  <a:gd name="T9" fmla="*/ 5 h 24"/>
                  <a:gd name="T10" fmla="*/ 0 w 24"/>
                  <a:gd name="T11" fmla="*/ 8 h 24"/>
                  <a:gd name="T12" fmla="*/ 5 w 2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5" y="24"/>
                    </a:moveTo>
                    <a:lnTo>
                      <a:pt x="17" y="22"/>
                    </a:lnTo>
                    <a:lnTo>
                      <a:pt x="24" y="17"/>
                    </a:lnTo>
                    <a:lnTo>
                      <a:pt x="17" y="0"/>
                    </a:lnTo>
                    <a:lnTo>
                      <a:pt x="10" y="5"/>
                    </a:lnTo>
                    <a:lnTo>
                      <a:pt x="0" y="8"/>
                    </a:lnTo>
                    <a:lnTo>
                      <a:pt x="5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118"/>
              <p:cNvSpPr/>
              <p:nvPr/>
            </p:nvSpPr>
            <p:spPr bwMode="auto">
              <a:xfrm>
                <a:off x="4969" y="3513"/>
                <a:ext cx="23" cy="24"/>
              </a:xfrm>
              <a:custGeom>
                <a:avLst/>
                <a:gdLst>
                  <a:gd name="T0" fmla="*/ 7 w 23"/>
                  <a:gd name="T1" fmla="*/ 24 h 24"/>
                  <a:gd name="T2" fmla="*/ 11 w 23"/>
                  <a:gd name="T3" fmla="*/ 21 h 24"/>
                  <a:gd name="T4" fmla="*/ 23 w 23"/>
                  <a:gd name="T5" fmla="*/ 16 h 24"/>
                  <a:gd name="T6" fmla="*/ 16 w 23"/>
                  <a:gd name="T7" fmla="*/ 0 h 24"/>
                  <a:gd name="T8" fmla="*/ 4 w 23"/>
                  <a:gd name="T9" fmla="*/ 5 h 24"/>
                  <a:gd name="T10" fmla="*/ 0 w 23"/>
                  <a:gd name="T11" fmla="*/ 7 h 24"/>
                  <a:gd name="T12" fmla="*/ 7 w 2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7" y="24"/>
                    </a:moveTo>
                    <a:lnTo>
                      <a:pt x="11" y="21"/>
                    </a:lnTo>
                    <a:lnTo>
                      <a:pt x="23" y="16"/>
                    </a:lnTo>
                    <a:lnTo>
                      <a:pt x="16" y="0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19"/>
              <p:cNvSpPr/>
              <p:nvPr/>
            </p:nvSpPr>
            <p:spPr bwMode="auto">
              <a:xfrm>
                <a:off x="4902" y="3539"/>
                <a:ext cx="24" cy="21"/>
              </a:xfrm>
              <a:custGeom>
                <a:avLst/>
                <a:gdLst>
                  <a:gd name="T0" fmla="*/ 5 w 24"/>
                  <a:gd name="T1" fmla="*/ 21 h 21"/>
                  <a:gd name="T2" fmla="*/ 17 w 24"/>
                  <a:gd name="T3" fmla="*/ 19 h 21"/>
                  <a:gd name="T4" fmla="*/ 24 w 24"/>
                  <a:gd name="T5" fmla="*/ 16 h 21"/>
                  <a:gd name="T6" fmla="*/ 17 w 24"/>
                  <a:gd name="T7" fmla="*/ 0 h 21"/>
                  <a:gd name="T8" fmla="*/ 12 w 24"/>
                  <a:gd name="T9" fmla="*/ 0 h 21"/>
                  <a:gd name="T10" fmla="*/ 0 w 24"/>
                  <a:gd name="T11" fmla="*/ 5 h 21"/>
                  <a:gd name="T12" fmla="*/ 5 w 2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1">
                    <a:moveTo>
                      <a:pt x="5" y="21"/>
                    </a:moveTo>
                    <a:lnTo>
                      <a:pt x="17" y="19"/>
                    </a:lnTo>
                    <a:lnTo>
                      <a:pt x="24" y="16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20"/>
              <p:cNvSpPr/>
              <p:nvPr/>
            </p:nvSpPr>
            <p:spPr bwMode="auto">
              <a:xfrm>
                <a:off x="4834" y="3560"/>
                <a:ext cx="23" cy="24"/>
              </a:xfrm>
              <a:custGeom>
                <a:avLst/>
                <a:gdLst>
                  <a:gd name="T0" fmla="*/ 4 w 23"/>
                  <a:gd name="T1" fmla="*/ 24 h 24"/>
                  <a:gd name="T2" fmla="*/ 9 w 23"/>
                  <a:gd name="T3" fmla="*/ 22 h 24"/>
                  <a:gd name="T4" fmla="*/ 23 w 23"/>
                  <a:gd name="T5" fmla="*/ 19 h 24"/>
                  <a:gd name="T6" fmla="*/ 23 w 23"/>
                  <a:gd name="T7" fmla="*/ 19 h 24"/>
                  <a:gd name="T8" fmla="*/ 16 w 23"/>
                  <a:gd name="T9" fmla="*/ 0 h 24"/>
                  <a:gd name="T10" fmla="*/ 16 w 23"/>
                  <a:gd name="T11" fmla="*/ 0 h 24"/>
                  <a:gd name="T12" fmla="*/ 4 w 23"/>
                  <a:gd name="T13" fmla="*/ 5 h 24"/>
                  <a:gd name="T14" fmla="*/ 0 w 23"/>
                  <a:gd name="T15" fmla="*/ 7 h 24"/>
                  <a:gd name="T16" fmla="*/ 4 w 23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4" y="24"/>
                    </a:moveTo>
                    <a:lnTo>
                      <a:pt x="9" y="22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21"/>
              <p:cNvSpPr/>
              <p:nvPr/>
            </p:nvSpPr>
            <p:spPr bwMode="auto">
              <a:xfrm>
                <a:off x="4765" y="3584"/>
                <a:ext cx="24" cy="21"/>
              </a:xfrm>
              <a:custGeom>
                <a:avLst/>
                <a:gdLst>
                  <a:gd name="T0" fmla="*/ 5 w 24"/>
                  <a:gd name="T1" fmla="*/ 21 h 21"/>
                  <a:gd name="T2" fmla="*/ 14 w 24"/>
                  <a:gd name="T3" fmla="*/ 19 h 21"/>
                  <a:gd name="T4" fmla="*/ 24 w 24"/>
                  <a:gd name="T5" fmla="*/ 16 h 21"/>
                  <a:gd name="T6" fmla="*/ 17 w 24"/>
                  <a:gd name="T7" fmla="*/ 0 h 21"/>
                  <a:gd name="T8" fmla="*/ 10 w 24"/>
                  <a:gd name="T9" fmla="*/ 2 h 21"/>
                  <a:gd name="T10" fmla="*/ 0 w 24"/>
                  <a:gd name="T11" fmla="*/ 5 h 21"/>
                  <a:gd name="T12" fmla="*/ 5 w 2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1">
                    <a:moveTo>
                      <a:pt x="5" y="21"/>
                    </a:moveTo>
                    <a:lnTo>
                      <a:pt x="14" y="19"/>
                    </a:lnTo>
                    <a:lnTo>
                      <a:pt x="24" y="16"/>
                    </a:lnTo>
                    <a:lnTo>
                      <a:pt x="17" y="0"/>
                    </a:lnTo>
                    <a:lnTo>
                      <a:pt x="10" y="2"/>
                    </a:lnTo>
                    <a:lnTo>
                      <a:pt x="0" y="5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22"/>
              <p:cNvSpPr/>
              <p:nvPr/>
            </p:nvSpPr>
            <p:spPr bwMode="auto">
              <a:xfrm>
                <a:off x="4697" y="3603"/>
                <a:ext cx="21" cy="24"/>
              </a:xfrm>
              <a:custGeom>
                <a:avLst/>
                <a:gdLst>
                  <a:gd name="T0" fmla="*/ 4 w 21"/>
                  <a:gd name="T1" fmla="*/ 24 h 24"/>
                  <a:gd name="T2" fmla="*/ 4 w 21"/>
                  <a:gd name="T3" fmla="*/ 21 h 24"/>
                  <a:gd name="T4" fmla="*/ 18 w 21"/>
                  <a:gd name="T5" fmla="*/ 19 h 24"/>
                  <a:gd name="T6" fmla="*/ 21 w 21"/>
                  <a:gd name="T7" fmla="*/ 19 h 24"/>
                  <a:gd name="T8" fmla="*/ 16 w 21"/>
                  <a:gd name="T9" fmla="*/ 0 h 24"/>
                  <a:gd name="T10" fmla="*/ 14 w 21"/>
                  <a:gd name="T11" fmla="*/ 2 h 24"/>
                  <a:gd name="T12" fmla="*/ 0 w 21"/>
                  <a:gd name="T13" fmla="*/ 5 h 24"/>
                  <a:gd name="T14" fmla="*/ 0 w 21"/>
                  <a:gd name="T15" fmla="*/ 5 h 24"/>
                  <a:gd name="T16" fmla="*/ 4 w 21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4">
                    <a:moveTo>
                      <a:pt x="4" y="24"/>
                    </a:moveTo>
                    <a:lnTo>
                      <a:pt x="4" y="21"/>
                    </a:lnTo>
                    <a:lnTo>
                      <a:pt x="18" y="19"/>
                    </a:lnTo>
                    <a:lnTo>
                      <a:pt x="21" y="19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23"/>
              <p:cNvSpPr/>
              <p:nvPr/>
            </p:nvSpPr>
            <p:spPr bwMode="auto">
              <a:xfrm>
                <a:off x="4626" y="3622"/>
                <a:ext cx="23" cy="21"/>
              </a:xfrm>
              <a:custGeom>
                <a:avLst/>
                <a:gdLst>
                  <a:gd name="T0" fmla="*/ 4 w 23"/>
                  <a:gd name="T1" fmla="*/ 21 h 21"/>
                  <a:gd name="T2" fmla="*/ 9 w 23"/>
                  <a:gd name="T3" fmla="*/ 21 h 21"/>
                  <a:gd name="T4" fmla="*/ 23 w 23"/>
                  <a:gd name="T5" fmla="*/ 16 h 21"/>
                  <a:gd name="T6" fmla="*/ 18 w 23"/>
                  <a:gd name="T7" fmla="*/ 0 h 21"/>
                  <a:gd name="T8" fmla="*/ 7 w 23"/>
                  <a:gd name="T9" fmla="*/ 2 h 21"/>
                  <a:gd name="T10" fmla="*/ 0 w 23"/>
                  <a:gd name="T11" fmla="*/ 5 h 21"/>
                  <a:gd name="T12" fmla="*/ 4 w 23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1">
                    <a:moveTo>
                      <a:pt x="4" y="21"/>
                    </a:moveTo>
                    <a:lnTo>
                      <a:pt x="9" y="21"/>
                    </a:lnTo>
                    <a:lnTo>
                      <a:pt x="23" y="16"/>
                    </a:lnTo>
                    <a:lnTo>
                      <a:pt x="18" y="0"/>
                    </a:lnTo>
                    <a:lnTo>
                      <a:pt x="7" y="2"/>
                    </a:lnTo>
                    <a:lnTo>
                      <a:pt x="0" y="5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24"/>
              <p:cNvSpPr/>
              <p:nvPr/>
            </p:nvSpPr>
            <p:spPr bwMode="auto">
              <a:xfrm>
                <a:off x="4557" y="3638"/>
                <a:ext cx="21" cy="22"/>
              </a:xfrm>
              <a:custGeom>
                <a:avLst/>
                <a:gdLst>
                  <a:gd name="T0" fmla="*/ 2 w 21"/>
                  <a:gd name="T1" fmla="*/ 22 h 22"/>
                  <a:gd name="T2" fmla="*/ 12 w 21"/>
                  <a:gd name="T3" fmla="*/ 19 h 22"/>
                  <a:gd name="T4" fmla="*/ 21 w 21"/>
                  <a:gd name="T5" fmla="*/ 19 h 22"/>
                  <a:gd name="T6" fmla="*/ 16 w 21"/>
                  <a:gd name="T7" fmla="*/ 0 h 22"/>
                  <a:gd name="T8" fmla="*/ 7 w 21"/>
                  <a:gd name="T9" fmla="*/ 3 h 22"/>
                  <a:gd name="T10" fmla="*/ 0 w 21"/>
                  <a:gd name="T11" fmla="*/ 5 h 22"/>
                  <a:gd name="T12" fmla="*/ 2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2" y="22"/>
                    </a:moveTo>
                    <a:lnTo>
                      <a:pt x="12" y="19"/>
                    </a:lnTo>
                    <a:lnTo>
                      <a:pt x="21" y="19"/>
                    </a:lnTo>
                    <a:lnTo>
                      <a:pt x="16" y="0"/>
                    </a:lnTo>
                    <a:lnTo>
                      <a:pt x="7" y="3"/>
                    </a:lnTo>
                    <a:lnTo>
                      <a:pt x="0" y="5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25"/>
              <p:cNvSpPr/>
              <p:nvPr/>
            </p:nvSpPr>
            <p:spPr bwMode="auto">
              <a:xfrm>
                <a:off x="4486" y="3655"/>
                <a:ext cx="21" cy="19"/>
              </a:xfrm>
              <a:custGeom>
                <a:avLst/>
                <a:gdLst>
                  <a:gd name="T0" fmla="*/ 5 w 21"/>
                  <a:gd name="T1" fmla="*/ 19 h 19"/>
                  <a:gd name="T2" fmla="*/ 14 w 21"/>
                  <a:gd name="T3" fmla="*/ 19 h 19"/>
                  <a:gd name="T4" fmla="*/ 21 w 21"/>
                  <a:gd name="T5" fmla="*/ 16 h 19"/>
                  <a:gd name="T6" fmla="*/ 19 w 21"/>
                  <a:gd name="T7" fmla="*/ 0 h 19"/>
                  <a:gd name="T8" fmla="*/ 12 w 21"/>
                  <a:gd name="T9" fmla="*/ 0 h 19"/>
                  <a:gd name="T10" fmla="*/ 0 w 21"/>
                  <a:gd name="T11" fmla="*/ 2 h 19"/>
                  <a:gd name="T12" fmla="*/ 5 w 21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5" y="19"/>
                    </a:moveTo>
                    <a:lnTo>
                      <a:pt x="14" y="19"/>
                    </a:lnTo>
                    <a:lnTo>
                      <a:pt x="21" y="16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5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26"/>
              <p:cNvSpPr/>
              <p:nvPr/>
            </p:nvSpPr>
            <p:spPr bwMode="auto">
              <a:xfrm>
                <a:off x="4415" y="3667"/>
                <a:ext cx="21" cy="21"/>
              </a:xfrm>
              <a:custGeom>
                <a:avLst/>
                <a:gdLst>
                  <a:gd name="T0" fmla="*/ 5 w 21"/>
                  <a:gd name="T1" fmla="*/ 21 h 21"/>
                  <a:gd name="T2" fmla="*/ 16 w 21"/>
                  <a:gd name="T3" fmla="*/ 19 h 21"/>
                  <a:gd name="T4" fmla="*/ 21 w 21"/>
                  <a:gd name="T5" fmla="*/ 19 h 21"/>
                  <a:gd name="T6" fmla="*/ 19 w 21"/>
                  <a:gd name="T7" fmla="*/ 0 h 21"/>
                  <a:gd name="T8" fmla="*/ 14 w 21"/>
                  <a:gd name="T9" fmla="*/ 2 h 21"/>
                  <a:gd name="T10" fmla="*/ 0 w 21"/>
                  <a:gd name="T11" fmla="*/ 4 h 21"/>
                  <a:gd name="T12" fmla="*/ 5 w 21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5" y="21"/>
                    </a:moveTo>
                    <a:lnTo>
                      <a:pt x="16" y="19"/>
                    </a:lnTo>
                    <a:lnTo>
                      <a:pt x="21" y="19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0" y="4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27"/>
              <p:cNvSpPr/>
              <p:nvPr/>
            </p:nvSpPr>
            <p:spPr bwMode="auto">
              <a:xfrm>
                <a:off x="4344" y="3679"/>
                <a:ext cx="21" cy="21"/>
              </a:xfrm>
              <a:custGeom>
                <a:avLst/>
                <a:gdLst>
                  <a:gd name="T0" fmla="*/ 2 w 21"/>
                  <a:gd name="T1" fmla="*/ 21 h 21"/>
                  <a:gd name="T2" fmla="*/ 5 w 21"/>
                  <a:gd name="T3" fmla="*/ 21 h 21"/>
                  <a:gd name="T4" fmla="*/ 19 w 21"/>
                  <a:gd name="T5" fmla="*/ 19 h 21"/>
                  <a:gd name="T6" fmla="*/ 21 w 21"/>
                  <a:gd name="T7" fmla="*/ 19 h 21"/>
                  <a:gd name="T8" fmla="*/ 19 w 21"/>
                  <a:gd name="T9" fmla="*/ 0 h 21"/>
                  <a:gd name="T10" fmla="*/ 17 w 21"/>
                  <a:gd name="T11" fmla="*/ 0 h 21"/>
                  <a:gd name="T12" fmla="*/ 2 w 21"/>
                  <a:gd name="T13" fmla="*/ 2 h 21"/>
                  <a:gd name="T14" fmla="*/ 0 w 21"/>
                  <a:gd name="T15" fmla="*/ 2 h 21"/>
                  <a:gd name="T16" fmla="*/ 2 w 2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2" y="21"/>
                    </a:moveTo>
                    <a:lnTo>
                      <a:pt x="5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28"/>
              <p:cNvSpPr/>
              <p:nvPr/>
            </p:nvSpPr>
            <p:spPr bwMode="auto">
              <a:xfrm>
                <a:off x="4273" y="3690"/>
                <a:ext cx="21" cy="19"/>
              </a:xfrm>
              <a:custGeom>
                <a:avLst/>
                <a:gdLst>
                  <a:gd name="T0" fmla="*/ 2 w 21"/>
                  <a:gd name="T1" fmla="*/ 19 h 19"/>
                  <a:gd name="T2" fmla="*/ 5 w 21"/>
                  <a:gd name="T3" fmla="*/ 19 h 19"/>
                  <a:gd name="T4" fmla="*/ 19 w 21"/>
                  <a:gd name="T5" fmla="*/ 17 h 19"/>
                  <a:gd name="T6" fmla="*/ 21 w 21"/>
                  <a:gd name="T7" fmla="*/ 17 h 19"/>
                  <a:gd name="T8" fmla="*/ 19 w 21"/>
                  <a:gd name="T9" fmla="*/ 0 h 19"/>
                  <a:gd name="T10" fmla="*/ 17 w 21"/>
                  <a:gd name="T11" fmla="*/ 0 h 19"/>
                  <a:gd name="T12" fmla="*/ 2 w 21"/>
                  <a:gd name="T13" fmla="*/ 3 h 19"/>
                  <a:gd name="T14" fmla="*/ 0 w 21"/>
                  <a:gd name="T15" fmla="*/ 3 h 19"/>
                  <a:gd name="T16" fmla="*/ 2 w 21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9">
                    <a:moveTo>
                      <a:pt x="2" y="19"/>
                    </a:moveTo>
                    <a:lnTo>
                      <a:pt x="5" y="19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29"/>
              <p:cNvSpPr/>
              <p:nvPr/>
            </p:nvSpPr>
            <p:spPr bwMode="auto">
              <a:xfrm>
                <a:off x="4202" y="3698"/>
                <a:ext cx="19" cy="21"/>
              </a:xfrm>
              <a:custGeom>
                <a:avLst/>
                <a:gdLst>
                  <a:gd name="T0" fmla="*/ 2 w 19"/>
                  <a:gd name="T1" fmla="*/ 21 h 21"/>
                  <a:gd name="T2" fmla="*/ 5 w 19"/>
                  <a:gd name="T3" fmla="*/ 21 h 21"/>
                  <a:gd name="T4" fmla="*/ 19 w 19"/>
                  <a:gd name="T5" fmla="*/ 18 h 21"/>
                  <a:gd name="T6" fmla="*/ 19 w 19"/>
                  <a:gd name="T7" fmla="*/ 18 h 21"/>
                  <a:gd name="T8" fmla="*/ 17 w 19"/>
                  <a:gd name="T9" fmla="*/ 0 h 21"/>
                  <a:gd name="T10" fmla="*/ 17 w 19"/>
                  <a:gd name="T11" fmla="*/ 0 h 21"/>
                  <a:gd name="T12" fmla="*/ 2 w 19"/>
                  <a:gd name="T13" fmla="*/ 2 h 21"/>
                  <a:gd name="T14" fmla="*/ 0 w 19"/>
                  <a:gd name="T15" fmla="*/ 2 h 21"/>
                  <a:gd name="T16" fmla="*/ 2 w 19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1">
                    <a:moveTo>
                      <a:pt x="2" y="21"/>
                    </a:moveTo>
                    <a:lnTo>
                      <a:pt x="5" y="2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30"/>
              <p:cNvSpPr/>
              <p:nvPr/>
            </p:nvSpPr>
            <p:spPr bwMode="auto">
              <a:xfrm>
                <a:off x="4131" y="3707"/>
                <a:ext cx="19" cy="19"/>
              </a:xfrm>
              <a:custGeom>
                <a:avLst/>
                <a:gdLst>
                  <a:gd name="T0" fmla="*/ 0 w 19"/>
                  <a:gd name="T1" fmla="*/ 19 h 19"/>
                  <a:gd name="T2" fmla="*/ 2 w 19"/>
                  <a:gd name="T3" fmla="*/ 19 h 19"/>
                  <a:gd name="T4" fmla="*/ 17 w 19"/>
                  <a:gd name="T5" fmla="*/ 17 h 19"/>
                  <a:gd name="T6" fmla="*/ 19 w 19"/>
                  <a:gd name="T7" fmla="*/ 17 h 19"/>
                  <a:gd name="T8" fmla="*/ 17 w 19"/>
                  <a:gd name="T9" fmla="*/ 0 h 19"/>
                  <a:gd name="T10" fmla="*/ 17 w 19"/>
                  <a:gd name="T11" fmla="*/ 0 h 19"/>
                  <a:gd name="T12" fmla="*/ 2 w 19"/>
                  <a:gd name="T13" fmla="*/ 0 h 19"/>
                  <a:gd name="T14" fmla="*/ 0 w 19"/>
                  <a:gd name="T15" fmla="*/ 0 h 19"/>
                  <a:gd name="T16" fmla="*/ 0 w 19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0" y="19"/>
                    </a:moveTo>
                    <a:lnTo>
                      <a:pt x="2" y="19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31"/>
              <p:cNvSpPr/>
              <p:nvPr/>
            </p:nvSpPr>
            <p:spPr bwMode="auto">
              <a:xfrm>
                <a:off x="4058" y="3712"/>
                <a:ext cx="19" cy="19"/>
              </a:xfrm>
              <a:custGeom>
                <a:avLst/>
                <a:gdLst>
                  <a:gd name="T0" fmla="*/ 2 w 19"/>
                  <a:gd name="T1" fmla="*/ 19 h 19"/>
                  <a:gd name="T2" fmla="*/ 4 w 19"/>
                  <a:gd name="T3" fmla="*/ 19 h 19"/>
                  <a:gd name="T4" fmla="*/ 19 w 19"/>
                  <a:gd name="T5" fmla="*/ 19 h 19"/>
                  <a:gd name="T6" fmla="*/ 19 w 19"/>
                  <a:gd name="T7" fmla="*/ 19 h 19"/>
                  <a:gd name="T8" fmla="*/ 19 w 19"/>
                  <a:gd name="T9" fmla="*/ 0 h 19"/>
                  <a:gd name="T10" fmla="*/ 16 w 19"/>
                  <a:gd name="T11" fmla="*/ 0 h 19"/>
                  <a:gd name="T12" fmla="*/ 2 w 19"/>
                  <a:gd name="T13" fmla="*/ 0 h 19"/>
                  <a:gd name="T14" fmla="*/ 0 w 19"/>
                  <a:gd name="T15" fmla="*/ 0 h 19"/>
                  <a:gd name="T16" fmla="*/ 2 w 19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2" y="19"/>
                    </a:moveTo>
                    <a:lnTo>
                      <a:pt x="4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32"/>
              <p:cNvSpPr/>
              <p:nvPr/>
            </p:nvSpPr>
            <p:spPr bwMode="auto">
              <a:xfrm>
                <a:off x="3987" y="3716"/>
                <a:ext cx="19" cy="19"/>
              </a:xfrm>
              <a:custGeom>
                <a:avLst/>
                <a:gdLst>
                  <a:gd name="T0" fmla="*/ 0 w 19"/>
                  <a:gd name="T1" fmla="*/ 19 h 19"/>
                  <a:gd name="T2" fmla="*/ 0 w 19"/>
                  <a:gd name="T3" fmla="*/ 19 h 19"/>
                  <a:gd name="T4" fmla="*/ 16 w 19"/>
                  <a:gd name="T5" fmla="*/ 17 h 19"/>
                  <a:gd name="T6" fmla="*/ 19 w 19"/>
                  <a:gd name="T7" fmla="*/ 17 h 19"/>
                  <a:gd name="T8" fmla="*/ 19 w 19"/>
                  <a:gd name="T9" fmla="*/ 0 h 19"/>
                  <a:gd name="T10" fmla="*/ 14 w 19"/>
                  <a:gd name="T11" fmla="*/ 0 h 19"/>
                  <a:gd name="T12" fmla="*/ 0 w 19"/>
                  <a:gd name="T13" fmla="*/ 0 h 19"/>
                  <a:gd name="T14" fmla="*/ 0 w 19"/>
                  <a:gd name="T15" fmla="*/ 0 h 19"/>
                  <a:gd name="T16" fmla="*/ 0 w 19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0" y="19"/>
                    </a:moveTo>
                    <a:lnTo>
                      <a:pt x="0" y="19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33"/>
              <p:cNvSpPr/>
              <p:nvPr/>
            </p:nvSpPr>
            <p:spPr bwMode="auto">
              <a:xfrm>
                <a:off x="3916" y="3719"/>
                <a:ext cx="16" cy="19"/>
              </a:xfrm>
              <a:custGeom>
                <a:avLst/>
                <a:gdLst>
                  <a:gd name="T0" fmla="*/ 0 w 16"/>
                  <a:gd name="T1" fmla="*/ 19 h 19"/>
                  <a:gd name="T2" fmla="*/ 12 w 16"/>
                  <a:gd name="T3" fmla="*/ 19 h 19"/>
                  <a:gd name="T4" fmla="*/ 16 w 16"/>
                  <a:gd name="T5" fmla="*/ 16 h 19"/>
                  <a:gd name="T6" fmla="*/ 16 w 16"/>
                  <a:gd name="T7" fmla="*/ 0 h 19"/>
                  <a:gd name="T8" fmla="*/ 12 w 16"/>
                  <a:gd name="T9" fmla="*/ 0 h 19"/>
                  <a:gd name="T10" fmla="*/ 0 w 16"/>
                  <a:gd name="T11" fmla="*/ 0 h 19"/>
                  <a:gd name="T12" fmla="*/ 0 w 16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9">
                    <a:moveTo>
                      <a:pt x="0" y="19"/>
                    </a:moveTo>
                    <a:lnTo>
                      <a:pt x="12" y="19"/>
                    </a:lnTo>
                    <a:lnTo>
                      <a:pt x="16" y="1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34"/>
              <p:cNvSpPr/>
              <p:nvPr/>
            </p:nvSpPr>
            <p:spPr bwMode="auto">
              <a:xfrm>
                <a:off x="3842" y="3719"/>
                <a:ext cx="19" cy="19"/>
              </a:xfrm>
              <a:custGeom>
                <a:avLst/>
                <a:gdLst>
                  <a:gd name="T0" fmla="*/ 0 w 19"/>
                  <a:gd name="T1" fmla="*/ 19 h 19"/>
                  <a:gd name="T2" fmla="*/ 12 w 19"/>
                  <a:gd name="T3" fmla="*/ 19 h 19"/>
                  <a:gd name="T4" fmla="*/ 19 w 19"/>
                  <a:gd name="T5" fmla="*/ 19 h 19"/>
                  <a:gd name="T6" fmla="*/ 19 w 19"/>
                  <a:gd name="T7" fmla="*/ 0 h 19"/>
                  <a:gd name="T8" fmla="*/ 12 w 19"/>
                  <a:gd name="T9" fmla="*/ 0 h 19"/>
                  <a:gd name="T10" fmla="*/ 0 w 19"/>
                  <a:gd name="T11" fmla="*/ 0 h 19"/>
                  <a:gd name="T12" fmla="*/ 0 w 19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19"/>
                    </a:moveTo>
                    <a:lnTo>
                      <a:pt x="1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35"/>
              <p:cNvSpPr/>
              <p:nvPr/>
            </p:nvSpPr>
            <p:spPr bwMode="auto">
              <a:xfrm>
                <a:off x="3771" y="3719"/>
                <a:ext cx="17" cy="19"/>
              </a:xfrm>
              <a:custGeom>
                <a:avLst/>
                <a:gdLst>
                  <a:gd name="T0" fmla="*/ 0 w 17"/>
                  <a:gd name="T1" fmla="*/ 19 h 19"/>
                  <a:gd name="T2" fmla="*/ 7 w 17"/>
                  <a:gd name="T3" fmla="*/ 19 h 19"/>
                  <a:gd name="T4" fmla="*/ 17 w 17"/>
                  <a:gd name="T5" fmla="*/ 19 h 19"/>
                  <a:gd name="T6" fmla="*/ 17 w 17"/>
                  <a:gd name="T7" fmla="*/ 0 h 19"/>
                  <a:gd name="T8" fmla="*/ 7 w 17"/>
                  <a:gd name="T9" fmla="*/ 0 h 19"/>
                  <a:gd name="T10" fmla="*/ 0 w 17"/>
                  <a:gd name="T11" fmla="*/ 0 h 19"/>
                  <a:gd name="T12" fmla="*/ 0 w 1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9">
                    <a:moveTo>
                      <a:pt x="0" y="19"/>
                    </a:moveTo>
                    <a:lnTo>
                      <a:pt x="7" y="19"/>
                    </a:lnTo>
                    <a:lnTo>
                      <a:pt x="17" y="19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36"/>
              <p:cNvSpPr/>
              <p:nvPr/>
            </p:nvSpPr>
            <p:spPr bwMode="auto">
              <a:xfrm>
                <a:off x="3698" y="3716"/>
                <a:ext cx="19" cy="19"/>
              </a:xfrm>
              <a:custGeom>
                <a:avLst/>
                <a:gdLst>
                  <a:gd name="T0" fmla="*/ 0 w 19"/>
                  <a:gd name="T1" fmla="*/ 19 h 19"/>
                  <a:gd name="T2" fmla="*/ 7 w 19"/>
                  <a:gd name="T3" fmla="*/ 19 h 19"/>
                  <a:gd name="T4" fmla="*/ 19 w 19"/>
                  <a:gd name="T5" fmla="*/ 19 h 19"/>
                  <a:gd name="T6" fmla="*/ 19 w 19"/>
                  <a:gd name="T7" fmla="*/ 0 h 19"/>
                  <a:gd name="T8" fmla="*/ 7 w 19"/>
                  <a:gd name="T9" fmla="*/ 0 h 19"/>
                  <a:gd name="T10" fmla="*/ 0 w 19"/>
                  <a:gd name="T11" fmla="*/ 0 h 19"/>
                  <a:gd name="T12" fmla="*/ 0 w 19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19"/>
                    </a:moveTo>
                    <a:lnTo>
                      <a:pt x="7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37"/>
              <p:cNvSpPr/>
              <p:nvPr/>
            </p:nvSpPr>
            <p:spPr bwMode="auto">
              <a:xfrm>
                <a:off x="3627" y="3714"/>
                <a:ext cx="19" cy="19"/>
              </a:xfrm>
              <a:custGeom>
                <a:avLst/>
                <a:gdLst>
                  <a:gd name="T0" fmla="*/ 0 w 19"/>
                  <a:gd name="T1" fmla="*/ 17 h 19"/>
                  <a:gd name="T2" fmla="*/ 5 w 19"/>
                  <a:gd name="T3" fmla="*/ 17 h 19"/>
                  <a:gd name="T4" fmla="*/ 17 w 19"/>
                  <a:gd name="T5" fmla="*/ 19 h 19"/>
                  <a:gd name="T6" fmla="*/ 19 w 19"/>
                  <a:gd name="T7" fmla="*/ 0 h 19"/>
                  <a:gd name="T8" fmla="*/ 5 w 19"/>
                  <a:gd name="T9" fmla="*/ 0 h 19"/>
                  <a:gd name="T10" fmla="*/ 0 w 19"/>
                  <a:gd name="T11" fmla="*/ 0 h 19"/>
                  <a:gd name="T12" fmla="*/ 0 w 19"/>
                  <a:gd name="T13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17"/>
                    </a:moveTo>
                    <a:lnTo>
                      <a:pt x="5" y="17"/>
                    </a:lnTo>
                    <a:lnTo>
                      <a:pt x="17" y="19"/>
                    </a:lnTo>
                    <a:lnTo>
                      <a:pt x="19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38"/>
              <p:cNvSpPr/>
              <p:nvPr/>
            </p:nvSpPr>
            <p:spPr bwMode="auto">
              <a:xfrm>
                <a:off x="3554" y="3707"/>
                <a:ext cx="19" cy="21"/>
              </a:xfrm>
              <a:custGeom>
                <a:avLst/>
                <a:gdLst>
                  <a:gd name="T0" fmla="*/ 0 w 19"/>
                  <a:gd name="T1" fmla="*/ 19 h 21"/>
                  <a:gd name="T2" fmla="*/ 4 w 19"/>
                  <a:gd name="T3" fmla="*/ 19 h 21"/>
                  <a:gd name="T4" fmla="*/ 19 w 19"/>
                  <a:gd name="T5" fmla="*/ 21 h 21"/>
                  <a:gd name="T6" fmla="*/ 19 w 19"/>
                  <a:gd name="T7" fmla="*/ 2 h 21"/>
                  <a:gd name="T8" fmla="*/ 7 w 19"/>
                  <a:gd name="T9" fmla="*/ 2 h 21"/>
                  <a:gd name="T10" fmla="*/ 2 w 19"/>
                  <a:gd name="T11" fmla="*/ 0 h 21"/>
                  <a:gd name="T12" fmla="*/ 0 w 19"/>
                  <a:gd name="T1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1">
                    <a:moveTo>
                      <a:pt x="0" y="19"/>
                    </a:moveTo>
                    <a:lnTo>
                      <a:pt x="4" y="19"/>
                    </a:lnTo>
                    <a:lnTo>
                      <a:pt x="19" y="21"/>
                    </a:lnTo>
                    <a:lnTo>
                      <a:pt x="19" y="2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39"/>
              <p:cNvSpPr/>
              <p:nvPr/>
            </p:nvSpPr>
            <p:spPr bwMode="auto">
              <a:xfrm>
                <a:off x="3483" y="3702"/>
                <a:ext cx="19" cy="19"/>
              </a:xfrm>
              <a:custGeom>
                <a:avLst/>
                <a:gdLst>
                  <a:gd name="T0" fmla="*/ 0 w 19"/>
                  <a:gd name="T1" fmla="*/ 17 h 19"/>
                  <a:gd name="T2" fmla="*/ 2 w 19"/>
                  <a:gd name="T3" fmla="*/ 17 h 19"/>
                  <a:gd name="T4" fmla="*/ 16 w 19"/>
                  <a:gd name="T5" fmla="*/ 19 h 19"/>
                  <a:gd name="T6" fmla="*/ 19 w 19"/>
                  <a:gd name="T7" fmla="*/ 0 h 19"/>
                  <a:gd name="T8" fmla="*/ 4 w 19"/>
                  <a:gd name="T9" fmla="*/ 0 h 19"/>
                  <a:gd name="T10" fmla="*/ 2 w 19"/>
                  <a:gd name="T11" fmla="*/ 0 h 19"/>
                  <a:gd name="T12" fmla="*/ 0 w 19"/>
                  <a:gd name="T13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17"/>
                    </a:moveTo>
                    <a:lnTo>
                      <a:pt x="2" y="17"/>
                    </a:lnTo>
                    <a:lnTo>
                      <a:pt x="16" y="19"/>
                    </a:lnTo>
                    <a:lnTo>
                      <a:pt x="19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40"/>
              <p:cNvSpPr/>
              <p:nvPr/>
            </p:nvSpPr>
            <p:spPr bwMode="auto">
              <a:xfrm>
                <a:off x="3409" y="3693"/>
                <a:ext cx="22" cy="21"/>
              </a:xfrm>
              <a:custGeom>
                <a:avLst/>
                <a:gdLst>
                  <a:gd name="T0" fmla="*/ 0 w 22"/>
                  <a:gd name="T1" fmla="*/ 19 h 21"/>
                  <a:gd name="T2" fmla="*/ 5 w 22"/>
                  <a:gd name="T3" fmla="*/ 19 h 21"/>
                  <a:gd name="T4" fmla="*/ 19 w 22"/>
                  <a:gd name="T5" fmla="*/ 21 h 21"/>
                  <a:gd name="T6" fmla="*/ 22 w 22"/>
                  <a:gd name="T7" fmla="*/ 2 h 21"/>
                  <a:gd name="T8" fmla="*/ 7 w 22"/>
                  <a:gd name="T9" fmla="*/ 0 h 21"/>
                  <a:gd name="T10" fmla="*/ 3 w 22"/>
                  <a:gd name="T11" fmla="*/ 0 h 21"/>
                  <a:gd name="T12" fmla="*/ 0 w 22"/>
                  <a:gd name="T1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1">
                    <a:moveTo>
                      <a:pt x="0" y="19"/>
                    </a:moveTo>
                    <a:lnTo>
                      <a:pt x="5" y="19"/>
                    </a:lnTo>
                    <a:lnTo>
                      <a:pt x="19" y="21"/>
                    </a:lnTo>
                    <a:lnTo>
                      <a:pt x="22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41"/>
              <p:cNvSpPr/>
              <p:nvPr/>
            </p:nvSpPr>
            <p:spPr bwMode="auto">
              <a:xfrm>
                <a:off x="3338" y="3683"/>
                <a:ext cx="22" cy="22"/>
              </a:xfrm>
              <a:custGeom>
                <a:avLst/>
                <a:gdLst>
                  <a:gd name="T0" fmla="*/ 0 w 22"/>
                  <a:gd name="T1" fmla="*/ 17 h 22"/>
                  <a:gd name="T2" fmla="*/ 5 w 22"/>
                  <a:gd name="T3" fmla="*/ 19 h 22"/>
                  <a:gd name="T4" fmla="*/ 19 w 22"/>
                  <a:gd name="T5" fmla="*/ 22 h 22"/>
                  <a:gd name="T6" fmla="*/ 22 w 22"/>
                  <a:gd name="T7" fmla="*/ 3 h 22"/>
                  <a:gd name="T8" fmla="*/ 7 w 22"/>
                  <a:gd name="T9" fmla="*/ 0 h 22"/>
                  <a:gd name="T10" fmla="*/ 3 w 22"/>
                  <a:gd name="T11" fmla="*/ 0 h 22"/>
                  <a:gd name="T12" fmla="*/ 0 w 22"/>
                  <a:gd name="T13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0" y="17"/>
                    </a:moveTo>
                    <a:lnTo>
                      <a:pt x="5" y="19"/>
                    </a:lnTo>
                    <a:lnTo>
                      <a:pt x="19" y="22"/>
                    </a:lnTo>
                    <a:lnTo>
                      <a:pt x="22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42"/>
              <p:cNvSpPr/>
              <p:nvPr/>
            </p:nvSpPr>
            <p:spPr bwMode="auto">
              <a:xfrm>
                <a:off x="3267" y="3671"/>
                <a:ext cx="22" cy="22"/>
              </a:xfrm>
              <a:custGeom>
                <a:avLst/>
                <a:gdLst>
                  <a:gd name="T0" fmla="*/ 0 w 22"/>
                  <a:gd name="T1" fmla="*/ 19 h 22"/>
                  <a:gd name="T2" fmla="*/ 7 w 22"/>
                  <a:gd name="T3" fmla="*/ 19 h 22"/>
                  <a:gd name="T4" fmla="*/ 17 w 22"/>
                  <a:gd name="T5" fmla="*/ 22 h 22"/>
                  <a:gd name="T6" fmla="*/ 22 w 22"/>
                  <a:gd name="T7" fmla="*/ 3 h 22"/>
                  <a:gd name="T8" fmla="*/ 10 w 22"/>
                  <a:gd name="T9" fmla="*/ 3 h 22"/>
                  <a:gd name="T10" fmla="*/ 3 w 22"/>
                  <a:gd name="T11" fmla="*/ 0 h 22"/>
                  <a:gd name="T12" fmla="*/ 0 w 22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0" y="19"/>
                    </a:moveTo>
                    <a:lnTo>
                      <a:pt x="7" y="19"/>
                    </a:lnTo>
                    <a:lnTo>
                      <a:pt x="17" y="22"/>
                    </a:lnTo>
                    <a:lnTo>
                      <a:pt x="22" y="3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43"/>
              <p:cNvSpPr/>
              <p:nvPr/>
            </p:nvSpPr>
            <p:spPr bwMode="auto">
              <a:xfrm>
                <a:off x="3196" y="3660"/>
                <a:ext cx="22" cy="21"/>
              </a:xfrm>
              <a:custGeom>
                <a:avLst/>
                <a:gdLst>
                  <a:gd name="T0" fmla="*/ 0 w 22"/>
                  <a:gd name="T1" fmla="*/ 16 h 21"/>
                  <a:gd name="T2" fmla="*/ 7 w 22"/>
                  <a:gd name="T3" fmla="*/ 19 h 21"/>
                  <a:gd name="T4" fmla="*/ 17 w 22"/>
                  <a:gd name="T5" fmla="*/ 21 h 21"/>
                  <a:gd name="T6" fmla="*/ 22 w 22"/>
                  <a:gd name="T7" fmla="*/ 2 h 21"/>
                  <a:gd name="T8" fmla="*/ 12 w 22"/>
                  <a:gd name="T9" fmla="*/ 0 h 21"/>
                  <a:gd name="T10" fmla="*/ 3 w 22"/>
                  <a:gd name="T11" fmla="*/ 0 h 21"/>
                  <a:gd name="T12" fmla="*/ 0 w 22"/>
                  <a:gd name="T13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7" y="19"/>
                    </a:lnTo>
                    <a:lnTo>
                      <a:pt x="17" y="21"/>
                    </a:lnTo>
                    <a:lnTo>
                      <a:pt x="22" y="2"/>
                    </a:lnTo>
                    <a:lnTo>
                      <a:pt x="12" y="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44"/>
              <p:cNvSpPr/>
              <p:nvPr/>
            </p:nvSpPr>
            <p:spPr bwMode="auto">
              <a:xfrm>
                <a:off x="3125" y="3643"/>
                <a:ext cx="22" cy="24"/>
              </a:xfrm>
              <a:custGeom>
                <a:avLst/>
                <a:gdLst>
                  <a:gd name="T0" fmla="*/ 0 w 22"/>
                  <a:gd name="T1" fmla="*/ 19 h 24"/>
                  <a:gd name="T2" fmla="*/ 12 w 22"/>
                  <a:gd name="T3" fmla="*/ 21 h 24"/>
                  <a:gd name="T4" fmla="*/ 17 w 22"/>
                  <a:gd name="T5" fmla="*/ 24 h 24"/>
                  <a:gd name="T6" fmla="*/ 22 w 22"/>
                  <a:gd name="T7" fmla="*/ 5 h 24"/>
                  <a:gd name="T8" fmla="*/ 15 w 22"/>
                  <a:gd name="T9" fmla="*/ 2 h 24"/>
                  <a:gd name="T10" fmla="*/ 5 w 22"/>
                  <a:gd name="T11" fmla="*/ 0 h 24"/>
                  <a:gd name="T12" fmla="*/ 0 w 22"/>
                  <a:gd name="T13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4">
                    <a:moveTo>
                      <a:pt x="0" y="19"/>
                    </a:moveTo>
                    <a:lnTo>
                      <a:pt x="12" y="21"/>
                    </a:lnTo>
                    <a:lnTo>
                      <a:pt x="17" y="24"/>
                    </a:lnTo>
                    <a:lnTo>
                      <a:pt x="22" y="5"/>
                    </a:lnTo>
                    <a:lnTo>
                      <a:pt x="15" y="2"/>
                    </a:lnTo>
                    <a:lnTo>
                      <a:pt x="5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45"/>
              <p:cNvSpPr/>
              <p:nvPr/>
            </p:nvSpPr>
            <p:spPr bwMode="auto">
              <a:xfrm>
                <a:off x="3054" y="3629"/>
                <a:ext cx="22" cy="21"/>
              </a:xfrm>
              <a:custGeom>
                <a:avLst/>
                <a:gdLst>
                  <a:gd name="T0" fmla="*/ 0 w 22"/>
                  <a:gd name="T1" fmla="*/ 16 h 21"/>
                  <a:gd name="T2" fmla="*/ 0 w 22"/>
                  <a:gd name="T3" fmla="*/ 16 h 21"/>
                  <a:gd name="T4" fmla="*/ 15 w 22"/>
                  <a:gd name="T5" fmla="*/ 19 h 21"/>
                  <a:gd name="T6" fmla="*/ 19 w 22"/>
                  <a:gd name="T7" fmla="*/ 21 h 21"/>
                  <a:gd name="T8" fmla="*/ 22 w 22"/>
                  <a:gd name="T9" fmla="*/ 2 h 21"/>
                  <a:gd name="T10" fmla="*/ 19 w 22"/>
                  <a:gd name="T11" fmla="*/ 2 h 21"/>
                  <a:gd name="T12" fmla="*/ 5 w 22"/>
                  <a:gd name="T13" fmla="*/ 0 h 21"/>
                  <a:gd name="T14" fmla="*/ 5 w 22"/>
                  <a:gd name="T15" fmla="*/ 0 h 21"/>
                  <a:gd name="T16" fmla="*/ 0 w 22"/>
                  <a:gd name="T1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0" y="16"/>
                    </a:lnTo>
                    <a:lnTo>
                      <a:pt x="15" y="19"/>
                    </a:lnTo>
                    <a:lnTo>
                      <a:pt x="19" y="21"/>
                    </a:lnTo>
                    <a:lnTo>
                      <a:pt x="22" y="2"/>
                    </a:lnTo>
                    <a:lnTo>
                      <a:pt x="19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46"/>
              <p:cNvSpPr/>
              <p:nvPr/>
            </p:nvSpPr>
            <p:spPr bwMode="auto">
              <a:xfrm>
                <a:off x="2986" y="3610"/>
                <a:ext cx="21" cy="21"/>
              </a:xfrm>
              <a:custGeom>
                <a:avLst/>
                <a:gdLst>
                  <a:gd name="T0" fmla="*/ 0 w 21"/>
                  <a:gd name="T1" fmla="*/ 17 h 21"/>
                  <a:gd name="T2" fmla="*/ 2 w 21"/>
                  <a:gd name="T3" fmla="*/ 19 h 21"/>
                  <a:gd name="T4" fmla="*/ 16 w 21"/>
                  <a:gd name="T5" fmla="*/ 21 h 21"/>
                  <a:gd name="T6" fmla="*/ 16 w 21"/>
                  <a:gd name="T7" fmla="*/ 21 h 21"/>
                  <a:gd name="T8" fmla="*/ 21 w 21"/>
                  <a:gd name="T9" fmla="*/ 5 h 21"/>
                  <a:gd name="T10" fmla="*/ 21 w 21"/>
                  <a:gd name="T11" fmla="*/ 5 h 21"/>
                  <a:gd name="T12" fmla="*/ 7 w 21"/>
                  <a:gd name="T13" fmla="*/ 2 h 21"/>
                  <a:gd name="T14" fmla="*/ 5 w 21"/>
                  <a:gd name="T15" fmla="*/ 0 h 21"/>
                  <a:gd name="T16" fmla="*/ 0 w 21"/>
                  <a:gd name="T1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0" y="17"/>
                    </a:moveTo>
                    <a:lnTo>
                      <a:pt x="2" y="19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47"/>
              <p:cNvSpPr/>
              <p:nvPr/>
            </p:nvSpPr>
            <p:spPr bwMode="auto">
              <a:xfrm>
                <a:off x="2915" y="3591"/>
                <a:ext cx="23" cy="21"/>
              </a:xfrm>
              <a:custGeom>
                <a:avLst/>
                <a:gdLst>
                  <a:gd name="T0" fmla="*/ 0 w 23"/>
                  <a:gd name="T1" fmla="*/ 17 h 21"/>
                  <a:gd name="T2" fmla="*/ 9 w 23"/>
                  <a:gd name="T3" fmla="*/ 19 h 21"/>
                  <a:gd name="T4" fmla="*/ 16 w 23"/>
                  <a:gd name="T5" fmla="*/ 21 h 21"/>
                  <a:gd name="T6" fmla="*/ 23 w 23"/>
                  <a:gd name="T7" fmla="*/ 5 h 21"/>
                  <a:gd name="T8" fmla="*/ 14 w 23"/>
                  <a:gd name="T9" fmla="*/ 2 h 21"/>
                  <a:gd name="T10" fmla="*/ 5 w 23"/>
                  <a:gd name="T11" fmla="*/ 0 h 21"/>
                  <a:gd name="T12" fmla="*/ 0 w 23"/>
                  <a:gd name="T1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1">
                    <a:moveTo>
                      <a:pt x="0" y="17"/>
                    </a:moveTo>
                    <a:lnTo>
                      <a:pt x="9" y="19"/>
                    </a:lnTo>
                    <a:lnTo>
                      <a:pt x="16" y="21"/>
                    </a:lnTo>
                    <a:lnTo>
                      <a:pt x="23" y="5"/>
                    </a:lnTo>
                    <a:lnTo>
                      <a:pt x="14" y="2"/>
                    </a:lnTo>
                    <a:lnTo>
                      <a:pt x="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48"/>
              <p:cNvSpPr/>
              <p:nvPr/>
            </p:nvSpPr>
            <p:spPr bwMode="auto">
              <a:xfrm>
                <a:off x="2846" y="3570"/>
                <a:ext cx="21" cy="21"/>
              </a:xfrm>
              <a:custGeom>
                <a:avLst/>
                <a:gdLst>
                  <a:gd name="T0" fmla="*/ 0 w 21"/>
                  <a:gd name="T1" fmla="*/ 16 h 21"/>
                  <a:gd name="T2" fmla="*/ 0 w 21"/>
                  <a:gd name="T3" fmla="*/ 16 h 21"/>
                  <a:gd name="T4" fmla="*/ 14 w 21"/>
                  <a:gd name="T5" fmla="*/ 21 h 21"/>
                  <a:gd name="T6" fmla="*/ 17 w 21"/>
                  <a:gd name="T7" fmla="*/ 21 h 21"/>
                  <a:gd name="T8" fmla="*/ 21 w 21"/>
                  <a:gd name="T9" fmla="*/ 4 h 21"/>
                  <a:gd name="T10" fmla="*/ 19 w 21"/>
                  <a:gd name="T11" fmla="*/ 4 h 21"/>
                  <a:gd name="T12" fmla="*/ 7 w 21"/>
                  <a:gd name="T13" fmla="*/ 0 h 21"/>
                  <a:gd name="T14" fmla="*/ 5 w 21"/>
                  <a:gd name="T15" fmla="*/ 0 h 21"/>
                  <a:gd name="T16" fmla="*/ 0 w 21"/>
                  <a:gd name="T1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0" y="16"/>
                    </a:moveTo>
                    <a:lnTo>
                      <a:pt x="0" y="16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49"/>
              <p:cNvSpPr/>
              <p:nvPr/>
            </p:nvSpPr>
            <p:spPr bwMode="auto">
              <a:xfrm>
                <a:off x="2778" y="3546"/>
                <a:ext cx="23" cy="24"/>
              </a:xfrm>
              <a:custGeom>
                <a:avLst/>
                <a:gdLst>
                  <a:gd name="T0" fmla="*/ 0 w 23"/>
                  <a:gd name="T1" fmla="*/ 17 h 24"/>
                  <a:gd name="T2" fmla="*/ 7 w 23"/>
                  <a:gd name="T3" fmla="*/ 19 h 24"/>
                  <a:gd name="T4" fmla="*/ 16 w 23"/>
                  <a:gd name="T5" fmla="*/ 24 h 24"/>
                  <a:gd name="T6" fmla="*/ 23 w 23"/>
                  <a:gd name="T7" fmla="*/ 7 h 24"/>
                  <a:gd name="T8" fmla="*/ 11 w 23"/>
                  <a:gd name="T9" fmla="*/ 2 h 24"/>
                  <a:gd name="T10" fmla="*/ 4 w 23"/>
                  <a:gd name="T11" fmla="*/ 0 h 24"/>
                  <a:gd name="T12" fmla="*/ 0 w 2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0" y="17"/>
                    </a:moveTo>
                    <a:lnTo>
                      <a:pt x="7" y="19"/>
                    </a:lnTo>
                    <a:lnTo>
                      <a:pt x="16" y="24"/>
                    </a:lnTo>
                    <a:lnTo>
                      <a:pt x="23" y="7"/>
                    </a:lnTo>
                    <a:lnTo>
                      <a:pt x="11" y="2"/>
                    </a:lnTo>
                    <a:lnTo>
                      <a:pt x="4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50"/>
              <p:cNvSpPr/>
              <p:nvPr/>
            </p:nvSpPr>
            <p:spPr bwMode="auto">
              <a:xfrm>
                <a:off x="2709" y="3522"/>
                <a:ext cx="24" cy="24"/>
              </a:xfrm>
              <a:custGeom>
                <a:avLst/>
                <a:gdLst>
                  <a:gd name="T0" fmla="*/ 0 w 24"/>
                  <a:gd name="T1" fmla="*/ 17 h 24"/>
                  <a:gd name="T2" fmla="*/ 12 w 24"/>
                  <a:gd name="T3" fmla="*/ 22 h 24"/>
                  <a:gd name="T4" fmla="*/ 17 w 24"/>
                  <a:gd name="T5" fmla="*/ 24 h 24"/>
                  <a:gd name="T6" fmla="*/ 24 w 24"/>
                  <a:gd name="T7" fmla="*/ 5 h 24"/>
                  <a:gd name="T8" fmla="*/ 19 w 24"/>
                  <a:gd name="T9" fmla="*/ 5 h 24"/>
                  <a:gd name="T10" fmla="*/ 7 w 24"/>
                  <a:gd name="T11" fmla="*/ 0 h 24"/>
                  <a:gd name="T12" fmla="*/ 0 w 24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17"/>
                    </a:moveTo>
                    <a:lnTo>
                      <a:pt x="12" y="22"/>
                    </a:lnTo>
                    <a:lnTo>
                      <a:pt x="17" y="24"/>
                    </a:lnTo>
                    <a:lnTo>
                      <a:pt x="24" y="5"/>
                    </a:lnTo>
                    <a:lnTo>
                      <a:pt x="19" y="5"/>
                    </a:lnTo>
                    <a:lnTo>
                      <a:pt x="7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51"/>
              <p:cNvSpPr/>
              <p:nvPr/>
            </p:nvSpPr>
            <p:spPr bwMode="auto">
              <a:xfrm>
                <a:off x="2643" y="3496"/>
                <a:ext cx="23" cy="24"/>
              </a:xfrm>
              <a:custGeom>
                <a:avLst/>
                <a:gdLst>
                  <a:gd name="T0" fmla="*/ 0 w 23"/>
                  <a:gd name="T1" fmla="*/ 17 h 24"/>
                  <a:gd name="T2" fmla="*/ 7 w 23"/>
                  <a:gd name="T3" fmla="*/ 19 h 24"/>
                  <a:gd name="T4" fmla="*/ 16 w 23"/>
                  <a:gd name="T5" fmla="*/ 24 h 24"/>
                  <a:gd name="T6" fmla="*/ 23 w 23"/>
                  <a:gd name="T7" fmla="*/ 5 h 24"/>
                  <a:gd name="T8" fmla="*/ 12 w 23"/>
                  <a:gd name="T9" fmla="*/ 3 h 24"/>
                  <a:gd name="T10" fmla="*/ 7 w 23"/>
                  <a:gd name="T11" fmla="*/ 0 h 24"/>
                  <a:gd name="T12" fmla="*/ 0 w 2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0" y="17"/>
                    </a:moveTo>
                    <a:lnTo>
                      <a:pt x="7" y="19"/>
                    </a:lnTo>
                    <a:lnTo>
                      <a:pt x="16" y="24"/>
                    </a:lnTo>
                    <a:lnTo>
                      <a:pt x="23" y="5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152"/>
              <p:cNvSpPr/>
              <p:nvPr/>
            </p:nvSpPr>
            <p:spPr bwMode="auto">
              <a:xfrm>
                <a:off x="2576" y="3468"/>
                <a:ext cx="24" cy="24"/>
              </a:xfrm>
              <a:custGeom>
                <a:avLst/>
                <a:gdLst>
                  <a:gd name="T0" fmla="*/ 0 w 24"/>
                  <a:gd name="T1" fmla="*/ 16 h 24"/>
                  <a:gd name="T2" fmla="*/ 3 w 24"/>
                  <a:gd name="T3" fmla="*/ 16 h 24"/>
                  <a:gd name="T4" fmla="*/ 12 w 24"/>
                  <a:gd name="T5" fmla="*/ 21 h 24"/>
                  <a:gd name="T6" fmla="*/ 17 w 24"/>
                  <a:gd name="T7" fmla="*/ 24 h 24"/>
                  <a:gd name="T8" fmla="*/ 24 w 24"/>
                  <a:gd name="T9" fmla="*/ 7 h 24"/>
                  <a:gd name="T10" fmla="*/ 22 w 24"/>
                  <a:gd name="T11" fmla="*/ 5 h 24"/>
                  <a:gd name="T12" fmla="*/ 10 w 24"/>
                  <a:gd name="T13" fmla="*/ 0 h 24"/>
                  <a:gd name="T14" fmla="*/ 8 w 24"/>
                  <a:gd name="T15" fmla="*/ 0 h 24"/>
                  <a:gd name="T16" fmla="*/ 0 w 24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0" y="16"/>
                    </a:moveTo>
                    <a:lnTo>
                      <a:pt x="3" y="16"/>
                    </a:lnTo>
                    <a:lnTo>
                      <a:pt x="12" y="21"/>
                    </a:lnTo>
                    <a:lnTo>
                      <a:pt x="17" y="24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153"/>
              <p:cNvSpPr/>
              <p:nvPr/>
            </p:nvSpPr>
            <p:spPr bwMode="auto">
              <a:xfrm>
                <a:off x="2510" y="3437"/>
                <a:ext cx="24" cy="24"/>
              </a:xfrm>
              <a:custGeom>
                <a:avLst/>
                <a:gdLst>
                  <a:gd name="T0" fmla="*/ 0 w 24"/>
                  <a:gd name="T1" fmla="*/ 17 h 24"/>
                  <a:gd name="T2" fmla="*/ 10 w 24"/>
                  <a:gd name="T3" fmla="*/ 21 h 24"/>
                  <a:gd name="T4" fmla="*/ 17 w 24"/>
                  <a:gd name="T5" fmla="*/ 24 h 24"/>
                  <a:gd name="T6" fmla="*/ 24 w 24"/>
                  <a:gd name="T7" fmla="*/ 7 h 24"/>
                  <a:gd name="T8" fmla="*/ 17 w 24"/>
                  <a:gd name="T9" fmla="*/ 5 h 24"/>
                  <a:gd name="T10" fmla="*/ 7 w 24"/>
                  <a:gd name="T11" fmla="*/ 0 h 24"/>
                  <a:gd name="T12" fmla="*/ 0 w 24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4">
                    <a:moveTo>
                      <a:pt x="0" y="17"/>
                    </a:moveTo>
                    <a:lnTo>
                      <a:pt x="10" y="21"/>
                    </a:lnTo>
                    <a:lnTo>
                      <a:pt x="17" y="24"/>
                    </a:lnTo>
                    <a:lnTo>
                      <a:pt x="24" y="7"/>
                    </a:lnTo>
                    <a:lnTo>
                      <a:pt x="17" y="5"/>
                    </a:lnTo>
                    <a:lnTo>
                      <a:pt x="7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154"/>
              <p:cNvSpPr/>
              <p:nvPr/>
            </p:nvSpPr>
            <p:spPr bwMode="auto">
              <a:xfrm>
                <a:off x="2444" y="3406"/>
                <a:ext cx="26" cy="24"/>
              </a:xfrm>
              <a:custGeom>
                <a:avLst/>
                <a:gdLst>
                  <a:gd name="T0" fmla="*/ 0 w 26"/>
                  <a:gd name="T1" fmla="*/ 15 h 24"/>
                  <a:gd name="T2" fmla="*/ 7 w 26"/>
                  <a:gd name="T3" fmla="*/ 19 h 24"/>
                  <a:gd name="T4" fmla="*/ 17 w 26"/>
                  <a:gd name="T5" fmla="*/ 24 h 24"/>
                  <a:gd name="T6" fmla="*/ 26 w 26"/>
                  <a:gd name="T7" fmla="*/ 7 h 24"/>
                  <a:gd name="T8" fmla="*/ 17 w 26"/>
                  <a:gd name="T9" fmla="*/ 3 h 24"/>
                  <a:gd name="T10" fmla="*/ 9 w 26"/>
                  <a:gd name="T11" fmla="*/ 0 h 24"/>
                  <a:gd name="T12" fmla="*/ 0 w 26"/>
                  <a:gd name="T13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0" y="15"/>
                    </a:moveTo>
                    <a:lnTo>
                      <a:pt x="7" y="19"/>
                    </a:lnTo>
                    <a:lnTo>
                      <a:pt x="17" y="24"/>
                    </a:lnTo>
                    <a:lnTo>
                      <a:pt x="26" y="7"/>
                    </a:lnTo>
                    <a:lnTo>
                      <a:pt x="17" y="3"/>
                    </a:lnTo>
                    <a:lnTo>
                      <a:pt x="9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155"/>
              <p:cNvSpPr/>
              <p:nvPr/>
            </p:nvSpPr>
            <p:spPr bwMode="auto">
              <a:xfrm>
                <a:off x="2380" y="3371"/>
                <a:ext cx="26" cy="26"/>
              </a:xfrm>
              <a:custGeom>
                <a:avLst/>
                <a:gdLst>
                  <a:gd name="T0" fmla="*/ 0 w 26"/>
                  <a:gd name="T1" fmla="*/ 16 h 26"/>
                  <a:gd name="T2" fmla="*/ 5 w 26"/>
                  <a:gd name="T3" fmla="*/ 19 h 26"/>
                  <a:gd name="T4" fmla="*/ 17 w 26"/>
                  <a:gd name="T5" fmla="*/ 26 h 26"/>
                  <a:gd name="T6" fmla="*/ 17 w 26"/>
                  <a:gd name="T7" fmla="*/ 26 h 26"/>
                  <a:gd name="T8" fmla="*/ 26 w 26"/>
                  <a:gd name="T9" fmla="*/ 9 h 26"/>
                  <a:gd name="T10" fmla="*/ 26 w 26"/>
                  <a:gd name="T11" fmla="*/ 9 h 26"/>
                  <a:gd name="T12" fmla="*/ 14 w 26"/>
                  <a:gd name="T13" fmla="*/ 5 h 26"/>
                  <a:gd name="T14" fmla="*/ 10 w 26"/>
                  <a:gd name="T15" fmla="*/ 0 h 26"/>
                  <a:gd name="T16" fmla="*/ 0 w 26"/>
                  <a:gd name="T1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16"/>
                    </a:moveTo>
                    <a:lnTo>
                      <a:pt x="5" y="19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14" y="5"/>
                    </a:lnTo>
                    <a:lnTo>
                      <a:pt x="1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56"/>
              <p:cNvSpPr/>
              <p:nvPr/>
            </p:nvSpPr>
            <p:spPr bwMode="auto">
              <a:xfrm>
                <a:off x="2319" y="3335"/>
                <a:ext cx="23" cy="26"/>
              </a:xfrm>
              <a:custGeom>
                <a:avLst/>
                <a:gdLst>
                  <a:gd name="T0" fmla="*/ 0 w 23"/>
                  <a:gd name="T1" fmla="*/ 17 h 26"/>
                  <a:gd name="T2" fmla="*/ 2 w 23"/>
                  <a:gd name="T3" fmla="*/ 19 h 26"/>
                  <a:gd name="T4" fmla="*/ 14 w 23"/>
                  <a:gd name="T5" fmla="*/ 24 h 26"/>
                  <a:gd name="T6" fmla="*/ 14 w 23"/>
                  <a:gd name="T7" fmla="*/ 26 h 26"/>
                  <a:gd name="T8" fmla="*/ 23 w 23"/>
                  <a:gd name="T9" fmla="*/ 10 h 26"/>
                  <a:gd name="T10" fmla="*/ 23 w 23"/>
                  <a:gd name="T11" fmla="*/ 10 h 26"/>
                  <a:gd name="T12" fmla="*/ 11 w 23"/>
                  <a:gd name="T13" fmla="*/ 3 h 26"/>
                  <a:gd name="T14" fmla="*/ 9 w 23"/>
                  <a:gd name="T15" fmla="*/ 0 h 26"/>
                  <a:gd name="T16" fmla="*/ 0 w 23"/>
                  <a:gd name="T1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0" y="17"/>
                    </a:moveTo>
                    <a:lnTo>
                      <a:pt x="2" y="19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57"/>
              <p:cNvSpPr/>
              <p:nvPr/>
            </p:nvSpPr>
            <p:spPr bwMode="auto">
              <a:xfrm>
                <a:off x="2257" y="3300"/>
                <a:ext cx="24" cy="24"/>
              </a:xfrm>
              <a:custGeom>
                <a:avLst/>
                <a:gdLst>
                  <a:gd name="T0" fmla="*/ 0 w 24"/>
                  <a:gd name="T1" fmla="*/ 14 h 24"/>
                  <a:gd name="T2" fmla="*/ 2 w 24"/>
                  <a:gd name="T3" fmla="*/ 16 h 24"/>
                  <a:gd name="T4" fmla="*/ 12 w 24"/>
                  <a:gd name="T5" fmla="*/ 24 h 24"/>
                  <a:gd name="T6" fmla="*/ 14 w 24"/>
                  <a:gd name="T7" fmla="*/ 24 h 24"/>
                  <a:gd name="T8" fmla="*/ 24 w 24"/>
                  <a:gd name="T9" fmla="*/ 9 h 24"/>
                  <a:gd name="T10" fmla="*/ 21 w 24"/>
                  <a:gd name="T11" fmla="*/ 7 h 24"/>
                  <a:gd name="T12" fmla="*/ 12 w 24"/>
                  <a:gd name="T13" fmla="*/ 0 h 24"/>
                  <a:gd name="T14" fmla="*/ 10 w 24"/>
                  <a:gd name="T15" fmla="*/ 0 h 24"/>
                  <a:gd name="T16" fmla="*/ 0 w 24"/>
                  <a:gd name="T1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0" y="14"/>
                    </a:moveTo>
                    <a:lnTo>
                      <a:pt x="2" y="16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24" y="9"/>
                    </a:lnTo>
                    <a:lnTo>
                      <a:pt x="21" y="7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158"/>
              <p:cNvSpPr/>
              <p:nvPr/>
            </p:nvSpPr>
            <p:spPr bwMode="auto">
              <a:xfrm>
                <a:off x="2196" y="3260"/>
                <a:ext cx="26" cy="23"/>
              </a:xfrm>
              <a:custGeom>
                <a:avLst/>
                <a:gdLst>
                  <a:gd name="T0" fmla="*/ 0 w 26"/>
                  <a:gd name="T1" fmla="*/ 14 h 23"/>
                  <a:gd name="T2" fmla="*/ 4 w 26"/>
                  <a:gd name="T3" fmla="*/ 16 h 23"/>
                  <a:gd name="T4" fmla="*/ 14 w 26"/>
                  <a:gd name="T5" fmla="*/ 23 h 23"/>
                  <a:gd name="T6" fmla="*/ 14 w 26"/>
                  <a:gd name="T7" fmla="*/ 23 h 23"/>
                  <a:gd name="T8" fmla="*/ 26 w 26"/>
                  <a:gd name="T9" fmla="*/ 9 h 23"/>
                  <a:gd name="T10" fmla="*/ 23 w 26"/>
                  <a:gd name="T11" fmla="*/ 9 h 23"/>
                  <a:gd name="T12" fmla="*/ 14 w 26"/>
                  <a:gd name="T13" fmla="*/ 2 h 23"/>
                  <a:gd name="T14" fmla="*/ 9 w 26"/>
                  <a:gd name="T15" fmla="*/ 0 h 23"/>
                  <a:gd name="T16" fmla="*/ 0 w 26"/>
                  <a:gd name="T1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3">
                    <a:moveTo>
                      <a:pt x="0" y="14"/>
                    </a:moveTo>
                    <a:lnTo>
                      <a:pt x="4" y="16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14" y="2"/>
                    </a:lnTo>
                    <a:lnTo>
                      <a:pt x="9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159"/>
              <p:cNvSpPr/>
              <p:nvPr/>
            </p:nvSpPr>
            <p:spPr bwMode="auto">
              <a:xfrm>
                <a:off x="2136" y="3217"/>
                <a:ext cx="26" cy="26"/>
              </a:xfrm>
              <a:custGeom>
                <a:avLst/>
                <a:gdLst>
                  <a:gd name="T0" fmla="*/ 0 w 26"/>
                  <a:gd name="T1" fmla="*/ 17 h 26"/>
                  <a:gd name="T2" fmla="*/ 5 w 26"/>
                  <a:gd name="T3" fmla="*/ 19 h 26"/>
                  <a:gd name="T4" fmla="*/ 15 w 26"/>
                  <a:gd name="T5" fmla="*/ 26 h 26"/>
                  <a:gd name="T6" fmla="*/ 15 w 26"/>
                  <a:gd name="T7" fmla="*/ 26 h 26"/>
                  <a:gd name="T8" fmla="*/ 26 w 26"/>
                  <a:gd name="T9" fmla="*/ 12 h 26"/>
                  <a:gd name="T10" fmla="*/ 26 w 26"/>
                  <a:gd name="T11" fmla="*/ 12 h 26"/>
                  <a:gd name="T12" fmla="*/ 17 w 26"/>
                  <a:gd name="T13" fmla="*/ 5 h 26"/>
                  <a:gd name="T14" fmla="*/ 12 w 26"/>
                  <a:gd name="T15" fmla="*/ 0 h 26"/>
                  <a:gd name="T16" fmla="*/ 0 w 26"/>
                  <a:gd name="T1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17"/>
                    </a:moveTo>
                    <a:lnTo>
                      <a:pt x="5" y="19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17" y="5"/>
                    </a:lnTo>
                    <a:lnTo>
                      <a:pt x="12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160"/>
              <p:cNvSpPr/>
              <p:nvPr/>
            </p:nvSpPr>
            <p:spPr bwMode="auto">
              <a:xfrm>
                <a:off x="2080" y="3174"/>
                <a:ext cx="23" cy="26"/>
              </a:xfrm>
              <a:custGeom>
                <a:avLst/>
                <a:gdLst>
                  <a:gd name="T0" fmla="*/ 0 w 23"/>
                  <a:gd name="T1" fmla="*/ 15 h 26"/>
                  <a:gd name="T2" fmla="*/ 4 w 23"/>
                  <a:gd name="T3" fmla="*/ 19 h 26"/>
                  <a:gd name="T4" fmla="*/ 14 w 23"/>
                  <a:gd name="T5" fmla="*/ 26 h 26"/>
                  <a:gd name="T6" fmla="*/ 23 w 23"/>
                  <a:gd name="T7" fmla="*/ 12 h 26"/>
                  <a:gd name="T8" fmla="*/ 16 w 23"/>
                  <a:gd name="T9" fmla="*/ 5 h 26"/>
                  <a:gd name="T10" fmla="*/ 9 w 23"/>
                  <a:gd name="T11" fmla="*/ 0 h 26"/>
                  <a:gd name="T12" fmla="*/ 0 w 23"/>
                  <a:gd name="T13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6">
                    <a:moveTo>
                      <a:pt x="0" y="15"/>
                    </a:moveTo>
                    <a:lnTo>
                      <a:pt x="4" y="19"/>
                    </a:lnTo>
                    <a:lnTo>
                      <a:pt x="14" y="26"/>
                    </a:lnTo>
                    <a:lnTo>
                      <a:pt x="23" y="12"/>
                    </a:lnTo>
                    <a:lnTo>
                      <a:pt x="16" y="5"/>
                    </a:lnTo>
                    <a:lnTo>
                      <a:pt x="9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61"/>
              <p:cNvSpPr/>
              <p:nvPr/>
            </p:nvSpPr>
            <p:spPr bwMode="auto">
              <a:xfrm>
                <a:off x="2023" y="3129"/>
                <a:ext cx="26" cy="26"/>
              </a:xfrm>
              <a:custGeom>
                <a:avLst/>
                <a:gdLst>
                  <a:gd name="T0" fmla="*/ 0 w 26"/>
                  <a:gd name="T1" fmla="*/ 15 h 26"/>
                  <a:gd name="T2" fmla="*/ 0 w 26"/>
                  <a:gd name="T3" fmla="*/ 15 h 26"/>
                  <a:gd name="T4" fmla="*/ 9 w 26"/>
                  <a:gd name="T5" fmla="*/ 22 h 26"/>
                  <a:gd name="T6" fmla="*/ 14 w 26"/>
                  <a:gd name="T7" fmla="*/ 26 h 26"/>
                  <a:gd name="T8" fmla="*/ 26 w 26"/>
                  <a:gd name="T9" fmla="*/ 12 h 26"/>
                  <a:gd name="T10" fmla="*/ 21 w 26"/>
                  <a:gd name="T11" fmla="*/ 8 h 26"/>
                  <a:gd name="T12" fmla="*/ 12 w 26"/>
                  <a:gd name="T13" fmla="*/ 0 h 26"/>
                  <a:gd name="T14" fmla="*/ 12 w 26"/>
                  <a:gd name="T15" fmla="*/ 0 h 26"/>
                  <a:gd name="T16" fmla="*/ 0 w 26"/>
                  <a:gd name="T17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15"/>
                    </a:moveTo>
                    <a:lnTo>
                      <a:pt x="0" y="15"/>
                    </a:lnTo>
                    <a:lnTo>
                      <a:pt x="9" y="22"/>
                    </a:lnTo>
                    <a:lnTo>
                      <a:pt x="14" y="26"/>
                    </a:lnTo>
                    <a:lnTo>
                      <a:pt x="26" y="12"/>
                    </a:lnTo>
                    <a:lnTo>
                      <a:pt x="21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62"/>
              <p:cNvSpPr/>
              <p:nvPr/>
            </p:nvSpPr>
            <p:spPr bwMode="auto">
              <a:xfrm>
                <a:off x="1968" y="3082"/>
                <a:ext cx="26" cy="24"/>
              </a:xfrm>
              <a:custGeom>
                <a:avLst/>
                <a:gdLst>
                  <a:gd name="T0" fmla="*/ 0 w 26"/>
                  <a:gd name="T1" fmla="*/ 12 h 24"/>
                  <a:gd name="T2" fmla="*/ 5 w 26"/>
                  <a:gd name="T3" fmla="*/ 17 h 24"/>
                  <a:gd name="T4" fmla="*/ 12 w 26"/>
                  <a:gd name="T5" fmla="*/ 24 h 24"/>
                  <a:gd name="T6" fmla="*/ 15 w 26"/>
                  <a:gd name="T7" fmla="*/ 24 h 24"/>
                  <a:gd name="T8" fmla="*/ 26 w 26"/>
                  <a:gd name="T9" fmla="*/ 12 h 24"/>
                  <a:gd name="T10" fmla="*/ 24 w 26"/>
                  <a:gd name="T11" fmla="*/ 10 h 24"/>
                  <a:gd name="T12" fmla="*/ 17 w 26"/>
                  <a:gd name="T13" fmla="*/ 2 h 24"/>
                  <a:gd name="T14" fmla="*/ 12 w 26"/>
                  <a:gd name="T15" fmla="*/ 0 h 24"/>
                  <a:gd name="T16" fmla="*/ 0 w 26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0" y="12"/>
                    </a:moveTo>
                    <a:lnTo>
                      <a:pt x="5" y="17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63"/>
              <p:cNvSpPr/>
              <p:nvPr/>
            </p:nvSpPr>
            <p:spPr bwMode="auto">
              <a:xfrm>
                <a:off x="1916" y="3032"/>
                <a:ext cx="26" cy="24"/>
              </a:xfrm>
              <a:custGeom>
                <a:avLst/>
                <a:gdLst>
                  <a:gd name="T0" fmla="*/ 0 w 26"/>
                  <a:gd name="T1" fmla="*/ 12 h 24"/>
                  <a:gd name="T2" fmla="*/ 7 w 26"/>
                  <a:gd name="T3" fmla="*/ 19 h 24"/>
                  <a:gd name="T4" fmla="*/ 15 w 26"/>
                  <a:gd name="T5" fmla="*/ 24 h 24"/>
                  <a:gd name="T6" fmla="*/ 26 w 26"/>
                  <a:gd name="T7" fmla="*/ 12 h 24"/>
                  <a:gd name="T8" fmla="*/ 19 w 26"/>
                  <a:gd name="T9" fmla="*/ 7 h 24"/>
                  <a:gd name="T10" fmla="*/ 12 w 26"/>
                  <a:gd name="T11" fmla="*/ 0 h 24"/>
                  <a:gd name="T12" fmla="*/ 0 w 26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0" y="12"/>
                    </a:moveTo>
                    <a:lnTo>
                      <a:pt x="7" y="19"/>
                    </a:lnTo>
                    <a:lnTo>
                      <a:pt x="15" y="24"/>
                    </a:lnTo>
                    <a:lnTo>
                      <a:pt x="26" y="12"/>
                    </a:lnTo>
                    <a:lnTo>
                      <a:pt x="19" y="7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64"/>
              <p:cNvSpPr/>
              <p:nvPr/>
            </p:nvSpPr>
            <p:spPr bwMode="auto">
              <a:xfrm>
                <a:off x="1867" y="2980"/>
                <a:ext cx="26" cy="24"/>
              </a:xfrm>
              <a:custGeom>
                <a:avLst/>
                <a:gdLst>
                  <a:gd name="T0" fmla="*/ 0 w 26"/>
                  <a:gd name="T1" fmla="*/ 12 h 24"/>
                  <a:gd name="T2" fmla="*/ 2 w 26"/>
                  <a:gd name="T3" fmla="*/ 14 h 24"/>
                  <a:gd name="T4" fmla="*/ 11 w 26"/>
                  <a:gd name="T5" fmla="*/ 24 h 24"/>
                  <a:gd name="T6" fmla="*/ 11 w 26"/>
                  <a:gd name="T7" fmla="*/ 24 h 24"/>
                  <a:gd name="T8" fmla="*/ 26 w 26"/>
                  <a:gd name="T9" fmla="*/ 12 h 24"/>
                  <a:gd name="T10" fmla="*/ 23 w 26"/>
                  <a:gd name="T11" fmla="*/ 12 h 24"/>
                  <a:gd name="T12" fmla="*/ 16 w 26"/>
                  <a:gd name="T13" fmla="*/ 3 h 24"/>
                  <a:gd name="T14" fmla="*/ 14 w 26"/>
                  <a:gd name="T15" fmla="*/ 0 h 24"/>
                  <a:gd name="T16" fmla="*/ 0 w 26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0" y="12"/>
                    </a:moveTo>
                    <a:lnTo>
                      <a:pt x="2" y="1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26" y="12"/>
                    </a:lnTo>
                    <a:lnTo>
                      <a:pt x="23" y="12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65"/>
              <p:cNvSpPr/>
              <p:nvPr/>
            </p:nvSpPr>
            <p:spPr bwMode="auto">
              <a:xfrm>
                <a:off x="1819" y="2926"/>
                <a:ext cx="26" cy="26"/>
              </a:xfrm>
              <a:custGeom>
                <a:avLst/>
                <a:gdLst>
                  <a:gd name="T0" fmla="*/ 0 w 26"/>
                  <a:gd name="T1" fmla="*/ 12 h 26"/>
                  <a:gd name="T2" fmla="*/ 0 w 26"/>
                  <a:gd name="T3" fmla="*/ 12 h 26"/>
                  <a:gd name="T4" fmla="*/ 7 w 26"/>
                  <a:gd name="T5" fmla="*/ 21 h 26"/>
                  <a:gd name="T6" fmla="*/ 12 w 26"/>
                  <a:gd name="T7" fmla="*/ 26 h 26"/>
                  <a:gd name="T8" fmla="*/ 26 w 26"/>
                  <a:gd name="T9" fmla="*/ 14 h 26"/>
                  <a:gd name="T10" fmla="*/ 22 w 26"/>
                  <a:gd name="T11" fmla="*/ 9 h 26"/>
                  <a:gd name="T12" fmla="*/ 15 w 26"/>
                  <a:gd name="T13" fmla="*/ 0 h 26"/>
                  <a:gd name="T14" fmla="*/ 15 w 26"/>
                  <a:gd name="T15" fmla="*/ 0 h 26"/>
                  <a:gd name="T16" fmla="*/ 0 w 26"/>
                  <a:gd name="T1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12"/>
                    </a:moveTo>
                    <a:lnTo>
                      <a:pt x="0" y="12"/>
                    </a:lnTo>
                    <a:lnTo>
                      <a:pt x="7" y="21"/>
                    </a:lnTo>
                    <a:lnTo>
                      <a:pt x="12" y="26"/>
                    </a:lnTo>
                    <a:lnTo>
                      <a:pt x="26" y="14"/>
                    </a:lnTo>
                    <a:lnTo>
                      <a:pt x="22" y="9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66"/>
              <p:cNvSpPr/>
              <p:nvPr/>
            </p:nvSpPr>
            <p:spPr bwMode="auto">
              <a:xfrm>
                <a:off x="1774" y="2869"/>
                <a:ext cx="24" cy="26"/>
              </a:xfrm>
              <a:custGeom>
                <a:avLst/>
                <a:gdLst>
                  <a:gd name="T0" fmla="*/ 0 w 24"/>
                  <a:gd name="T1" fmla="*/ 12 h 26"/>
                  <a:gd name="T2" fmla="*/ 5 w 24"/>
                  <a:gd name="T3" fmla="*/ 19 h 26"/>
                  <a:gd name="T4" fmla="*/ 10 w 24"/>
                  <a:gd name="T5" fmla="*/ 26 h 26"/>
                  <a:gd name="T6" fmla="*/ 24 w 24"/>
                  <a:gd name="T7" fmla="*/ 14 h 26"/>
                  <a:gd name="T8" fmla="*/ 19 w 24"/>
                  <a:gd name="T9" fmla="*/ 7 h 26"/>
                  <a:gd name="T10" fmla="*/ 15 w 24"/>
                  <a:gd name="T11" fmla="*/ 0 h 26"/>
                  <a:gd name="T12" fmla="*/ 0 w 24"/>
                  <a:gd name="T1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6">
                    <a:moveTo>
                      <a:pt x="0" y="12"/>
                    </a:moveTo>
                    <a:lnTo>
                      <a:pt x="5" y="19"/>
                    </a:lnTo>
                    <a:lnTo>
                      <a:pt x="10" y="26"/>
                    </a:lnTo>
                    <a:lnTo>
                      <a:pt x="24" y="14"/>
                    </a:lnTo>
                    <a:lnTo>
                      <a:pt x="19" y="7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67"/>
              <p:cNvSpPr/>
              <p:nvPr/>
            </p:nvSpPr>
            <p:spPr bwMode="auto">
              <a:xfrm>
                <a:off x="1732" y="2812"/>
                <a:ext cx="23" cy="24"/>
              </a:xfrm>
              <a:custGeom>
                <a:avLst/>
                <a:gdLst>
                  <a:gd name="T0" fmla="*/ 0 w 23"/>
                  <a:gd name="T1" fmla="*/ 10 h 24"/>
                  <a:gd name="T2" fmla="*/ 4 w 23"/>
                  <a:gd name="T3" fmla="*/ 17 h 24"/>
                  <a:gd name="T4" fmla="*/ 9 w 23"/>
                  <a:gd name="T5" fmla="*/ 24 h 24"/>
                  <a:gd name="T6" fmla="*/ 23 w 23"/>
                  <a:gd name="T7" fmla="*/ 14 h 24"/>
                  <a:gd name="T8" fmla="*/ 19 w 23"/>
                  <a:gd name="T9" fmla="*/ 5 h 24"/>
                  <a:gd name="T10" fmla="*/ 14 w 23"/>
                  <a:gd name="T11" fmla="*/ 0 h 24"/>
                  <a:gd name="T12" fmla="*/ 0 w 23"/>
                  <a:gd name="T1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0" y="10"/>
                    </a:moveTo>
                    <a:lnTo>
                      <a:pt x="4" y="17"/>
                    </a:lnTo>
                    <a:lnTo>
                      <a:pt x="9" y="24"/>
                    </a:lnTo>
                    <a:lnTo>
                      <a:pt x="23" y="14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68"/>
              <p:cNvSpPr/>
              <p:nvPr/>
            </p:nvSpPr>
            <p:spPr bwMode="auto">
              <a:xfrm>
                <a:off x="1692" y="2751"/>
                <a:ext cx="26" cy="26"/>
              </a:xfrm>
              <a:custGeom>
                <a:avLst/>
                <a:gdLst>
                  <a:gd name="T0" fmla="*/ 0 w 26"/>
                  <a:gd name="T1" fmla="*/ 9 h 26"/>
                  <a:gd name="T2" fmla="*/ 4 w 26"/>
                  <a:gd name="T3" fmla="*/ 16 h 26"/>
                  <a:gd name="T4" fmla="*/ 9 w 26"/>
                  <a:gd name="T5" fmla="*/ 23 h 26"/>
                  <a:gd name="T6" fmla="*/ 9 w 26"/>
                  <a:gd name="T7" fmla="*/ 26 h 26"/>
                  <a:gd name="T8" fmla="*/ 26 w 26"/>
                  <a:gd name="T9" fmla="*/ 16 h 26"/>
                  <a:gd name="T10" fmla="*/ 26 w 26"/>
                  <a:gd name="T11" fmla="*/ 14 h 26"/>
                  <a:gd name="T12" fmla="*/ 18 w 26"/>
                  <a:gd name="T13" fmla="*/ 7 h 26"/>
                  <a:gd name="T14" fmla="*/ 16 w 26"/>
                  <a:gd name="T15" fmla="*/ 0 h 26"/>
                  <a:gd name="T16" fmla="*/ 0 w 26"/>
                  <a:gd name="T1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9"/>
                    </a:moveTo>
                    <a:lnTo>
                      <a:pt x="4" y="16"/>
                    </a:lnTo>
                    <a:lnTo>
                      <a:pt x="9" y="23"/>
                    </a:lnTo>
                    <a:lnTo>
                      <a:pt x="9" y="26"/>
                    </a:lnTo>
                    <a:lnTo>
                      <a:pt x="26" y="16"/>
                    </a:lnTo>
                    <a:lnTo>
                      <a:pt x="26" y="14"/>
                    </a:lnTo>
                    <a:lnTo>
                      <a:pt x="18" y="7"/>
                    </a:lnTo>
                    <a:lnTo>
                      <a:pt x="1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169"/>
              <p:cNvSpPr/>
              <p:nvPr/>
            </p:nvSpPr>
            <p:spPr bwMode="auto">
              <a:xfrm>
                <a:off x="1656" y="2689"/>
                <a:ext cx="24" cy="24"/>
              </a:xfrm>
              <a:custGeom>
                <a:avLst/>
                <a:gdLst>
                  <a:gd name="T0" fmla="*/ 0 w 24"/>
                  <a:gd name="T1" fmla="*/ 7 h 24"/>
                  <a:gd name="T2" fmla="*/ 5 w 24"/>
                  <a:gd name="T3" fmla="*/ 14 h 24"/>
                  <a:gd name="T4" fmla="*/ 10 w 24"/>
                  <a:gd name="T5" fmla="*/ 24 h 24"/>
                  <a:gd name="T6" fmla="*/ 10 w 24"/>
                  <a:gd name="T7" fmla="*/ 24 h 24"/>
                  <a:gd name="T8" fmla="*/ 24 w 24"/>
                  <a:gd name="T9" fmla="*/ 14 h 24"/>
                  <a:gd name="T10" fmla="*/ 24 w 24"/>
                  <a:gd name="T11" fmla="*/ 14 h 24"/>
                  <a:gd name="T12" fmla="*/ 19 w 24"/>
                  <a:gd name="T13" fmla="*/ 5 h 24"/>
                  <a:gd name="T14" fmla="*/ 17 w 24"/>
                  <a:gd name="T15" fmla="*/ 0 h 24"/>
                  <a:gd name="T16" fmla="*/ 0 w 24"/>
                  <a:gd name="T1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5" y="1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19" y="5"/>
                    </a:lnTo>
                    <a:lnTo>
                      <a:pt x="1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170"/>
              <p:cNvSpPr/>
              <p:nvPr/>
            </p:nvSpPr>
            <p:spPr bwMode="auto">
              <a:xfrm>
                <a:off x="1623" y="2625"/>
                <a:ext cx="26" cy="24"/>
              </a:xfrm>
              <a:custGeom>
                <a:avLst/>
                <a:gdLst>
                  <a:gd name="T0" fmla="*/ 0 w 26"/>
                  <a:gd name="T1" fmla="*/ 7 h 24"/>
                  <a:gd name="T2" fmla="*/ 5 w 26"/>
                  <a:gd name="T3" fmla="*/ 14 h 24"/>
                  <a:gd name="T4" fmla="*/ 9 w 26"/>
                  <a:gd name="T5" fmla="*/ 24 h 24"/>
                  <a:gd name="T6" fmla="*/ 26 w 26"/>
                  <a:gd name="T7" fmla="*/ 17 h 24"/>
                  <a:gd name="T8" fmla="*/ 21 w 26"/>
                  <a:gd name="T9" fmla="*/ 7 h 24"/>
                  <a:gd name="T10" fmla="*/ 16 w 26"/>
                  <a:gd name="T11" fmla="*/ 0 h 24"/>
                  <a:gd name="T12" fmla="*/ 0 w 26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0" y="7"/>
                    </a:moveTo>
                    <a:lnTo>
                      <a:pt x="5" y="14"/>
                    </a:lnTo>
                    <a:lnTo>
                      <a:pt x="9" y="24"/>
                    </a:lnTo>
                    <a:lnTo>
                      <a:pt x="26" y="17"/>
                    </a:lnTo>
                    <a:lnTo>
                      <a:pt x="21" y="7"/>
                    </a:lnTo>
                    <a:lnTo>
                      <a:pt x="1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171"/>
              <p:cNvSpPr/>
              <p:nvPr/>
            </p:nvSpPr>
            <p:spPr bwMode="auto">
              <a:xfrm>
                <a:off x="1595" y="2559"/>
                <a:ext cx="23" cy="24"/>
              </a:xfrm>
              <a:custGeom>
                <a:avLst/>
                <a:gdLst>
                  <a:gd name="T0" fmla="*/ 0 w 23"/>
                  <a:gd name="T1" fmla="*/ 7 h 24"/>
                  <a:gd name="T2" fmla="*/ 4 w 23"/>
                  <a:gd name="T3" fmla="*/ 14 h 24"/>
                  <a:gd name="T4" fmla="*/ 7 w 23"/>
                  <a:gd name="T5" fmla="*/ 24 h 24"/>
                  <a:gd name="T6" fmla="*/ 23 w 23"/>
                  <a:gd name="T7" fmla="*/ 16 h 24"/>
                  <a:gd name="T8" fmla="*/ 21 w 23"/>
                  <a:gd name="T9" fmla="*/ 9 h 24"/>
                  <a:gd name="T10" fmla="*/ 18 w 23"/>
                  <a:gd name="T11" fmla="*/ 0 h 24"/>
                  <a:gd name="T12" fmla="*/ 0 w 23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0" y="7"/>
                    </a:moveTo>
                    <a:lnTo>
                      <a:pt x="4" y="14"/>
                    </a:lnTo>
                    <a:lnTo>
                      <a:pt x="7" y="24"/>
                    </a:lnTo>
                    <a:lnTo>
                      <a:pt x="23" y="16"/>
                    </a:lnTo>
                    <a:lnTo>
                      <a:pt x="21" y="9"/>
                    </a:lnTo>
                    <a:lnTo>
                      <a:pt x="1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172"/>
              <p:cNvSpPr/>
              <p:nvPr/>
            </p:nvSpPr>
            <p:spPr bwMode="auto">
              <a:xfrm>
                <a:off x="1571" y="2490"/>
                <a:ext cx="24" cy="24"/>
              </a:xfrm>
              <a:custGeom>
                <a:avLst/>
                <a:gdLst>
                  <a:gd name="T0" fmla="*/ 0 w 24"/>
                  <a:gd name="T1" fmla="*/ 7 h 24"/>
                  <a:gd name="T2" fmla="*/ 0 w 24"/>
                  <a:gd name="T3" fmla="*/ 7 h 24"/>
                  <a:gd name="T4" fmla="*/ 5 w 24"/>
                  <a:gd name="T5" fmla="*/ 17 h 24"/>
                  <a:gd name="T6" fmla="*/ 7 w 24"/>
                  <a:gd name="T7" fmla="*/ 24 h 24"/>
                  <a:gd name="T8" fmla="*/ 24 w 24"/>
                  <a:gd name="T9" fmla="*/ 19 h 24"/>
                  <a:gd name="T10" fmla="*/ 21 w 24"/>
                  <a:gd name="T11" fmla="*/ 12 h 24"/>
                  <a:gd name="T12" fmla="*/ 19 w 24"/>
                  <a:gd name="T13" fmla="*/ 3 h 24"/>
                  <a:gd name="T14" fmla="*/ 16 w 24"/>
                  <a:gd name="T15" fmla="*/ 0 h 24"/>
                  <a:gd name="T16" fmla="*/ 0 w 24"/>
                  <a:gd name="T1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0" y="7"/>
                    </a:lnTo>
                    <a:lnTo>
                      <a:pt x="5" y="17"/>
                    </a:lnTo>
                    <a:lnTo>
                      <a:pt x="7" y="24"/>
                    </a:lnTo>
                    <a:lnTo>
                      <a:pt x="24" y="19"/>
                    </a:lnTo>
                    <a:lnTo>
                      <a:pt x="21" y="12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173"/>
              <p:cNvSpPr/>
              <p:nvPr/>
            </p:nvSpPr>
            <p:spPr bwMode="auto">
              <a:xfrm>
                <a:off x="1552" y="2422"/>
                <a:ext cx="21" cy="23"/>
              </a:xfrm>
              <a:custGeom>
                <a:avLst/>
                <a:gdLst>
                  <a:gd name="T0" fmla="*/ 0 w 21"/>
                  <a:gd name="T1" fmla="*/ 4 h 23"/>
                  <a:gd name="T2" fmla="*/ 0 w 21"/>
                  <a:gd name="T3" fmla="*/ 9 h 23"/>
                  <a:gd name="T4" fmla="*/ 2 w 21"/>
                  <a:gd name="T5" fmla="*/ 19 h 23"/>
                  <a:gd name="T6" fmla="*/ 5 w 21"/>
                  <a:gd name="T7" fmla="*/ 23 h 23"/>
                  <a:gd name="T8" fmla="*/ 21 w 21"/>
                  <a:gd name="T9" fmla="*/ 19 h 23"/>
                  <a:gd name="T10" fmla="*/ 21 w 21"/>
                  <a:gd name="T11" fmla="*/ 14 h 23"/>
                  <a:gd name="T12" fmla="*/ 19 w 21"/>
                  <a:gd name="T13" fmla="*/ 4 h 23"/>
                  <a:gd name="T14" fmla="*/ 17 w 21"/>
                  <a:gd name="T15" fmla="*/ 0 h 23"/>
                  <a:gd name="T16" fmla="*/ 0 w 21"/>
                  <a:gd name="T1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3">
                    <a:moveTo>
                      <a:pt x="0" y="4"/>
                    </a:moveTo>
                    <a:lnTo>
                      <a:pt x="0" y="9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21" y="19"/>
                    </a:lnTo>
                    <a:lnTo>
                      <a:pt x="21" y="14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174"/>
              <p:cNvSpPr/>
              <p:nvPr/>
            </p:nvSpPr>
            <p:spPr bwMode="auto">
              <a:xfrm>
                <a:off x="1535" y="2353"/>
                <a:ext cx="22" cy="21"/>
              </a:xfrm>
              <a:custGeom>
                <a:avLst/>
                <a:gdLst>
                  <a:gd name="T0" fmla="*/ 0 w 22"/>
                  <a:gd name="T1" fmla="*/ 2 h 21"/>
                  <a:gd name="T2" fmla="*/ 3 w 22"/>
                  <a:gd name="T3" fmla="*/ 7 h 21"/>
                  <a:gd name="T4" fmla="*/ 5 w 22"/>
                  <a:gd name="T5" fmla="*/ 19 h 21"/>
                  <a:gd name="T6" fmla="*/ 5 w 22"/>
                  <a:gd name="T7" fmla="*/ 21 h 21"/>
                  <a:gd name="T8" fmla="*/ 22 w 22"/>
                  <a:gd name="T9" fmla="*/ 17 h 21"/>
                  <a:gd name="T10" fmla="*/ 22 w 22"/>
                  <a:gd name="T11" fmla="*/ 14 h 21"/>
                  <a:gd name="T12" fmla="*/ 19 w 22"/>
                  <a:gd name="T13" fmla="*/ 5 h 21"/>
                  <a:gd name="T14" fmla="*/ 19 w 22"/>
                  <a:gd name="T15" fmla="*/ 0 h 21"/>
                  <a:gd name="T16" fmla="*/ 0 w 22"/>
                  <a:gd name="T1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1">
                    <a:moveTo>
                      <a:pt x="0" y="2"/>
                    </a:moveTo>
                    <a:lnTo>
                      <a:pt x="3" y="7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22" y="17"/>
                    </a:lnTo>
                    <a:lnTo>
                      <a:pt x="22" y="14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75"/>
              <p:cNvSpPr/>
              <p:nvPr/>
            </p:nvSpPr>
            <p:spPr bwMode="auto">
              <a:xfrm>
                <a:off x="1526" y="2282"/>
                <a:ext cx="19" cy="19"/>
              </a:xfrm>
              <a:custGeom>
                <a:avLst/>
                <a:gdLst>
                  <a:gd name="T0" fmla="*/ 0 w 19"/>
                  <a:gd name="T1" fmla="*/ 2 h 19"/>
                  <a:gd name="T2" fmla="*/ 0 w 19"/>
                  <a:gd name="T3" fmla="*/ 9 h 19"/>
                  <a:gd name="T4" fmla="*/ 2 w 19"/>
                  <a:gd name="T5" fmla="*/ 19 h 19"/>
                  <a:gd name="T6" fmla="*/ 2 w 19"/>
                  <a:gd name="T7" fmla="*/ 19 h 19"/>
                  <a:gd name="T8" fmla="*/ 19 w 19"/>
                  <a:gd name="T9" fmla="*/ 17 h 19"/>
                  <a:gd name="T10" fmla="*/ 19 w 19"/>
                  <a:gd name="T11" fmla="*/ 17 h 19"/>
                  <a:gd name="T12" fmla="*/ 19 w 19"/>
                  <a:gd name="T13" fmla="*/ 7 h 19"/>
                  <a:gd name="T14" fmla="*/ 16 w 19"/>
                  <a:gd name="T15" fmla="*/ 0 h 19"/>
                  <a:gd name="T16" fmla="*/ 0 w 19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0" y="2"/>
                    </a:moveTo>
                    <a:lnTo>
                      <a:pt x="0" y="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7"/>
                    </a:lnTo>
                    <a:lnTo>
                      <a:pt x="1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6"/>
              <p:cNvSpPr/>
              <p:nvPr/>
            </p:nvSpPr>
            <p:spPr bwMode="auto">
              <a:xfrm>
                <a:off x="1519" y="2211"/>
                <a:ext cx="19" cy="19"/>
              </a:xfrm>
              <a:custGeom>
                <a:avLst/>
                <a:gdLst>
                  <a:gd name="T0" fmla="*/ 0 w 19"/>
                  <a:gd name="T1" fmla="*/ 0 h 19"/>
                  <a:gd name="T2" fmla="*/ 2 w 19"/>
                  <a:gd name="T3" fmla="*/ 9 h 19"/>
                  <a:gd name="T4" fmla="*/ 2 w 19"/>
                  <a:gd name="T5" fmla="*/ 19 h 19"/>
                  <a:gd name="T6" fmla="*/ 19 w 19"/>
                  <a:gd name="T7" fmla="*/ 16 h 19"/>
                  <a:gd name="T8" fmla="*/ 19 w 19"/>
                  <a:gd name="T9" fmla="*/ 9 h 19"/>
                  <a:gd name="T10" fmla="*/ 19 w 19"/>
                  <a:gd name="T11" fmla="*/ 0 h 19"/>
                  <a:gd name="T12" fmla="*/ 0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0"/>
                    </a:moveTo>
                    <a:lnTo>
                      <a:pt x="2" y="9"/>
                    </a:lnTo>
                    <a:lnTo>
                      <a:pt x="2" y="19"/>
                    </a:lnTo>
                    <a:lnTo>
                      <a:pt x="19" y="16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7"/>
              <p:cNvSpPr/>
              <p:nvPr/>
            </p:nvSpPr>
            <p:spPr bwMode="auto">
              <a:xfrm>
                <a:off x="1519" y="2138"/>
                <a:ext cx="19" cy="18"/>
              </a:xfrm>
              <a:custGeom>
                <a:avLst/>
                <a:gdLst>
                  <a:gd name="T0" fmla="*/ 0 w 19"/>
                  <a:gd name="T1" fmla="*/ 0 h 18"/>
                  <a:gd name="T2" fmla="*/ 0 w 19"/>
                  <a:gd name="T3" fmla="*/ 2 h 18"/>
                  <a:gd name="T4" fmla="*/ 0 w 19"/>
                  <a:gd name="T5" fmla="*/ 11 h 18"/>
                  <a:gd name="T6" fmla="*/ 0 w 19"/>
                  <a:gd name="T7" fmla="*/ 18 h 18"/>
                  <a:gd name="T8" fmla="*/ 16 w 19"/>
                  <a:gd name="T9" fmla="*/ 18 h 18"/>
                  <a:gd name="T10" fmla="*/ 16 w 19"/>
                  <a:gd name="T11" fmla="*/ 11 h 18"/>
                  <a:gd name="T12" fmla="*/ 19 w 19"/>
                  <a:gd name="T13" fmla="*/ 2 h 18"/>
                  <a:gd name="T14" fmla="*/ 19 w 19"/>
                  <a:gd name="T15" fmla="*/ 2 h 18"/>
                  <a:gd name="T16" fmla="*/ 0 w 1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8">
                    <a:moveTo>
                      <a:pt x="0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16" y="18"/>
                    </a:lnTo>
                    <a:lnTo>
                      <a:pt x="16" y="11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78"/>
              <p:cNvSpPr/>
              <p:nvPr/>
            </p:nvSpPr>
            <p:spPr bwMode="auto">
              <a:xfrm>
                <a:off x="1521" y="2067"/>
                <a:ext cx="19" cy="18"/>
              </a:xfrm>
              <a:custGeom>
                <a:avLst/>
                <a:gdLst>
                  <a:gd name="T0" fmla="*/ 3 w 19"/>
                  <a:gd name="T1" fmla="*/ 0 h 18"/>
                  <a:gd name="T2" fmla="*/ 0 w 19"/>
                  <a:gd name="T3" fmla="*/ 2 h 18"/>
                  <a:gd name="T4" fmla="*/ 0 w 19"/>
                  <a:gd name="T5" fmla="*/ 11 h 18"/>
                  <a:gd name="T6" fmla="*/ 0 w 19"/>
                  <a:gd name="T7" fmla="*/ 16 h 18"/>
                  <a:gd name="T8" fmla="*/ 19 w 19"/>
                  <a:gd name="T9" fmla="*/ 18 h 18"/>
                  <a:gd name="T10" fmla="*/ 19 w 19"/>
                  <a:gd name="T11" fmla="*/ 14 h 18"/>
                  <a:gd name="T12" fmla="*/ 19 w 19"/>
                  <a:gd name="T13" fmla="*/ 2 h 18"/>
                  <a:gd name="T14" fmla="*/ 19 w 19"/>
                  <a:gd name="T15" fmla="*/ 0 h 18"/>
                  <a:gd name="T16" fmla="*/ 3 w 1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8">
                    <a:moveTo>
                      <a:pt x="3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19" y="18"/>
                    </a:lnTo>
                    <a:lnTo>
                      <a:pt x="19" y="14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79"/>
              <p:cNvSpPr/>
              <p:nvPr/>
            </p:nvSpPr>
            <p:spPr bwMode="auto">
              <a:xfrm>
                <a:off x="1528" y="1993"/>
                <a:ext cx="22" cy="21"/>
              </a:xfrm>
              <a:custGeom>
                <a:avLst/>
                <a:gdLst>
                  <a:gd name="T0" fmla="*/ 3 w 22"/>
                  <a:gd name="T1" fmla="*/ 0 h 21"/>
                  <a:gd name="T2" fmla="*/ 3 w 22"/>
                  <a:gd name="T3" fmla="*/ 5 h 21"/>
                  <a:gd name="T4" fmla="*/ 0 w 22"/>
                  <a:gd name="T5" fmla="*/ 14 h 21"/>
                  <a:gd name="T6" fmla="*/ 0 w 22"/>
                  <a:gd name="T7" fmla="*/ 19 h 21"/>
                  <a:gd name="T8" fmla="*/ 19 w 22"/>
                  <a:gd name="T9" fmla="*/ 21 h 21"/>
                  <a:gd name="T10" fmla="*/ 19 w 22"/>
                  <a:gd name="T11" fmla="*/ 17 h 21"/>
                  <a:gd name="T12" fmla="*/ 19 w 22"/>
                  <a:gd name="T13" fmla="*/ 7 h 21"/>
                  <a:gd name="T14" fmla="*/ 22 w 22"/>
                  <a:gd name="T15" fmla="*/ 3 h 21"/>
                  <a:gd name="T16" fmla="*/ 3 w 22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lnTo>
                      <a:pt x="3" y="5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19" y="21"/>
                    </a:lnTo>
                    <a:lnTo>
                      <a:pt x="19" y="17"/>
                    </a:lnTo>
                    <a:lnTo>
                      <a:pt x="19" y="7"/>
                    </a:lnTo>
                    <a:lnTo>
                      <a:pt x="2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80"/>
              <p:cNvSpPr/>
              <p:nvPr/>
            </p:nvSpPr>
            <p:spPr bwMode="auto">
              <a:xfrm>
                <a:off x="1540" y="1922"/>
                <a:ext cx="21" cy="21"/>
              </a:xfrm>
              <a:custGeom>
                <a:avLst/>
                <a:gdLst>
                  <a:gd name="T0" fmla="*/ 5 w 21"/>
                  <a:gd name="T1" fmla="*/ 0 h 21"/>
                  <a:gd name="T2" fmla="*/ 2 w 21"/>
                  <a:gd name="T3" fmla="*/ 7 h 21"/>
                  <a:gd name="T4" fmla="*/ 0 w 21"/>
                  <a:gd name="T5" fmla="*/ 17 h 21"/>
                  <a:gd name="T6" fmla="*/ 0 w 21"/>
                  <a:gd name="T7" fmla="*/ 19 h 21"/>
                  <a:gd name="T8" fmla="*/ 19 w 21"/>
                  <a:gd name="T9" fmla="*/ 21 h 21"/>
                  <a:gd name="T10" fmla="*/ 19 w 21"/>
                  <a:gd name="T11" fmla="*/ 19 h 21"/>
                  <a:gd name="T12" fmla="*/ 21 w 21"/>
                  <a:gd name="T13" fmla="*/ 10 h 21"/>
                  <a:gd name="T14" fmla="*/ 21 w 21"/>
                  <a:gd name="T15" fmla="*/ 5 h 21"/>
                  <a:gd name="T16" fmla="*/ 5 w 21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1">
                    <a:moveTo>
                      <a:pt x="5" y="0"/>
                    </a:moveTo>
                    <a:lnTo>
                      <a:pt x="2" y="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21" y="10"/>
                    </a:lnTo>
                    <a:lnTo>
                      <a:pt x="21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81"/>
              <p:cNvSpPr/>
              <p:nvPr/>
            </p:nvSpPr>
            <p:spPr bwMode="auto">
              <a:xfrm>
                <a:off x="1557" y="1851"/>
                <a:ext cx="23" cy="24"/>
              </a:xfrm>
              <a:custGeom>
                <a:avLst/>
                <a:gdLst>
                  <a:gd name="T0" fmla="*/ 4 w 23"/>
                  <a:gd name="T1" fmla="*/ 0 h 24"/>
                  <a:gd name="T2" fmla="*/ 2 w 23"/>
                  <a:gd name="T3" fmla="*/ 10 h 24"/>
                  <a:gd name="T4" fmla="*/ 0 w 23"/>
                  <a:gd name="T5" fmla="*/ 19 h 24"/>
                  <a:gd name="T6" fmla="*/ 19 w 23"/>
                  <a:gd name="T7" fmla="*/ 24 h 24"/>
                  <a:gd name="T8" fmla="*/ 21 w 23"/>
                  <a:gd name="T9" fmla="*/ 14 h 24"/>
                  <a:gd name="T10" fmla="*/ 23 w 23"/>
                  <a:gd name="T11" fmla="*/ 5 h 24"/>
                  <a:gd name="T12" fmla="*/ 4 w 23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4" y="0"/>
                    </a:moveTo>
                    <a:lnTo>
                      <a:pt x="2" y="10"/>
                    </a:lnTo>
                    <a:lnTo>
                      <a:pt x="0" y="19"/>
                    </a:lnTo>
                    <a:lnTo>
                      <a:pt x="19" y="24"/>
                    </a:lnTo>
                    <a:lnTo>
                      <a:pt x="21" y="14"/>
                    </a:lnTo>
                    <a:lnTo>
                      <a:pt x="23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82"/>
              <p:cNvSpPr/>
              <p:nvPr/>
            </p:nvSpPr>
            <p:spPr bwMode="auto">
              <a:xfrm>
                <a:off x="1578" y="1782"/>
                <a:ext cx="24" cy="24"/>
              </a:xfrm>
              <a:custGeom>
                <a:avLst/>
                <a:gdLst>
                  <a:gd name="T0" fmla="*/ 7 w 24"/>
                  <a:gd name="T1" fmla="*/ 0 h 24"/>
                  <a:gd name="T2" fmla="*/ 7 w 24"/>
                  <a:gd name="T3" fmla="*/ 0 h 24"/>
                  <a:gd name="T4" fmla="*/ 2 w 24"/>
                  <a:gd name="T5" fmla="*/ 10 h 24"/>
                  <a:gd name="T6" fmla="*/ 0 w 24"/>
                  <a:gd name="T7" fmla="*/ 17 h 24"/>
                  <a:gd name="T8" fmla="*/ 19 w 24"/>
                  <a:gd name="T9" fmla="*/ 24 h 24"/>
                  <a:gd name="T10" fmla="*/ 21 w 24"/>
                  <a:gd name="T11" fmla="*/ 17 h 24"/>
                  <a:gd name="T12" fmla="*/ 24 w 24"/>
                  <a:gd name="T13" fmla="*/ 8 h 24"/>
                  <a:gd name="T14" fmla="*/ 24 w 24"/>
                  <a:gd name="T15" fmla="*/ 8 h 24"/>
                  <a:gd name="T16" fmla="*/ 7 w 24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7" y="0"/>
                    </a:moveTo>
                    <a:lnTo>
                      <a:pt x="7" y="0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19" y="24"/>
                    </a:lnTo>
                    <a:lnTo>
                      <a:pt x="21" y="17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83"/>
              <p:cNvSpPr/>
              <p:nvPr/>
            </p:nvSpPr>
            <p:spPr bwMode="auto">
              <a:xfrm>
                <a:off x="1604" y="1714"/>
                <a:ext cx="24" cy="23"/>
              </a:xfrm>
              <a:custGeom>
                <a:avLst/>
                <a:gdLst>
                  <a:gd name="T0" fmla="*/ 7 w 24"/>
                  <a:gd name="T1" fmla="*/ 0 h 23"/>
                  <a:gd name="T2" fmla="*/ 7 w 24"/>
                  <a:gd name="T3" fmla="*/ 2 h 23"/>
                  <a:gd name="T4" fmla="*/ 2 w 24"/>
                  <a:gd name="T5" fmla="*/ 12 h 23"/>
                  <a:gd name="T6" fmla="*/ 0 w 24"/>
                  <a:gd name="T7" fmla="*/ 19 h 23"/>
                  <a:gd name="T8" fmla="*/ 17 w 24"/>
                  <a:gd name="T9" fmla="*/ 23 h 23"/>
                  <a:gd name="T10" fmla="*/ 19 w 24"/>
                  <a:gd name="T11" fmla="*/ 19 h 23"/>
                  <a:gd name="T12" fmla="*/ 24 w 24"/>
                  <a:gd name="T13" fmla="*/ 9 h 23"/>
                  <a:gd name="T14" fmla="*/ 24 w 24"/>
                  <a:gd name="T15" fmla="*/ 7 h 23"/>
                  <a:gd name="T16" fmla="*/ 7 w 24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7" y="0"/>
                    </a:moveTo>
                    <a:lnTo>
                      <a:pt x="7" y="2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17" y="23"/>
                    </a:lnTo>
                    <a:lnTo>
                      <a:pt x="19" y="19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84"/>
              <p:cNvSpPr/>
              <p:nvPr/>
            </p:nvSpPr>
            <p:spPr bwMode="auto">
              <a:xfrm>
                <a:off x="1635" y="1650"/>
                <a:ext cx="23" cy="24"/>
              </a:xfrm>
              <a:custGeom>
                <a:avLst/>
                <a:gdLst>
                  <a:gd name="T0" fmla="*/ 7 w 23"/>
                  <a:gd name="T1" fmla="*/ 0 h 24"/>
                  <a:gd name="T2" fmla="*/ 7 w 23"/>
                  <a:gd name="T3" fmla="*/ 2 h 24"/>
                  <a:gd name="T4" fmla="*/ 2 w 23"/>
                  <a:gd name="T5" fmla="*/ 12 h 24"/>
                  <a:gd name="T6" fmla="*/ 0 w 23"/>
                  <a:gd name="T7" fmla="*/ 16 h 24"/>
                  <a:gd name="T8" fmla="*/ 16 w 23"/>
                  <a:gd name="T9" fmla="*/ 24 h 24"/>
                  <a:gd name="T10" fmla="*/ 16 w 23"/>
                  <a:gd name="T11" fmla="*/ 19 h 24"/>
                  <a:gd name="T12" fmla="*/ 21 w 23"/>
                  <a:gd name="T13" fmla="*/ 9 h 24"/>
                  <a:gd name="T14" fmla="*/ 23 w 23"/>
                  <a:gd name="T15" fmla="*/ 7 h 24"/>
                  <a:gd name="T16" fmla="*/ 7 w 23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7" y="0"/>
                    </a:moveTo>
                    <a:lnTo>
                      <a:pt x="7" y="2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16" y="24"/>
                    </a:lnTo>
                    <a:lnTo>
                      <a:pt x="16" y="19"/>
                    </a:lnTo>
                    <a:lnTo>
                      <a:pt x="21" y="9"/>
                    </a:lnTo>
                    <a:lnTo>
                      <a:pt x="23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185"/>
              <p:cNvSpPr/>
              <p:nvPr/>
            </p:nvSpPr>
            <p:spPr bwMode="auto">
              <a:xfrm>
                <a:off x="1668" y="1586"/>
                <a:ext cx="24" cy="24"/>
              </a:xfrm>
              <a:custGeom>
                <a:avLst/>
                <a:gdLst>
                  <a:gd name="T0" fmla="*/ 9 w 24"/>
                  <a:gd name="T1" fmla="*/ 0 h 24"/>
                  <a:gd name="T2" fmla="*/ 7 w 24"/>
                  <a:gd name="T3" fmla="*/ 2 h 24"/>
                  <a:gd name="T4" fmla="*/ 2 w 24"/>
                  <a:gd name="T5" fmla="*/ 12 h 24"/>
                  <a:gd name="T6" fmla="*/ 0 w 24"/>
                  <a:gd name="T7" fmla="*/ 14 h 24"/>
                  <a:gd name="T8" fmla="*/ 16 w 24"/>
                  <a:gd name="T9" fmla="*/ 24 h 24"/>
                  <a:gd name="T10" fmla="*/ 16 w 24"/>
                  <a:gd name="T11" fmla="*/ 21 h 24"/>
                  <a:gd name="T12" fmla="*/ 24 w 24"/>
                  <a:gd name="T13" fmla="*/ 12 h 24"/>
                  <a:gd name="T14" fmla="*/ 24 w 24"/>
                  <a:gd name="T15" fmla="*/ 7 h 24"/>
                  <a:gd name="T16" fmla="*/ 9 w 24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9" y="0"/>
                    </a:moveTo>
                    <a:lnTo>
                      <a:pt x="7" y="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16" y="24"/>
                    </a:lnTo>
                    <a:lnTo>
                      <a:pt x="16" y="21"/>
                    </a:lnTo>
                    <a:lnTo>
                      <a:pt x="24" y="12"/>
                    </a:lnTo>
                    <a:lnTo>
                      <a:pt x="24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186"/>
              <p:cNvSpPr/>
              <p:nvPr/>
            </p:nvSpPr>
            <p:spPr bwMode="auto">
              <a:xfrm>
                <a:off x="1706" y="1522"/>
                <a:ext cx="23" cy="26"/>
              </a:xfrm>
              <a:custGeom>
                <a:avLst/>
                <a:gdLst>
                  <a:gd name="T0" fmla="*/ 9 w 23"/>
                  <a:gd name="T1" fmla="*/ 0 h 26"/>
                  <a:gd name="T2" fmla="*/ 7 w 23"/>
                  <a:gd name="T3" fmla="*/ 5 h 26"/>
                  <a:gd name="T4" fmla="*/ 2 w 23"/>
                  <a:gd name="T5" fmla="*/ 14 h 26"/>
                  <a:gd name="T6" fmla="*/ 0 w 23"/>
                  <a:gd name="T7" fmla="*/ 17 h 26"/>
                  <a:gd name="T8" fmla="*/ 14 w 23"/>
                  <a:gd name="T9" fmla="*/ 26 h 26"/>
                  <a:gd name="T10" fmla="*/ 16 w 23"/>
                  <a:gd name="T11" fmla="*/ 24 h 26"/>
                  <a:gd name="T12" fmla="*/ 21 w 23"/>
                  <a:gd name="T13" fmla="*/ 14 h 26"/>
                  <a:gd name="T14" fmla="*/ 23 w 23"/>
                  <a:gd name="T15" fmla="*/ 12 h 26"/>
                  <a:gd name="T16" fmla="*/ 9 w 23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6">
                    <a:moveTo>
                      <a:pt x="9" y="0"/>
                    </a:moveTo>
                    <a:lnTo>
                      <a:pt x="7" y="5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14" y="26"/>
                    </a:lnTo>
                    <a:lnTo>
                      <a:pt x="16" y="24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187"/>
              <p:cNvSpPr/>
              <p:nvPr/>
            </p:nvSpPr>
            <p:spPr bwMode="auto">
              <a:xfrm>
                <a:off x="1746" y="1463"/>
                <a:ext cx="24" cy="26"/>
              </a:xfrm>
              <a:custGeom>
                <a:avLst/>
                <a:gdLst>
                  <a:gd name="T0" fmla="*/ 9 w 24"/>
                  <a:gd name="T1" fmla="*/ 0 h 26"/>
                  <a:gd name="T2" fmla="*/ 7 w 24"/>
                  <a:gd name="T3" fmla="*/ 2 h 26"/>
                  <a:gd name="T4" fmla="*/ 2 w 24"/>
                  <a:gd name="T5" fmla="*/ 12 h 26"/>
                  <a:gd name="T6" fmla="*/ 0 w 24"/>
                  <a:gd name="T7" fmla="*/ 14 h 26"/>
                  <a:gd name="T8" fmla="*/ 14 w 24"/>
                  <a:gd name="T9" fmla="*/ 26 h 26"/>
                  <a:gd name="T10" fmla="*/ 17 w 24"/>
                  <a:gd name="T11" fmla="*/ 21 h 26"/>
                  <a:gd name="T12" fmla="*/ 24 w 24"/>
                  <a:gd name="T13" fmla="*/ 14 h 26"/>
                  <a:gd name="T14" fmla="*/ 24 w 24"/>
                  <a:gd name="T15" fmla="*/ 12 h 26"/>
                  <a:gd name="T16" fmla="*/ 9 w 24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6">
                    <a:moveTo>
                      <a:pt x="9" y="0"/>
                    </a:moveTo>
                    <a:lnTo>
                      <a:pt x="7" y="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14" y="26"/>
                    </a:lnTo>
                    <a:lnTo>
                      <a:pt x="17" y="21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188"/>
              <p:cNvSpPr/>
              <p:nvPr/>
            </p:nvSpPr>
            <p:spPr bwMode="auto">
              <a:xfrm>
                <a:off x="1789" y="1406"/>
                <a:ext cx="26" cy="24"/>
              </a:xfrm>
              <a:custGeom>
                <a:avLst/>
                <a:gdLst>
                  <a:gd name="T0" fmla="*/ 11 w 26"/>
                  <a:gd name="T1" fmla="*/ 0 h 24"/>
                  <a:gd name="T2" fmla="*/ 11 w 26"/>
                  <a:gd name="T3" fmla="*/ 0 h 24"/>
                  <a:gd name="T4" fmla="*/ 4 w 26"/>
                  <a:gd name="T5" fmla="*/ 10 h 24"/>
                  <a:gd name="T6" fmla="*/ 0 w 26"/>
                  <a:gd name="T7" fmla="*/ 14 h 24"/>
                  <a:gd name="T8" fmla="*/ 14 w 26"/>
                  <a:gd name="T9" fmla="*/ 24 h 24"/>
                  <a:gd name="T10" fmla="*/ 18 w 26"/>
                  <a:gd name="T11" fmla="*/ 19 h 24"/>
                  <a:gd name="T12" fmla="*/ 23 w 26"/>
                  <a:gd name="T13" fmla="*/ 12 h 24"/>
                  <a:gd name="T14" fmla="*/ 26 w 26"/>
                  <a:gd name="T15" fmla="*/ 12 h 24"/>
                  <a:gd name="T16" fmla="*/ 11 w 2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11" y="0"/>
                    </a:moveTo>
                    <a:lnTo>
                      <a:pt x="11" y="0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14" y="24"/>
                    </a:lnTo>
                    <a:lnTo>
                      <a:pt x="18" y="19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189"/>
              <p:cNvSpPr/>
              <p:nvPr/>
            </p:nvSpPr>
            <p:spPr bwMode="auto">
              <a:xfrm>
                <a:off x="1834" y="1349"/>
                <a:ext cx="26" cy="26"/>
              </a:xfrm>
              <a:custGeom>
                <a:avLst/>
                <a:gdLst>
                  <a:gd name="T0" fmla="*/ 11 w 26"/>
                  <a:gd name="T1" fmla="*/ 0 h 26"/>
                  <a:gd name="T2" fmla="*/ 7 w 26"/>
                  <a:gd name="T3" fmla="*/ 7 h 26"/>
                  <a:gd name="T4" fmla="*/ 0 w 26"/>
                  <a:gd name="T5" fmla="*/ 14 h 26"/>
                  <a:gd name="T6" fmla="*/ 14 w 26"/>
                  <a:gd name="T7" fmla="*/ 26 h 26"/>
                  <a:gd name="T8" fmla="*/ 21 w 26"/>
                  <a:gd name="T9" fmla="*/ 19 h 26"/>
                  <a:gd name="T10" fmla="*/ 26 w 26"/>
                  <a:gd name="T11" fmla="*/ 12 h 26"/>
                  <a:gd name="T12" fmla="*/ 11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11" y="0"/>
                    </a:moveTo>
                    <a:lnTo>
                      <a:pt x="7" y="7"/>
                    </a:lnTo>
                    <a:lnTo>
                      <a:pt x="0" y="14"/>
                    </a:lnTo>
                    <a:lnTo>
                      <a:pt x="14" y="26"/>
                    </a:lnTo>
                    <a:lnTo>
                      <a:pt x="21" y="19"/>
                    </a:lnTo>
                    <a:lnTo>
                      <a:pt x="26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190"/>
              <p:cNvSpPr/>
              <p:nvPr/>
            </p:nvSpPr>
            <p:spPr bwMode="auto">
              <a:xfrm>
                <a:off x="1883" y="1297"/>
                <a:ext cx="26" cy="26"/>
              </a:xfrm>
              <a:custGeom>
                <a:avLst/>
                <a:gdLst>
                  <a:gd name="T0" fmla="*/ 12 w 26"/>
                  <a:gd name="T1" fmla="*/ 0 h 26"/>
                  <a:gd name="T2" fmla="*/ 10 w 26"/>
                  <a:gd name="T3" fmla="*/ 3 h 26"/>
                  <a:gd name="T4" fmla="*/ 3 w 26"/>
                  <a:gd name="T5" fmla="*/ 10 h 26"/>
                  <a:gd name="T6" fmla="*/ 0 w 26"/>
                  <a:gd name="T7" fmla="*/ 12 h 26"/>
                  <a:gd name="T8" fmla="*/ 12 w 26"/>
                  <a:gd name="T9" fmla="*/ 26 h 26"/>
                  <a:gd name="T10" fmla="*/ 14 w 26"/>
                  <a:gd name="T11" fmla="*/ 24 h 26"/>
                  <a:gd name="T12" fmla="*/ 21 w 26"/>
                  <a:gd name="T13" fmla="*/ 14 h 26"/>
                  <a:gd name="T14" fmla="*/ 26 w 26"/>
                  <a:gd name="T15" fmla="*/ 12 h 26"/>
                  <a:gd name="T16" fmla="*/ 12 w 26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0" y="3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12" y="26"/>
                    </a:lnTo>
                    <a:lnTo>
                      <a:pt x="14" y="24"/>
                    </a:lnTo>
                    <a:lnTo>
                      <a:pt x="21" y="14"/>
                    </a:lnTo>
                    <a:lnTo>
                      <a:pt x="2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191"/>
              <p:cNvSpPr/>
              <p:nvPr/>
            </p:nvSpPr>
            <p:spPr bwMode="auto">
              <a:xfrm>
                <a:off x="1933" y="1245"/>
                <a:ext cx="26" cy="26"/>
              </a:xfrm>
              <a:custGeom>
                <a:avLst/>
                <a:gdLst>
                  <a:gd name="T0" fmla="*/ 14 w 26"/>
                  <a:gd name="T1" fmla="*/ 0 h 26"/>
                  <a:gd name="T2" fmla="*/ 7 w 26"/>
                  <a:gd name="T3" fmla="*/ 7 h 26"/>
                  <a:gd name="T4" fmla="*/ 0 w 26"/>
                  <a:gd name="T5" fmla="*/ 12 h 26"/>
                  <a:gd name="T6" fmla="*/ 14 w 26"/>
                  <a:gd name="T7" fmla="*/ 26 h 26"/>
                  <a:gd name="T8" fmla="*/ 19 w 26"/>
                  <a:gd name="T9" fmla="*/ 21 h 26"/>
                  <a:gd name="T10" fmla="*/ 26 w 26"/>
                  <a:gd name="T11" fmla="*/ 14 h 26"/>
                  <a:gd name="T12" fmla="*/ 1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7" y="7"/>
                    </a:lnTo>
                    <a:lnTo>
                      <a:pt x="0" y="12"/>
                    </a:lnTo>
                    <a:lnTo>
                      <a:pt x="14" y="26"/>
                    </a:lnTo>
                    <a:lnTo>
                      <a:pt x="19" y="21"/>
                    </a:lnTo>
                    <a:lnTo>
                      <a:pt x="26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92"/>
              <p:cNvSpPr/>
              <p:nvPr/>
            </p:nvSpPr>
            <p:spPr bwMode="auto">
              <a:xfrm>
                <a:off x="1987" y="1195"/>
                <a:ext cx="26" cy="26"/>
              </a:xfrm>
              <a:custGeom>
                <a:avLst/>
                <a:gdLst>
                  <a:gd name="T0" fmla="*/ 12 w 26"/>
                  <a:gd name="T1" fmla="*/ 0 h 26"/>
                  <a:gd name="T2" fmla="*/ 10 w 26"/>
                  <a:gd name="T3" fmla="*/ 5 h 26"/>
                  <a:gd name="T4" fmla="*/ 3 w 26"/>
                  <a:gd name="T5" fmla="*/ 12 h 26"/>
                  <a:gd name="T6" fmla="*/ 0 w 26"/>
                  <a:gd name="T7" fmla="*/ 15 h 26"/>
                  <a:gd name="T8" fmla="*/ 12 w 26"/>
                  <a:gd name="T9" fmla="*/ 26 h 26"/>
                  <a:gd name="T10" fmla="*/ 15 w 26"/>
                  <a:gd name="T11" fmla="*/ 24 h 26"/>
                  <a:gd name="T12" fmla="*/ 22 w 26"/>
                  <a:gd name="T13" fmla="*/ 17 h 26"/>
                  <a:gd name="T14" fmla="*/ 26 w 26"/>
                  <a:gd name="T15" fmla="*/ 15 h 26"/>
                  <a:gd name="T16" fmla="*/ 12 w 26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0" y="5"/>
                    </a:lnTo>
                    <a:lnTo>
                      <a:pt x="3" y="12"/>
                    </a:lnTo>
                    <a:lnTo>
                      <a:pt x="0" y="15"/>
                    </a:lnTo>
                    <a:lnTo>
                      <a:pt x="12" y="26"/>
                    </a:lnTo>
                    <a:lnTo>
                      <a:pt x="15" y="24"/>
                    </a:lnTo>
                    <a:lnTo>
                      <a:pt x="22" y="17"/>
                    </a:lnTo>
                    <a:lnTo>
                      <a:pt x="26" y="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193"/>
              <p:cNvSpPr/>
              <p:nvPr/>
            </p:nvSpPr>
            <p:spPr bwMode="auto">
              <a:xfrm>
                <a:off x="2042" y="1150"/>
                <a:ext cx="26" cy="24"/>
              </a:xfrm>
              <a:custGeom>
                <a:avLst/>
                <a:gdLst>
                  <a:gd name="T0" fmla="*/ 14 w 26"/>
                  <a:gd name="T1" fmla="*/ 0 h 24"/>
                  <a:gd name="T2" fmla="*/ 7 w 26"/>
                  <a:gd name="T3" fmla="*/ 5 h 24"/>
                  <a:gd name="T4" fmla="*/ 0 w 26"/>
                  <a:gd name="T5" fmla="*/ 12 h 24"/>
                  <a:gd name="T6" fmla="*/ 12 w 26"/>
                  <a:gd name="T7" fmla="*/ 24 h 24"/>
                  <a:gd name="T8" fmla="*/ 19 w 26"/>
                  <a:gd name="T9" fmla="*/ 19 h 24"/>
                  <a:gd name="T10" fmla="*/ 26 w 26"/>
                  <a:gd name="T11" fmla="*/ 15 h 24"/>
                  <a:gd name="T12" fmla="*/ 14 w 2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14" y="0"/>
                    </a:moveTo>
                    <a:lnTo>
                      <a:pt x="7" y="5"/>
                    </a:lnTo>
                    <a:lnTo>
                      <a:pt x="0" y="12"/>
                    </a:lnTo>
                    <a:lnTo>
                      <a:pt x="12" y="24"/>
                    </a:lnTo>
                    <a:lnTo>
                      <a:pt x="19" y="19"/>
                    </a:lnTo>
                    <a:lnTo>
                      <a:pt x="26" y="1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194"/>
              <p:cNvSpPr/>
              <p:nvPr/>
            </p:nvSpPr>
            <p:spPr bwMode="auto">
              <a:xfrm>
                <a:off x="2099" y="1105"/>
                <a:ext cx="26" cy="24"/>
              </a:xfrm>
              <a:custGeom>
                <a:avLst/>
                <a:gdLst>
                  <a:gd name="T0" fmla="*/ 14 w 26"/>
                  <a:gd name="T1" fmla="*/ 0 h 24"/>
                  <a:gd name="T2" fmla="*/ 4 w 26"/>
                  <a:gd name="T3" fmla="*/ 8 h 24"/>
                  <a:gd name="T4" fmla="*/ 0 w 26"/>
                  <a:gd name="T5" fmla="*/ 10 h 24"/>
                  <a:gd name="T6" fmla="*/ 9 w 26"/>
                  <a:gd name="T7" fmla="*/ 24 h 24"/>
                  <a:gd name="T8" fmla="*/ 16 w 26"/>
                  <a:gd name="T9" fmla="*/ 22 h 24"/>
                  <a:gd name="T10" fmla="*/ 26 w 26"/>
                  <a:gd name="T11" fmla="*/ 15 h 24"/>
                  <a:gd name="T12" fmla="*/ 14 w 2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14" y="0"/>
                    </a:moveTo>
                    <a:lnTo>
                      <a:pt x="4" y="8"/>
                    </a:lnTo>
                    <a:lnTo>
                      <a:pt x="0" y="10"/>
                    </a:lnTo>
                    <a:lnTo>
                      <a:pt x="9" y="24"/>
                    </a:lnTo>
                    <a:lnTo>
                      <a:pt x="16" y="22"/>
                    </a:lnTo>
                    <a:lnTo>
                      <a:pt x="26" y="1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195"/>
              <p:cNvSpPr/>
              <p:nvPr/>
            </p:nvSpPr>
            <p:spPr bwMode="auto">
              <a:xfrm>
                <a:off x="2155" y="1063"/>
                <a:ext cx="26" cy="24"/>
              </a:xfrm>
              <a:custGeom>
                <a:avLst/>
                <a:gdLst>
                  <a:gd name="T0" fmla="*/ 17 w 26"/>
                  <a:gd name="T1" fmla="*/ 0 h 24"/>
                  <a:gd name="T2" fmla="*/ 14 w 26"/>
                  <a:gd name="T3" fmla="*/ 0 h 24"/>
                  <a:gd name="T4" fmla="*/ 5 w 26"/>
                  <a:gd name="T5" fmla="*/ 7 h 24"/>
                  <a:gd name="T6" fmla="*/ 0 w 26"/>
                  <a:gd name="T7" fmla="*/ 9 h 24"/>
                  <a:gd name="T8" fmla="*/ 12 w 26"/>
                  <a:gd name="T9" fmla="*/ 24 h 24"/>
                  <a:gd name="T10" fmla="*/ 17 w 26"/>
                  <a:gd name="T11" fmla="*/ 21 h 24"/>
                  <a:gd name="T12" fmla="*/ 26 w 26"/>
                  <a:gd name="T13" fmla="*/ 14 h 24"/>
                  <a:gd name="T14" fmla="*/ 26 w 26"/>
                  <a:gd name="T15" fmla="*/ 14 h 24"/>
                  <a:gd name="T16" fmla="*/ 17 w 2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17" y="0"/>
                    </a:moveTo>
                    <a:lnTo>
                      <a:pt x="14" y="0"/>
                    </a:lnTo>
                    <a:lnTo>
                      <a:pt x="5" y="7"/>
                    </a:lnTo>
                    <a:lnTo>
                      <a:pt x="0" y="9"/>
                    </a:lnTo>
                    <a:lnTo>
                      <a:pt x="12" y="24"/>
                    </a:lnTo>
                    <a:lnTo>
                      <a:pt x="17" y="21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196"/>
              <p:cNvSpPr/>
              <p:nvPr/>
            </p:nvSpPr>
            <p:spPr bwMode="auto">
              <a:xfrm>
                <a:off x="2217" y="1023"/>
                <a:ext cx="23" cy="23"/>
              </a:xfrm>
              <a:custGeom>
                <a:avLst/>
                <a:gdLst>
                  <a:gd name="T0" fmla="*/ 14 w 23"/>
                  <a:gd name="T1" fmla="*/ 0 h 23"/>
                  <a:gd name="T2" fmla="*/ 12 w 23"/>
                  <a:gd name="T3" fmla="*/ 0 h 23"/>
                  <a:gd name="T4" fmla="*/ 2 w 23"/>
                  <a:gd name="T5" fmla="*/ 7 h 23"/>
                  <a:gd name="T6" fmla="*/ 0 w 23"/>
                  <a:gd name="T7" fmla="*/ 9 h 23"/>
                  <a:gd name="T8" fmla="*/ 9 w 23"/>
                  <a:gd name="T9" fmla="*/ 23 h 23"/>
                  <a:gd name="T10" fmla="*/ 12 w 23"/>
                  <a:gd name="T11" fmla="*/ 21 h 23"/>
                  <a:gd name="T12" fmla="*/ 21 w 23"/>
                  <a:gd name="T13" fmla="*/ 14 h 23"/>
                  <a:gd name="T14" fmla="*/ 23 w 23"/>
                  <a:gd name="T15" fmla="*/ 14 h 23"/>
                  <a:gd name="T16" fmla="*/ 14 w 23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3">
                    <a:moveTo>
                      <a:pt x="14" y="0"/>
                    </a:moveTo>
                    <a:lnTo>
                      <a:pt x="12" y="0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197"/>
              <p:cNvSpPr/>
              <p:nvPr/>
            </p:nvSpPr>
            <p:spPr bwMode="auto">
              <a:xfrm>
                <a:off x="2276" y="982"/>
                <a:ext cx="26" cy="26"/>
              </a:xfrm>
              <a:custGeom>
                <a:avLst/>
                <a:gdLst>
                  <a:gd name="T0" fmla="*/ 17 w 26"/>
                  <a:gd name="T1" fmla="*/ 0 h 26"/>
                  <a:gd name="T2" fmla="*/ 14 w 26"/>
                  <a:gd name="T3" fmla="*/ 3 h 26"/>
                  <a:gd name="T4" fmla="*/ 5 w 26"/>
                  <a:gd name="T5" fmla="*/ 7 h 26"/>
                  <a:gd name="T6" fmla="*/ 0 w 26"/>
                  <a:gd name="T7" fmla="*/ 10 h 26"/>
                  <a:gd name="T8" fmla="*/ 9 w 26"/>
                  <a:gd name="T9" fmla="*/ 26 h 26"/>
                  <a:gd name="T10" fmla="*/ 14 w 26"/>
                  <a:gd name="T11" fmla="*/ 24 h 26"/>
                  <a:gd name="T12" fmla="*/ 24 w 26"/>
                  <a:gd name="T13" fmla="*/ 17 h 26"/>
                  <a:gd name="T14" fmla="*/ 26 w 26"/>
                  <a:gd name="T15" fmla="*/ 17 h 26"/>
                  <a:gd name="T16" fmla="*/ 17 w 26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17" y="0"/>
                    </a:moveTo>
                    <a:lnTo>
                      <a:pt x="14" y="3"/>
                    </a:lnTo>
                    <a:lnTo>
                      <a:pt x="5" y="7"/>
                    </a:lnTo>
                    <a:lnTo>
                      <a:pt x="0" y="10"/>
                    </a:lnTo>
                    <a:lnTo>
                      <a:pt x="9" y="26"/>
                    </a:lnTo>
                    <a:lnTo>
                      <a:pt x="14" y="24"/>
                    </a:lnTo>
                    <a:lnTo>
                      <a:pt x="24" y="17"/>
                    </a:lnTo>
                    <a:lnTo>
                      <a:pt x="26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198"/>
              <p:cNvSpPr/>
              <p:nvPr/>
            </p:nvSpPr>
            <p:spPr bwMode="auto">
              <a:xfrm>
                <a:off x="2340" y="947"/>
                <a:ext cx="24" cy="24"/>
              </a:xfrm>
              <a:custGeom>
                <a:avLst/>
                <a:gdLst>
                  <a:gd name="T0" fmla="*/ 14 w 24"/>
                  <a:gd name="T1" fmla="*/ 0 h 24"/>
                  <a:gd name="T2" fmla="*/ 14 w 24"/>
                  <a:gd name="T3" fmla="*/ 0 h 24"/>
                  <a:gd name="T4" fmla="*/ 2 w 24"/>
                  <a:gd name="T5" fmla="*/ 7 h 24"/>
                  <a:gd name="T6" fmla="*/ 0 w 24"/>
                  <a:gd name="T7" fmla="*/ 9 h 24"/>
                  <a:gd name="T8" fmla="*/ 7 w 24"/>
                  <a:gd name="T9" fmla="*/ 24 h 24"/>
                  <a:gd name="T10" fmla="*/ 12 w 24"/>
                  <a:gd name="T11" fmla="*/ 21 h 24"/>
                  <a:gd name="T12" fmla="*/ 21 w 24"/>
                  <a:gd name="T13" fmla="*/ 16 h 24"/>
                  <a:gd name="T14" fmla="*/ 24 w 24"/>
                  <a:gd name="T15" fmla="*/ 14 h 24"/>
                  <a:gd name="T16" fmla="*/ 14 w 24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14" y="0"/>
                    </a:moveTo>
                    <a:lnTo>
                      <a:pt x="14" y="0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7" y="24"/>
                    </a:lnTo>
                    <a:lnTo>
                      <a:pt x="12" y="21"/>
                    </a:lnTo>
                    <a:lnTo>
                      <a:pt x="21" y="16"/>
                    </a:lnTo>
                    <a:lnTo>
                      <a:pt x="24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199"/>
              <p:cNvSpPr/>
              <p:nvPr/>
            </p:nvSpPr>
            <p:spPr bwMode="auto">
              <a:xfrm>
                <a:off x="2401" y="911"/>
                <a:ext cx="26" cy="24"/>
              </a:xfrm>
              <a:custGeom>
                <a:avLst/>
                <a:gdLst>
                  <a:gd name="T0" fmla="*/ 17 w 26"/>
                  <a:gd name="T1" fmla="*/ 0 h 24"/>
                  <a:gd name="T2" fmla="*/ 7 w 26"/>
                  <a:gd name="T3" fmla="*/ 5 h 24"/>
                  <a:gd name="T4" fmla="*/ 0 w 26"/>
                  <a:gd name="T5" fmla="*/ 10 h 24"/>
                  <a:gd name="T6" fmla="*/ 10 w 26"/>
                  <a:gd name="T7" fmla="*/ 24 h 24"/>
                  <a:gd name="T8" fmla="*/ 15 w 26"/>
                  <a:gd name="T9" fmla="*/ 22 h 24"/>
                  <a:gd name="T10" fmla="*/ 26 w 26"/>
                  <a:gd name="T11" fmla="*/ 17 h 24"/>
                  <a:gd name="T12" fmla="*/ 17 w 2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17" y="0"/>
                    </a:moveTo>
                    <a:lnTo>
                      <a:pt x="7" y="5"/>
                    </a:lnTo>
                    <a:lnTo>
                      <a:pt x="0" y="10"/>
                    </a:lnTo>
                    <a:lnTo>
                      <a:pt x="10" y="24"/>
                    </a:lnTo>
                    <a:lnTo>
                      <a:pt x="15" y="22"/>
                    </a:lnTo>
                    <a:lnTo>
                      <a:pt x="26" y="1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200"/>
              <p:cNvSpPr/>
              <p:nvPr/>
            </p:nvSpPr>
            <p:spPr bwMode="auto">
              <a:xfrm>
                <a:off x="2468" y="878"/>
                <a:ext cx="23" cy="24"/>
              </a:xfrm>
              <a:custGeom>
                <a:avLst/>
                <a:gdLst>
                  <a:gd name="T0" fmla="*/ 14 w 23"/>
                  <a:gd name="T1" fmla="*/ 0 h 24"/>
                  <a:gd name="T2" fmla="*/ 7 w 23"/>
                  <a:gd name="T3" fmla="*/ 5 h 24"/>
                  <a:gd name="T4" fmla="*/ 0 w 23"/>
                  <a:gd name="T5" fmla="*/ 10 h 24"/>
                  <a:gd name="T6" fmla="*/ 7 w 23"/>
                  <a:gd name="T7" fmla="*/ 24 h 24"/>
                  <a:gd name="T8" fmla="*/ 14 w 23"/>
                  <a:gd name="T9" fmla="*/ 22 h 24"/>
                  <a:gd name="T10" fmla="*/ 23 w 23"/>
                  <a:gd name="T11" fmla="*/ 17 h 24"/>
                  <a:gd name="T12" fmla="*/ 14 w 23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14" y="0"/>
                    </a:moveTo>
                    <a:lnTo>
                      <a:pt x="7" y="5"/>
                    </a:lnTo>
                    <a:lnTo>
                      <a:pt x="0" y="10"/>
                    </a:lnTo>
                    <a:lnTo>
                      <a:pt x="7" y="24"/>
                    </a:lnTo>
                    <a:lnTo>
                      <a:pt x="14" y="22"/>
                    </a:lnTo>
                    <a:lnTo>
                      <a:pt x="23" y="1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201"/>
              <p:cNvSpPr/>
              <p:nvPr/>
            </p:nvSpPr>
            <p:spPr bwMode="auto">
              <a:xfrm>
                <a:off x="2532" y="847"/>
                <a:ext cx="23" cy="24"/>
              </a:xfrm>
              <a:custGeom>
                <a:avLst/>
                <a:gdLst>
                  <a:gd name="T0" fmla="*/ 16 w 23"/>
                  <a:gd name="T1" fmla="*/ 0 h 24"/>
                  <a:gd name="T2" fmla="*/ 11 w 23"/>
                  <a:gd name="T3" fmla="*/ 3 h 24"/>
                  <a:gd name="T4" fmla="*/ 0 w 23"/>
                  <a:gd name="T5" fmla="*/ 8 h 24"/>
                  <a:gd name="T6" fmla="*/ 7 w 23"/>
                  <a:gd name="T7" fmla="*/ 24 h 24"/>
                  <a:gd name="T8" fmla="*/ 18 w 23"/>
                  <a:gd name="T9" fmla="*/ 19 h 24"/>
                  <a:gd name="T10" fmla="*/ 23 w 23"/>
                  <a:gd name="T11" fmla="*/ 17 h 24"/>
                  <a:gd name="T12" fmla="*/ 16 w 23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16" y="0"/>
                    </a:moveTo>
                    <a:lnTo>
                      <a:pt x="11" y="3"/>
                    </a:lnTo>
                    <a:lnTo>
                      <a:pt x="0" y="8"/>
                    </a:lnTo>
                    <a:lnTo>
                      <a:pt x="7" y="24"/>
                    </a:lnTo>
                    <a:lnTo>
                      <a:pt x="18" y="19"/>
                    </a:lnTo>
                    <a:lnTo>
                      <a:pt x="2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202"/>
              <p:cNvSpPr/>
              <p:nvPr/>
            </p:nvSpPr>
            <p:spPr bwMode="auto">
              <a:xfrm>
                <a:off x="2598" y="819"/>
                <a:ext cx="23" cy="24"/>
              </a:xfrm>
              <a:custGeom>
                <a:avLst/>
                <a:gdLst>
                  <a:gd name="T0" fmla="*/ 16 w 23"/>
                  <a:gd name="T1" fmla="*/ 0 h 24"/>
                  <a:gd name="T2" fmla="*/ 14 w 23"/>
                  <a:gd name="T3" fmla="*/ 0 h 24"/>
                  <a:gd name="T4" fmla="*/ 2 w 23"/>
                  <a:gd name="T5" fmla="*/ 5 h 24"/>
                  <a:gd name="T6" fmla="*/ 0 w 23"/>
                  <a:gd name="T7" fmla="*/ 7 h 24"/>
                  <a:gd name="T8" fmla="*/ 7 w 23"/>
                  <a:gd name="T9" fmla="*/ 24 h 24"/>
                  <a:gd name="T10" fmla="*/ 9 w 23"/>
                  <a:gd name="T11" fmla="*/ 21 h 24"/>
                  <a:gd name="T12" fmla="*/ 21 w 23"/>
                  <a:gd name="T13" fmla="*/ 17 h 24"/>
                  <a:gd name="T14" fmla="*/ 23 w 23"/>
                  <a:gd name="T15" fmla="*/ 17 h 24"/>
                  <a:gd name="T16" fmla="*/ 16 w 23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4">
                    <a:moveTo>
                      <a:pt x="16" y="0"/>
                    </a:moveTo>
                    <a:lnTo>
                      <a:pt x="14" y="0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7" y="24"/>
                    </a:lnTo>
                    <a:lnTo>
                      <a:pt x="9" y="21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203"/>
              <p:cNvSpPr/>
              <p:nvPr/>
            </p:nvSpPr>
            <p:spPr bwMode="auto">
              <a:xfrm>
                <a:off x="2664" y="791"/>
                <a:ext cx="24" cy="23"/>
              </a:xfrm>
              <a:custGeom>
                <a:avLst/>
                <a:gdLst>
                  <a:gd name="T0" fmla="*/ 17 w 24"/>
                  <a:gd name="T1" fmla="*/ 0 h 23"/>
                  <a:gd name="T2" fmla="*/ 9 w 24"/>
                  <a:gd name="T3" fmla="*/ 4 h 23"/>
                  <a:gd name="T4" fmla="*/ 0 w 24"/>
                  <a:gd name="T5" fmla="*/ 7 h 23"/>
                  <a:gd name="T6" fmla="*/ 7 w 24"/>
                  <a:gd name="T7" fmla="*/ 23 h 23"/>
                  <a:gd name="T8" fmla="*/ 17 w 24"/>
                  <a:gd name="T9" fmla="*/ 21 h 23"/>
                  <a:gd name="T10" fmla="*/ 24 w 24"/>
                  <a:gd name="T11" fmla="*/ 16 h 23"/>
                  <a:gd name="T12" fmla="*/ 17 w 24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">
                    <a:moveTo>
                      <a:pt x="17" y="0"/>
                    </a:moveTo>
                    <a:lnTo>
                      <a:pt x="9" y="4"/>
                    </a:lnTo>
                    <a:lnTo>
                      <a:pt x="0" y="7"/>
                    </a:lnTo>
                    <a:lnTo>
                      <a:pt x="7" y="23"/>
                    </a:lnTo>
                    <a:lnTo>
                      <a:pt x="17" y="21"/>
                    </a:lnTo>
                    <a:lnTo>
                      <a:pt x="2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204"/>
              <p:cNvSpPr/>
              <p:nvPr/>
            </p:nvSpPr>
            <p:spPr bwMode="auto">
              <a:xfrm>
                <a:off x="2733" y="767"/>
                <a:ext cx="23" cy="21"/>
              </a:xfrm>
              <a:custGeom>
                <a:avLst/>
                <a:gdLst>
                  <a:gd name="T0" fmla="*/ 16 w 23"/>
                  <a:gd name="T1" fmla="*/ 0 h 21"/>
                  <a:gd name="T2" fmla="*/ 14 w 23"/>
                  <a:gd name="T3" fmla="*/ 0 h 21"/>
                  <a:gd name="T4" fmla="*/ 2 w 23"/>
                  <a:gd name="T5" fmla="*/ 5 h 21"/>
                  <a:gd name="T6" fmla="*/ 0 w 23"/>
                  <a:gd name="T7" fmla="*/ 5 h 21"/>
                  <a:gd name="T8" fmla="*/ 4 w 23"/>
                  <a:gd name="T9" fmla="*/ 21 h 21"/>
                  <a:gd name="T10" fmla="*/ 7 w 23"/>
                  <a:gd name="T11" fmla="*/ 21 h 21"/>
                  <a:gd name="T12" fmla="*/ 19 w 23"/>
                  <a:gd name="T13" fmla="*/ 17 h 21"/>
                  <a:gd name="T14" fmla="*/ 23 w 23"/>
                  <a:gd name="T15" fmla="*/ 17 h 21"/>
                  <a:gd name="T16" fmla="*/ 16 w 23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lnTo>
                      <a:pt x="14" y="0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19" y="17"/>
                    </a:lnTo>
                    <a:lnTo>
                      <a:pt x="23" y="1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A8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 206"/>
            <p:cNvSpPr/>
            <p:nvPr/>
          </p:nvSpPr>
          <p:spPr bwMode="auto">
            <a:xfrm>
              <a:off x="2801" y="743"/>
              <a:ext cx="22" cy="22"/>
            </a:xfrm>
            <a:custGeom>
              <a:avLst/>
              <a:gdLst>
                <a:gd name="T0" fmla="*/ 17 w 22"/>
                <a:gd name="T1" fmla="*/ 0 h 22"/>
                <a:gd name="T2" fmla="*/ 7 w 22"/>
                <a:gd name="T3" fmla="*/ 3 h 22"/>
                <a:gd name="T4" fmla="*/ 0 w 22"/>
                <a:gd name="T5" fmla="*/ 5 h 22"/>
                <a:gd name="T6" fmla="*/ 5 w 22"/>
                <a:gd name="T7" fmla="*/ 22 h 22"/>
                <a:gd name="T8" fmla="*/ 14 w 22"/>
                <a:gd name="T9" fmla="*/ 19 h 22"/>
                <a:gd name="T10" fmla="*/ 22 w 22"/>
                <a:gd name="T11" fmla="*/ 17 h 22"/>
                <a:gd name="T12" fmla="*/ 17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7" y="0"/>
                  </a:moveTo>
                  <a:lnTo>
                    <a:pt x="7" y="3"/>
                  </a:lnTo>
                  <a:lnTo>
                    <a:pt x="0" y="5"/>
                  </a:lnTo>
                  <a:lnTo>
                    <a:pt x="5" y="22"/>
                  </a:lnTo>
                  <a:lnTo>
                    <a:pt x="14" y="19"/>
                  </a:lnTo>
                  <a:lnTo>
                    <a:pt x="22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07"/>
            <p:cNvSpPr/>
            <p:nvPr/>
          </p:nvSpPr>
          <p:spPr bwMode="auto">
            <a:xfrm>
              <a:off x="2870" y="720"/>
              <a:ext cx="21" cy="23"/>
            </a:xfrm>
            <a:custGeom>
              <a:avLst/>
              <a:gdLst>
                <a:gd name="T0" fmla="*/ 16 w 21"/>
                <a:gd name="T1" fmla="*/ 0 h 23"/>
                <a:gd name="T2" fmla="*/ 14 w 21"/>
                <a:gd name="T3" fmla="*/ 0 h 23"/>
                <a:gd name="T4" fmla="*/ 2 w 21"/>
                <a:gd name="T5" fmla="*/ 4 h 23"/>
                <a:gd name="T6" fmla="*/ 0 w 21"/>
                <a:gd name="T7" fmla="*/ 4 h 23"/>
                <a:gd name="T8" fmla="*/ 5 w 21"/>
                <a:gd name="T9" fmla="*/ 23 h 23"/>
                <a:gd name="T10" fmla="*/ 7 w 21"/>
                <a:gd name="T11" fmla="*/ 21 h 23"/>
                <a:gd name="T12" fmla="*/ 21 w 21"/>
                <a:gd name="T13" fmla="*/ 19 h 23"/>
                <a:gd name="T14" fmla="*/ 21 w 21"/>
                <a:gd name="T15" fmla="*/ 16 h 23"/>
                <a:gd name="T16" fmla="*/ 16 w 21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3">
                  <a:moveTo>
                    <a:pt x="16" y="0"/>
                  </a:moveTo>
                  <a:lnTo>
                    <a:pt x="1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5" y="23"/>
                  </a:lnTo>
                  <a:lnTo>
                    <a:pt x="7" y="21"/>
                  </a:lnTo>
                  <a:lnTo>
                    <a:pt x="21" y="19"/>
                  </a:lnTo>
                  <a:lnTo>
                    <a:pt x="21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08"/>
            <p:cNvSpPr/>
            <p:nvPr/>
          </p:nvSpPr>
          <p:spPr bwMode="auto">
            <a:xfrm>
              <a:off x="2938" y="701"/>
              <a:ext cx="22" cy="21"/>
            </a:xfrm>
            <a:custGeom>
              <a:avLst/>
              <a:gdLst>
                <a:gd name="T0" fmla="*/ 17 w 22"/>
                <a:gd name="T1" fmla="*/ 0 h 21"/>
                <a:gd name="T2" fmla="*/ 12 w 22"/>
                <a:gd name="T3" fmla="*/ 0 h 21"/>
                <a:gd name="T4" fmla="*/ 0 w 22"/>
                <a:gd name="T5" fmla="*/ 4 h 21"/>
                <a:gd name="T6" fmla="*/ 5 w 22"/>
                <a:gd name="T7" fmla="*/ 21 h 21"/>
                <a:gd name="T8" fmla="*/ 17 w 22"/>
                <a:gd name="T9" fmla="*/ 19 h 21"/>
                <a:gd name="T10" fmla="*/ 22 w 22"/>
                <a:gd name="T11" fmla="*/ 16 h 21"/>
                <a:gd name="T12" fmla="*/ 17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17" y="0"/>
                  </a:moveTo>
                  <a:lnTo>
                    <a:pt x="12" y="0"/>
                  </a:lnTo>
                  <a:lnTo>
                    <a:pt x="0" y="4"/>
                  </a:lnTo>
                  <a:lnTo>
                    <a:pt x="5" y="21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09"/>
            <p:cNvSpPr/>
            <p:nvPr/>
          </p:nvSpPr>
          <p:spPr bwMode="auto">
            <a:xfrm>
              <a:off x="3007" y="682"/>
              <a:ext cx="24" cy="21"/>
            </a:xfrm>
            <a:custGeom>
              <a:avLst/>
              <a:gdLst>
                <a:gd name="T0" fmla="*/ 19 w 24"/>
                <a:gd name="T1" fmla="*/ 0 h 21"/>
                <a:gd name="T2" fmla="*/ 10 w 24"/>
                <a:gd name="T3" fmla="*/ 2 h 21"/>
                <a:gd name="T4" fmla="*/ 0 w 24"/>
                <a:gd name="T5" fmla="*/ 4 h 21"/>
                <a:gd name="T6" fmla="*/ 5 w 24"/>
                <a:gd name="T7" fmla="*/ 21 h 21"/>
                <a:gd name="T8" fmla="*/ 12 w 24"/>
                <a:gd name="T9" fmla="*/ 19 h 21"/>
                <a:gd name="T10" fmla="*/ 24 w 24"/>
                <a:gd name="T11" fmla="*/ 16 h 21"/>
                <a:gd name="T12" fmla="*/ 19 w 2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1">
                  <a:moveTo>
                    <a:pt x="19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24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10"/>
            <p:cNvSpPr/>
            <p:nvPr/>
          </p:nvSpPr>
          <p:spPr bwMode="auto">
            <a:xfrm>
              <a:off x="3078" y="665"/>
              <a:ext cx="21" cy="21"/>
            </a:xfrm>
            <a:custGeom>
              <a:avLst/>
              <a:gdLst>
                <a:gd name="T0" fmla="*/ 19 w 21"/>
                <a:gd name="T1" fmla="*/ 0 h 21"/>
                <a:gd name="T2" fmla="*/ 17 w 21"/>
                <a:gd name="T3" fmla="*/ 0 h 21"/>
                <a:gd name="T4" fmla="*/ 5 w 21"/>
                <a:gd name="T5" fmla="*/ 3 h 21"/>
                <a:gd name="T6" fmla="*/ 0 w 21"/>
                <a:gd name="T7" fmla="*/ 3 h 21"/>
                <a:gd name="T8" fmla="*/ 5 w 21"/>
                <a:gd name="T9" fmla="*/ 21 h 21"/>
                <a:gd name="T10" fmla="*/ 7 w 21"/>
                <a:gd name="T11" fmla="*/ 19 h 21"/>
                <a:gd name="T12" fmla="*/ 21 w 21"/>
                <a:gd name="T13" fmla="*/ 17 h 21"/>
                <a:gd name="T14" fmla="*/ 21 w 21"/>
                <a:gd name="T15" fmla="*/ 17 h 21"/>
                <a:gd name="T16" fmla="*/ 19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19" y="0"/>
                  </a:moveTo>
                  <a:lnTo>
                    <a:pt x="17" y="0"/>
                  </a:lnTo>
                  <a:lnTo>
                    <a:pt x="5" y="3"/>
                  </a:lnTo>
                  <a:lnTo>
                    <a:pt x="0" y="3"/>
                  </a:lnTo>
                  <a:lnTo>
                    <a:pt x="5" y="21"/>
                  </a:lnTo>
                  <a:lnTo>
                    <a:pt x="7" y="19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1"/>
            <p:cNvSpPr/>
            <p:nvPr/>
          </p:nvSpPr>
          <p:spPr bwMode="auto">
            <a:xfrm>
              <a:off x="3149" y="649"/>
              <a:ext cx="21" cy="21"/>
            </a:xfrm>
            <a:custGeom>
              <a:avLst/>
              <a:gdLst>
                <a:gd name="T0" fmla="*/ 17 w 21"/>
                <a:gd name="T1" fmla="*/ 0 h 21"/>
                <a:gd name="T2" fmla="*/ 14 w 21"/>
                <a:gd name="T3" fmla="*/ 0 h 21"/>
                <a:gd name="T4" fmla="*/ 0 w 21"/>
                <a:gd name="T5" fmla="*/ 4 h 21"/>
                <a:gd name="T6" fmla="*/ 0 w 21"/>
                <a:gd name="T7" fmla="*/ 4 h 21"/>
                <a:gd name="T8" fmla="*/ 5 w 21"/>
                <a:gd name="T9" fmla="*/ 21 h 21"/>
                <a:gd name="T10" fmla="*/ 5 w 21"/>
                <a:gd name="T11" fmla="*/ 21 h 21"/>
                <a:gd name="T12" fmla="*/ 19 w 21"/>
                <a:gd name="T13" fmla="*/ 19 h 21"/>
                <a:gd name="T14" fmla="*/ 21 w 21"/>
                <a:gd name="T15" fmla="*/ 19 h 21"/>
                <a:gd name="T16" fmla="*/ 17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17" y="0"/>
                  </a:move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12"/>
            <p:cNvSpPr/>
            <p:nvPr/>
          </p:nvSpPr>
          <p:spPr bwMode="auto">
            <a:xfrm>
              <a:off x="3220" y="634"/>
              <a:ext cx="21" cy="22"/>
            </a:xfrm>
            <a:custGeom>
              <a:avLst/>
              <a:gdLst>
                <a:gd name="T0" fmla="*/ 17 w 21"/>
                <a:gd name="T1" fmla="*/ 0 h 22"/>
                <a:gd name="T2" fmla="*/ 12 w 21"/>
                <a:gd name="T3" fmla="*/ 3 h 22"/>
                <a:gd name="T4" fmla="*/ 0 w 21"/>
                <a:gd name="T5" fmla="*/ 5 h 22"/>
                <a:gd name="T6" fmla="*/ 2 w 21"/>
                <a:gd name="T7" fmla="*/ 22 h 22"/>
                <a:gd name="T8" fmla="*/ 14 w 21"/>
                <a:gd name="T9" fmla="*/ 19 h 22"/>
                <a:gd name="T10" fmla="*/ 21 w 21"/>
                <a:gd name="T11" fmla="*/ 19 h 22"/>
                <a:gd name="T12" fmla="*/ 17 w 2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0"/>
                  </a:moveTo>
                  <a:lnTo>
                    <a:pt x="12" y="3"/>
                  </a:lnTo>
                  <a:lnTo>
                    <a:pt x="0" y="5"/>
                  </a:lnTo>
                  <a:lnTo>
                    <a:pt x="2" y="22"/>
                  </a:lnTo>
                  <a:lnTo>
                    <a:pt x="14" y="19"/>
                  </a:lnTo>
                  <a:lnTo>
                    <a:pt x="21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13"/>
            <p:cNvSpPr/>
            <p:nvPr/>
          </p:nvSpPr>
          <p:spPr bwMode="auto">
            <a:xfrm>
              <a:off x="3291" y="623"/>
              <a:ext cx="21" cy="21"/>
            </a:xfrm>
            <a:custGeom>
              <a:avLst/>
              <a:gdLst>
                <a:gd name="T0" fmla="*/ 19 w 21"/>
                <a:gd name="T1" fmla="*/ 0 h 21"/>
                <a:gd name="T2" fmla="*/ 9 w 21"/>
                <a:gd name="T3" fmla="*/ 2 h 21"/>
                <a:gd name="T4" fmla="*/ 0 w 21"/>
                <a:gd name="T5" fmla="*/ 2 h 21"/>
                <a:gd name="T6" fmla="*/ 2 w 21"/>
                <a:gd name="T7" fmla="*/ 21 h 21"/>
                <a:gd name="T8" fmla="*/ 14 w 21"/>
                <a:gd name="T9" fmla="*/ 18 h 21"/>
                <a:gd name="T10" fmla="*/ 21 w 21"/>
                <a:gd name="T11" fmla="*/ 18 h 21"/>
                <a:gd name="T12" fmla="*/ 19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9" y="0"/>
                  </a:moveTo>
                  <a:lnTo>
                    <a:pt x="9" y="2"/>
                  </a:lnTo>
                  <a:lnTo>
                    <a:pt x="0" y="2"/>
                  </a:lnTo>
                  <a:lnTo>
                    <a:pt x="2" y="21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214"/>
            <p:cNvSpPr/>
            <p:nvPr/>
          </p:nvSpPr>
          <p:spPr bwMode="auto">
            <a:xfrm>
              <a:off x="3362" y="613"/>
              <a:ext cx="21" cy="19"/>
            </a:xfrm>
            <a:custGeom>
              <a:avLst/>
              <a:gdLst>
                <a:gd name="T0" fmla="*/ 19 w 21"/>
                <a:gd name="T1" fmla="*/ 0 h 19"/>
                <a:gd name="T2" fmla="*/ 9 w 21"/>
                <a:gd name="T3" fmla="*/ 0 h 19"/>
                <a:gd name="T4" fmla="*/ 0 w 21"/>
                <a:gd name="T5" fmla="*/ 2 h 19"/>
                <a:gd name="T6" fmla="*/ 2 w 21"/>
                <a:gd name="T7" fmla="*/ 19 h 19"/>
                <a:gd name="T8" fmla="*/ 12 w 21"/>
                <a:gd name="T9" fmla="*/ 19 h 19"/>
                <a:gd name="T10" fmla="*/ 21 w 21"/>
                <a:gd name="T11" fmla="*/ 17 h 19"/>
                <a:gd name="T12" fmla="*/ 19 w 2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">
                  <a:moveTo>
                    <a:pt x="19" y="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2" y="19"/>
                  </a:lnTo>
                  <a:lnTo>
                    <a:pt x="12" y="19"/>
                  </a:lnTo>
                  <a:lnTo>
                    <a:pt x="21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215"/>
            <p:cNvSpPr/>
            <p:nvPr/>
          </p:nvSpPr>
          <p:spPr bwMode="auto">
            <a:xfrm>
              <a:off x="3433" y="604"/>
              <a:ext cx="21" cy="19"/>
            </a:xfrm>
            <a:custGeom>
              <a:avLst/>
              <a:gdLst>
                <a:gd name="T0" fmla="*/ 19 w 21"/>
                <a:gd name="T1" fmla="*/ 0 h 19"/>
                <a:gd name="T2" fmla="*/ 9 w 21"/>
                <a:gd name="T3" fmla="*/ 0 h 19"/>
                <a:gd name="T4" fmla="*/ 0 w 21"/>
                <a:gd name="T5" fmla="*/ 2 h 19"/>
                <a:gd name="T6" fmla="*/ 2 w 21"/>
                <a:gd name="T7" fmla="*/ 19 h 19"/>
                <a:gd name="T8" fmla="*/ 12 w 21"/>
                <a:gd name="T9" fmla="*/ 19 h 19"/>
                <a:gd name="T10" fmla="*/ 21 w 21"/>
                <a:gd name="T11" fmla="*/ 16 h 19"/>
                <a:gd name="T12" fmla="*/ 19 w 2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">
                  <a:moveTo>
                    <a:pt x="19" y="0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2" y="19"/>
                  </a:lnTo>
                  <a:lnTo>
                    <a:pt x="12" y="19"/>
                  </a:lnTo>
                  <a:lnTo>
                    <a:pt x="21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216"/>
            <p:cNvSpPr/>
            <p:nvPr/>
          </p:nvSpPr>
          <p:spPr bwMode="auto">
            <a:xfrm>
              <a:off x="3506" y="597"/>
              <a:ext cx="19" cy="18"/>
            </a:xfrm>
            <a:custGeom>
              <a:avLst/>
              <a:gdLst>
                <a:gd name="T0" fmla="*/ 17 w 19"/>
                <a:gd name="T1" fmla="*/ 0 h 18"/>
                <a:gd name="T2" fmla="*/ 10 w 19"/>
                <a:gd name="T3" fmla="*/ 0 h 18"/>
                <a:gd name="T4" fmla="*/ 0 w 19"/>
                <a:gd name="T5" fmla="*/ 0 h 18"/>
                <a:gd name="T6" fmla="*/ 3 w 19"/>
                <a:gd name="T7" fmla="*/ 18 h 18"/>
                <a:gd name="T8" fmla="*/ 10 w 19"/>
                <a:gd name="T9" fmla="*/ 18 h 18"/>
                <a:gd name="T10" fmla="*/ 19 w 19"/>
                <a:gd name="T11" fmla="*/ 16 h 18"/>
                <a:gd name="T12" fmla="*/ 17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17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3" y="18"/>
                  </a:lnTo>
                  <a:lnTo>
                    <a:pt x="10" y="18"/>
                  </a:lnTo>
                  <a:lnTo>
                    <a:pt x="19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217"/>
            <p:cNvSpPr/>
            <p:nvPr/>
          </p:nvSpPr>
          <p:spPr bwMode="auto">
            <a:xfrm>
              <a:off x="3577" y="589"/>
              <a:ext cx="19" cy="19"/>
            </a:xfrm>
            <a:custGeom>
              <a:avLst/>
              <a:gdLst>
                <a:gd name="T0" fmla="*/ 19 w 19"/>
                <a:gd name="T1" fmla="*/ 0 h 19"/>
                <a:gd name="T2" fmla="*/ 10 w 19"/>
                <a:gd name="T3" fmla="*/ 3 h 19"/>
                <a:gd name="T4" fmla="*/ 0 w 19"/>
                <a:gd name="T5" fmla="*/ 3 h 19"/>
                <a:gd name="T6" fmla="*/ 3 w 19"/>
                <a:gd name="T7" fmla="*/ 19 h 19"/>
                <a:gd name="T8" fmla="*/ 12 w 19"/>
                <a:gd name="T9" fmla="*/ 19 h 19"/>
                <a:gd name="T10" fmla="*/ 19 w 19"/>
                <a:gd name="T11" fmla="*/ 19 h 19"/>
                <a:gd name="T12" fmla="*/ 19 w 19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10" y="3"/>
                  </a:lnTo>
                  <a:lnTo>
                    <a:pt x="0" y="3"/>
                  </a:lnTo>
                  <a:lnTo>
                    <a:pt x="3" y="19"/>
                  </a:lnTo>
                  <a:lnTo>
                    <a:pt x="12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218"/>
            <p:cNvSpPr/>
            <p:nvPr/>
          </p:nvSpPr>
          <p:spPr bwMode="auto">
            <a:xfrm>
              <a:off x="3651" y="585"/>
              <a:ext cx="19" cy="19"/>
            </a:xfrm>
            <a:custGeom>
              <a:avLst/>
              <a:gdLst>
                <a:gd name="T0" fmla="*/ 16 w 19"/>
                <a:gd name="T1" fmla="*/ 0 h 19"/>
                <a:gd name="T2" fmla="*/ 9 w 19"/>
                <a:gd name="T3" fmla="*/ 2 h 19"/>
                <a:gd name="T4" fmla="*/ 0 w 19"/>
                <a:gd name="T5" fmla="*/ 2 h 19"/>
                <a:gd name="T6" fmla="*/ 0 w 19"/>
                <a:gd name="T7" fmla="*/ 19 h 19"/>
                <a:gd name="T8" fmla="*/ 12 w 19"/>
                <a:gd name="T9" fmla="*/ 19 h 19"/>
                <a:gd name="T10" fmla="*/ 19 w 19"/>
                <a:gd name="T11" fmla="*/ 19 h 19"/>
                <a:gd name="T12" fmla="*/ 16 w 19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6" y="0"/>
                  </a:moveTo>
                  <a:lnTo>
                    <a:pt x="9" y="2"/>
                  </a:lnTo>
                  <a:lnTo>
                    <a:pt x="0" y="2"/>
                  </a:lnTo>
                  <a:lnTo>
                    <a:pt x="0" y="19"/>
                  </a:lnTo>
                  <a:lnTo>
                    <a:pt x="12" y="19"/>
                  </a:lnTo>
                  <a:lnTo>
                    <a:pt x="19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219"/>
            <p:cNvSpPr/>
            <p:nvPr/>
          </p:nvSpPr>
          <p:spPr bwMode="auto">
            <a:xfrm>
              <a:off x="3722" y="582"/>
              <a:ext cx="19" cy="19"/>
            </a:xfrm>
            <a:custGeom>
              <a:avLst/>
              <a:gdLst>
                <a:gd name="T0" fmla="*/ 19 w 19"/>
                <a:gd name="T1" fmla="*/ 0 h 19"/>
                <a:gd name="T2" fmla="*/ 11 w 19"/>
                <a:gd name="T3" fmla="*/ 0 h 19"/>
                <a:gd name="T4" fmla="*/ 0 w 19"/>
                <a:gd name="T5" fmla="*/ 0 h 19"/>
                <a:gd name="T6" fmla="*/ 2 w 19"/>
                <a:gd name="T7" fmla="*/ 19 h 19"/>
                <a:gd name="T8" fmla="*/ 14 w 19"/>
                <a:gd name="T9" fmla="*/ 19 h 19"/>
                <a:gd name="T10" fmla="*/ 19 w 19"/>
                <a:gd name="T11" fmla="*/ 19 h 19"/>
                <a:gd name="T12" fmla="*/ 19 w 19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2" y="19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220"/>
            <p:cNvSpPr/>
            <p:nvPr/>
          </p:nvSpPr>
          <p:spPr bwMode="auto">
            <a:xfrm>
              <a:off x="3795" y="582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4 w 19"/>
                <a:gd name="T3" fmla="*/ 0 h 17"/>
                <a:gd name="T4" fmla="*/ 0 w 19"/>
                <a:gd name="T5" fmla="*/ 0 h 17"/>
                <a:gd name="T6" fmla="*/ 0 w 19"/>
                <a:gd name="T7" fmla="*/ 17 h 17"/>
                <a:gd name="T8" fmla="*/ 14 w 19"/>
                <a:gd name="T9" fmla="*/ 17 h 17"/>
                <a:gd name="T10" fmla="*/ 19 w 19"/>
                <a:gd name="T11" fmla="*/ 17 h 17"/>
                <a:gd name="T12" fmla="*/ 19 w 1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4" y="17"/>
                  </a:lnTo>
                  <a:lnTo>
                    <a:pt x="19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221"/>
            <p:cNvSpPr/>
            <p:nvPr/>
          </p:nvSpPr>
          <p:spPr bwMode="auto">
            <a:xfrm>
              <a:off x="3840" y="582"/>
              <a:ext cx="17" cy="17"/>
            </a:xfrm>
            <a:custGeom>
              <a:avLst/>
              <a:gdLst>
                <a:gd name="T0" fmla="*/ 17 w 17"/>
                <a:gd name="T1" fmla="*/ 0 h 17"/>
                <a:gd name="T2" fmla="*/ 14 w 17"/>
                <a:gd name="T3" fmla="*/ 0 h 17"/>
                <a:gd name="T4" fmla="*/ 0 w 17"/>
                <a:gd name="T5" fmla="*/ 0 h 17"/>
                <a:gd name="T6" fmla="*/ 0 w 17"/>
                <a:gd name="T7" fmla="*/ 17 h 17"/>
                <a:gd name="T8" fmla="*/ 14 w 17"/>
                <a:gd name="T9" fmla="*/ 17 h 17"/>
                <a:gd name="T10" fmla="*/ 17 w 17"/>
                <a:gd name="T11" fmla="*/ 17 h 17"/>
                <a:gd name="T12" fmla="*/ 17 w 1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222"/>
            <p:cNvSpPr/>
            <p:nvPr/>
          </p:nvSpPr>
          <p:spPr bwMode="auto">
            <a:xfrm>
              <a:off x="4573" y="1917"/>
              <a:ext cx="433" cy="436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6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6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223"/>
            <p:cNvSpPr/>
            <p:nvPr/>
          </p:nvSpPr>
          <p:spPr bwMode="auto">
            <a:xfrm>
              <a:off x="4663" y="2033"/>
              <a:ext cx="254" cy="206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224"/>
            <p:cNvSpPr/>
            <p:nvPr/>
          </p:nvSpPr>
          <p:spPr bwMode="auto">
            <a:xfrm>
              <a:off x="2652" y="3013"/>
              <a:ext cx="436" cy="436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225"/>
            <p:cNvSpPr/>
            <p:nvPr/>
          </p:nvSpPr>
          <p:spPr bwMode="auto">
            <a:xfrm>
              <a:off x="2766" y="3122"/>
              <a:ext cx="189" cy="197"/>
            </a:xfrm>
            <a:custGeom>
              <a:avLst/>
              <a:gdLst>
                <a:gd name="T0" fmla="*/ 79 w 80"/>
                <a:gd name="T1" fmla="*/ 58 h 83"/>
                <a:gd name="T2" fmla="*/ 63 w 80"/>
                <a:gd name="T3" fmla="*/ 42 h 83"/>
                <a:gd name="T4" fmla="*/ 60 w 80"/>
                <a:gd name="T5" fmla="*/ 39 h 83"/>
                <a:gd name="T6" fmla="*/ 44 w 80"/>
                <a:gd name="T7" fmla="*/ 21 h 83"/>
                <a:gd name="T8" fmla="*/ 38 w 80"/>
                <a:gd name="T9" fmla="*/ 5 h 83"/>
                <a:gd name="T10" fmla="*/ 29 w 80"/>
                <a:gd name="T11" fmla="*/ 5 h 83"/>
                <a:gd name="T12" fmla="*/ 26 w 80"/>
                <a:gd name="T13" fmla="*/ 12 h 83"/>
                <a:gd name="T14" fmla="*/ 31 w 80"/>
                <a:gd name="T15" fmla="*/ 24 h 83"/>
                <a:gd name="T16" fmla="*/ 31 w 80"/>
                <a:gd name="T17" fmla="*/ 32 h 83"/>
                <a:gd name="T18" fmla="*/ 7 w 80"/>
                <a:gd name="T19" fmla="*/ 32 h 83"/>
                <a:gd name="T20" fmla="*/ 2 w 80"/>
                <a:gd name="T21" fmla="*/ 40 h 83"/>
                <a:gd name="T22" fmla="*/ 14 w 80"/>
                <a:gd name="T23" fmla="*/ 74 h 83"/>
                <a:gd name="T24" fmla="*/ 19 w 80"/>
                <a:gd name="T25" fmla="*/ 77 h 83"/>
                <a:gd name="T26" fmla="*/ 48 w 80"/>
                <a:gd name="T27" fmla="*/ 77 h 83"/>
                <a:gd name="T28" fmla="*/ 54 w 80"/>
                <a:gd name="T29" fmla="*/ 80 h 83"/>
                <a:gd name="T30" fmla="*/ 55 w 80"/>
                <a:gd name="T31" fmla="*/ 81 h 83"/>
                <a:gd name="T32" fmla="*/ 61 w 80"/>
                <a:gd name="T33" fmla="*/ 81 h 83"/>
                <a:gd name="T34" fmla="*/ 79 w 80"/>
                <a:gd name="T35" fmla="*/ 63 h 83"/>
                <a:gd name="T36" fmla="*/ 79 w 80"/>
                <a:gd name="T37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3">
                  <a:moveTo>
                    <a:pt x="79" y="58"/>
                  </a:moveTo>
                  <a:cubicBezTo>
                    <a:pt x="63" y="42"/>
                    <a:pt x="63" y="42"/>
                    <a:pt x="63" y="42"/>
                  </a:cubicBezTo>
                  <a:cubicBezTo>
                    <a:pt x="61" y="41"/>
                    <a:pt x="60" y="39"/>
                    <a:pt x="60" y="39"/>
                  </a:cubicBezTo>
                  <a:cubicBezTo>
                    <a:pt x="60" y="39"/>
                    <a:pt x="54" y="27"/>
                    <a:pt x="44" y="21"/>
                  </a:cubicBezTo>
                  <a:cubicBezTo>
                    <a:pt x="35" y="15"/>
                    <a:pt x="38" y="10"/>
                    <a:pt x="38" y="5"/>
                  </a:cubicBezTo>
                  <a:cubicBezTo>
                    <a:pt x="38" y="1"/>
                    <a:pt x="32" y="0"/>
                    <a:pt x="29" y="5"/>
                  </a:cubicBezTo>
                  <a:cubicBezTo>
                    <a:pt x="28" y="6"/>
                    <a:pt x="26" y="10"/>
                    <a:pt x="26" y="12"/>
                  </a:cubicBezTo>
                  <a:cubicBezTo>
                    <a:pt x="25" y="18"/>
                    <a:pt x="29" y="22"/>
                    <a:pt x="31" y="24"/>
                  </a:cubicBezTo>
                  <a:cubicBezTo>
                    <a:pt x="32" y="25"/>
                    <a:pt x="32" y="28"/>
                    <a:pt x="31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0" y="35"/>
                    <a:pt x="2" y="4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6"/>
                    <a:pt x="17" y="77"/>
                    <a:pt x="1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0" y="77"/>
                    <a:pt x="53" y="78"/>
                    <a:pt x="54" y="8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7" y="83"/>
                    <a:pt x="59" y="83"/>
                    <a:pt x="61" y="81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2"/>
                    <a:pt x="80" y="59"/>
                    <a:pt x="79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26"/>
            <p:cNvSpPr/>
            <p:nvPr/>
          </p:nvSpPr>
          <p:spPr bwMode="auto">
            <a:xfrm>
              <a:off x="2910" y="3274"/>
              <a:ext cx="62" cy="61"/>
            </a:xfrm>
            <a:custGeom>
              <a:avLst/>
              <a:gdLst>
                <a:gd name="T0" fmla="*/ 12 w 62"/>
                <a:gd name="T1" fmla="*/ 61 h 61"/>
                <a:gd name="T2" fmla="*/ 0 w 62"/>
                <a:gd name="T3" fmla="*/ 50 h 61"/>
                <a:gd name="T4" fmla="*/ 50 w 62"/>
                <a:gd name="T5" fmla="*/ 0 h 61"/>
                <a:gd name="T6" fmla="*/ 62 w 62"/>
                <a:gd name="T7" fmla="*/ 12 h 61"/>
                <a:gd name="T8" fmla="*/ 12 w 6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12" y="61"/>
                  </a:moveTo>
                  <a:lnTo>
                    <a:pt x="0" y="50"/>
                  </a:lnTo>
                  <a:lnTo>
                    <a:pt x="50" y="0"/>
                  </a:lnTo>
                  <a:lnTo>
                    <a:pt x="62" y="12"/>
                  </a:lnTo>
                  <a:lnTo>
                    <a:pt x="12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227"/>
            <p:cNvSpPr/>
            <p:nvPr/>
          </p:nvSpPr>
          <p:spPr bwMode="auto">
            <a:xfrm>
              <a:off x="5271" y="2211"/>
              <a:ext cx="436" cy="435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228"/>
            <p:cNvSpPr/>
            <p:nvPr/>
          </p:nvSpPr>
          <p:spPr bwMode="auto">
            <a:xfrm>
              <a:off x="5387" y="2367"/>
              <a:ext cx="60" cy="121"/>
            </a:xfrm>
            <a:custGeom>
              <a:avLst/>
              <a:gdLst>
                <a:gd name="T0" fmla="*/ 0 w 60"/>
                <a:gd name="T1" fmla="*/ 121 h 121"/>
                <a:gd name="T2" fmla="*/ 60 w 60"/>
                <a:gd name="T3" fmla="*/ 50 h 121"/>
                <a:gd name="T4" fmla="*/ 0 w 60"/>
                <a:gd name="T5" fmla="*/ 0 h 121"/>
                <a:gd name="T6" fmla="*/ 0 w 6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1">
                  <a:moveTo>
                    <a:pt x="0" y="121"/>
                  </a:moveTo>
                  <a:lnTo>
                    <a:pt x="60" y="50"/>
                  </a:lnTo>
                  <a:lnTo>
                    <a:pt x="0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229"/>
            <p:cNvSpPr/>
            <p:nvPr/>
          </p:nvSpPr>
          <p:spPr bwMode="auto">
            <a:xfrm>
              <a:off x="5532" y="2367"/>
              <a:ext cx="59" cy="121"/>
            </a:xfrm>
            <a:custGeom>
              <a:avLst/>
              <a:gdLst>
                <a:gd name="T0" fmla="*/ 59 w 59"/>
                <a:gd name="T1" fmla="*/ 121 h 121"/>
                <a:gd name="T2" fmla="*/ 59 w 59"/>
                <a:gd name="T3" fmla="*/ 0 h 121"/>
                <a:gd name="T4" fmla="*/ 0 w 59"/>
                <a:gd name="T5" fmla="*/ 50 h 121"/>
                <a:gd name="T6" fmla="*/ 59 w 59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1">
                  <a:moveTo>
                    <a:pt x="59" y="121"/>
                  </a:moveTo>
                  <a:lnTo>
                    <a:pt x="59" y="0"/>
                  </a:lnTo>
                  <a:lnTo>
                    <a:pt x="0" y="50"/>
                  </a:lnTo>
                  <a:lnTo>
                    <a:pt x="59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30"/>
            <p:cNvSpPr/>
            <p:nvPr/>
          </p:nvSpPr>
          <p:spPr bwMode="auto">
            <a:xfrm>
              <a:off x="5591" y="2490"/>
              <a:ext cx="0" cy="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31"/>
            <p:cNvSpPr/>
            <p:nvPr/>
          </p:nvSpPr>
          <p:spPr bwMode="auto">
            <a:xfrm>
              <a:off x="5387" y="2490"/>
              <a:ext cx="3" cy="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3 h 3"/>
                <a:gd name="T4" fmla="*/ 0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232"/>
            <p:cNvSpPr/>
            <p:nvPr/>
          </p:nvSpPr>
          <p:spPr bwMode="auto">
            <a:xfrm>
              <a:off x="5392" y="2419"/>
              <a:ext cx="194" cy="74"/>
            </a:xfrm>
            <a:custGeom>
              <a:avLst/>
              <a:gdLst>
                <a:gd name="T0" fmla="*/ 194 w 194"/>
                <a:gd name="T1" fmla="*/ 74 h 74"/>
                <a:gd name="T2" fmla="*/ 194 w 194"/>
                <a:gd name="T3" fmla="*/ 71 h 74"/>
                <a:gd name="T4" fmla="*/ 135 w 194"/>
                <a:gd name="T5" fmla="*/ 0 h 74"/>
                <a:gd name="T6" fmla="*/ 97 w 194"/>
                <a:gd name="T7" fmla="*/ 31 h 74"/>
                <a:gd name="T8" fmla="*/ 59 w 194"/>
                <a:gd name="T9" fmla="*/ 0 h 74"/>
                <a:gd name="T10" fmla="*/ 0 w 194"/>
                <a:gd name="T11" fmla="*/ 71 h 74"/>
                <a:gd name="T12" fmla="*/ 0 w 194"/>
                <a:gd name="T13" fmla="*/ 74 h 74"/>
                <a:gd name="T14" fmla="*/ 194 w 194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74">
                  <a:moveTo>
                    <a:pt x="194" y="74"/>
                  </a:moveTo>
                  <a:lnTo>
                    <a:pt x="194" y="71"/>
                  </a:lnTo>
                  <a:lnTo>
                    <a:pt x="135" y="0"/>
                  </a:lnTo>
                  <a:lnTo>
                    <a:pt x="97" y="31"/>
                  </a:lnTo>
                  <a:lnTo>
                    <a:pt x="59" y="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9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233"/>
            <p:cNvSpPr/>
            <p:nvPr/>
          </p:nvSpPr>
          <p:spPr bwMode="auto">
            <a:xfrm>
              <a:off x="5392" y="2365"/>
              <a:ext cx="194" cy="78"/>
            </a:xfrm>
            <a:custGeom>
              <a:avLst/>
              <a:gdLst>
                <a:gd name="T0" fmla="*/ 59 w 194"/>
                <a:gd name="T1" fmla="*/ 47 h 78"/>
                <a:gd name="T2" fmla="*/ 62 w 194"/>
                <a:gd name="T3" fmla="*/ 47 h 78"/>
                <a:gd name="T4" fmla="*/ 64 w 194"/>
                <a:gd name="T5" fmla="*/ 50 h 78"/>
                <a:gd name="T6" fmla="*/ 97 w 194"/>
                <a:gd name="T7" fmla="*/ 78 h 78"/>
                <a:gd name="T8" fmla="*/ 130 w 194"/>
                <a:gd name="T9" fmla="*/ 50 h 78"/>
                <a:gd name="T10" fmla="*/ 133 w 194"/>
                <a:gd name="T11" fmla="*/ 47 h 78"/>
                <a:gd name="T12" fmla="*/ 135 w 194"/>
                <a:gd name="T13" fmla="*/ 47 h 78"/>
                <a:gd name="T14" fmla="*/ 194 w 194"/>
                <a:gd name="T15" fmla="*/ 0 h 78"/>
                <a:gd name="T16" fmla="*/ 0 w 194"/>
                <a:gd name="T17" fmla="*/ 0 h 78"/>
                <a:gd name="T18" fmla="*/ 59 w 194"/>
                <a:gd name="T19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78">
                  <a:moveTo>
                    <a:pt x="59" y="47"/>
                  </a:moveTo>
                  <a:lnTo>
                    <a:pt x="62" y="47"/>
                  </a:lnTo>
                  <a:lnTo>
                    <a:pt x="64" y="50"/>
                  </a:lnTo>
                  <a:lnTo>
                    <a:pt x="97" y="78"/>
                  </a:lnTo>
                  <a:lnTo>
                    <a:pt x="130" y="50"/>
                  </a:lnTo>
                  <a:lnTo>
                    <a:pt x="133" y="47"/>
                  </a:lnTo>
                  <a:lnTo>
                    <a:pt x="135" y="47"/>
                  </a:lnTo>
                  <a:lnTo>
                    <a:pt x="194" y="0"/>
                  </a:lnTo>
                  <a:lnTo>
                    <a:pt x="0" y="0"/>
                  </a:lnTo>
                  <a:lnTo>
                    <a:pt x="5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234"/>
            <p:cNvSpPr/>
            <p:nvPr/>
          </p:nvSpPr>
          <p:spPr bwMode="auto">
            <a:xfrm>
              <a:off x="3670" y="3160"/>
              <a:ext cx="435" cy="436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235"/>
            <p:cNvSpPr/>
            <p:nvPr/>
          </p:nvSpPr>
          <p:spPr bwMode="auto">
            <a:xfrm>
              <a:off x="3831" y="3260"/>
              <a:ext cx="115" cy="236"/>
            </a:xfrm>
            <a:custGeom>
              <a:avLst/>
              <a:gdLst>
                <a:gd name="T0" fmla="*/ 11 w 49"/>
                <a:gd name="T1" fmla="*/ 21 h 100"/>
                <a:gd name="T2" fmla="*/ 11 w 49"/>
                <a:gd name="T3" fmla="*/ 35 h 100"/>
                <a:gd name="T4" fmla="*/ 0 w 49"/>
                <a:gd name="T5" fmla="*/ 35 h 100"/>
                <a:gd name="T6" fmla="*/ 0 w 49"/>
                <a:gd name="T7" fmla="*/ 52 h 100"/>
                <a:gd name="T8" fmla="*/ 11 w 49"/>
                <a:gd name="T9" fmla="*/ 52 h 100"/>
                <a:gd name="T10" fmla="*/ 11 w 49"/>
                <a:gd name="T11" fmla="*/ 100 h 100"/>
                <a:gd name="T12" fmla="*/ 32 w 49"/>
                <a:gd name="T13" fmla="*/ 100 h 100"/>
                <a:gd name="T14" fmla="*/ 32 w 49"/>
                <a:gd name="T15" fmla="*/ 52 h 100"/>
                <a:gd name="T16" fmla="*/ 46 w 49"/>
                <a:gd name="T17" fmla="*/ 52 h 100"/>
                <a:gd name="T18" fmla="*/ 48 w 49"/>
                <a:gd name="T19" fmla="*/ 35 h 100"/>
                <a:gd name="T20" fmla="*/ 32 w 49"/>
                <a:gd name="T21" fmla="*/ 35 h 100"/>
                <a:gd name="T22" fmla="*/ 32 w 49"/>
                <a:gd name="T23" fmla="*/ 23 h 100"/>
                <a:gd name="T24" fmla="*/ 37 w 49"/>
                <a:gd name="T25" fmla="*/ 19 h 100"/>
                <a:gd name="T26" fmla="*/ 49 w 49"/>
                <a:gd name="T27" fmla="*/ 19 h 100"/>
                <a:gd name="T28" fmla="*/ 49 w 49"/>
                <a:gd name="T29" fmla="*/ 0 h 100"/>
                <a:gd name="T30" fmla="*/ 33 w 49"/>
                <a:gd name="T31" fmla="*/ 0 h 100"/>
                <a:gd name="T32" fmla="*/ 11 w 49"/>
                <a:gd name="T33" fmla="*/ 2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100">
                  <a:moveTo>
                    <a:pt x="11" y="21"/>
                  </a:moveTo>
                  <a:cubicBezTo>
                    <a:pt x="11" y="23"/>
                    <a:pt x="11" y="35"/>
                    <a:pt x="1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8" y="44"/>
                    <a:pt x="48" y="35"/>
                  </a:cubicBezTo>
                  <a:cubicBezTo>
                    <a:pt x="47" y="35"/>
                    <a:pt x="32" y="35"/>
                    <a:pt x="32" y="35"/>
                  </a:cubicBezTo>
                  <a:cubicBezTo>
                    <a:pt x="32" y="35"/>
                    <a:pt x="32" y="25"/>
                    <a:pt x="32" y="23"/>
                  </a:cubicBezTo>
                  <a:cubicBezTo>
                    <a:pt x="32" y="21"/>
                    <a:pt x="34" y="19"/>
                    <a:pt x="37" y="19"/>
                  </a:cubicBezTo>
                  <a:cubicBezTo>
                    <a:pt x="39" y="19"/>
                    <a:pt x="44" y="19"/>
                    <a:pt x="49" y="19"/>
                  </a:cubicBezTo>
                  <a:cubicBezTo>
                    <a:pt x="49" y="16"/>
                    <a:pt x="49" y="8"/>
                    <a:pt x="49" y="0"/>
                  </a:cubicBezTo>
                  <a:cubicBezTo>
                    <a:pt x="42" y="0"/>
                    <a:pt x="36" y="0"/>
                    <a:pt x="33" y="0"/>
                  </a:cubicBezTo>
                  <a:cubicBezTo>
                    <a:pt x="10" y="0"/>
                    <a:pt x="11" y="18"/>
                    <a:pt x="11" y="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236"/>
            <p:cNvSpPr/>
            <p:nvPr/>
          </p:nvSpPr>
          <p:spPr bwMode="auto">
            <a:xfrm>
              <a:off x="4202" y="1153"/>
              <a:ext cx="435" cy="43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8" name="Freeform 237"/>
            <p:cNvSpPr>
              <a:spLocks noEditPoints="1"/>
            </p:cNvSpPr>
            <p:nvPr/>
          </p:nvSpPr>
          <p:spPr bwMode="auto">
            <a:xfrm>
              <a:off x="4306" y="1278"/>
              <a:ext cx="227" cy="187"/>
            </a:xfrm>
            <a:custGeom>
              <a:avLst/>
              <a:gdLst>
                <a:gd name="T0" fmla="*/ 89 w 96"/>
                <a:gd name="T1" fmla="*/ 22 h 79"/>
                <a:gd name="T2" fmla="*/ 69 w 96"/>
                <a:gd name="T3" fmla="*/ 33 h 79"/>
                <a:gd name="T4" fmla="*/ 77 w 96"/>
                <a:gd name="T5" fmla="*/ 10 h 79"/>
                <a:gd name="T6" fmla="*/ 69 w 96"/>
                <a:gd name="T7" fmla="*/ 52 h 79"/>
                <a:gd name="T8" fmla="*/ 69 w 96"/>
                <a:gd name="T9" fmla="*/ 75 h 79"/>
                <a:gd name="T10" fmla="*/ 72 w 96"/>
                <a:gd name="T11" fmla="*/ 48 h 79"/>
                <a:gd name="T12" fmla="*/ 96 w 96"/>
                <a:gd name="T13" fmla="*/ 65 h 79"/>
                <a:gd name="T14" fmla="*/ 77 w 96"/>
                <a:gd name="T15" fmla="*/ 39 h 79"/>
                <a:gd name="T16" fmla="*/ 69 w 96"/>
                <a:gd name="T17" fmla="*/ 40 h 79"/>
                <a:gd name="T18" fmla="*/ 65 w 96"/>
                <a:gd name="T19" fmla="*/ 28 h 79"/>
                <a:gd name="T20" fmla="*/ 68 w 96"/>
                <a:gd name="T21" fmla="*/ 13 h 79"/>
                <a:gd name="T22" fmla="*/ 69 w 96"/>
                <a:gd name="T23" fmla="*/ 33 h 79"/>
                <a:gd name="T24" fmla="*/ 69 w 96"/>
                <a:gd name="T25" fmla="*/ 40 h 79"/>
                <a:gd name="T26" fmla="*/ 69 w 96"/>
                <a:gd name="T27" fmla="*/ 37 h 79"/>
                <a:gd name="T28" fmla="*/ 61 w 96"/>
                <a:gd name="T29" fmla="*/ 34 h 79"/>
                <a:gd name="T30" fmla="*/ 34 w 96"/>
                <a:gd name="T31" fmla="*/ 34 h 79"/>
                <a:gd name="T32" fmla="*/ 26 w 96"/>
                <a:gd name="T33" fmla="*/ 75 h 79"/>
                <a:gd name="T34" fmla="*/ 69 w 96"/>
                <a:gd name="T35" fmla="*/ 75 h 79"/>
                <a:gd name="T36" fmla="*/ 26 w 96"/>
                <a:gd name="T37" fmla="*/ 40 h 79"/>
                <a:gd name="T38" fmla="*/ 28 w 96"/>
                <a:gd name="T39" fmla="*/ 36 h 79"/>
                <a:gd name="T40" fmla="*/ 26 w 96"/>
                <a:gd name="T41" fmla="*/ 33 h 79"/>
                <a:gd name="T42" fmla="*/ 27 w 96"/>
                <a:gd name="T43" fmla="*/ 13 h 79"/>
                <a:gd name="T44" fmla="*/ 30 w 96"/>
                <a:gd name="T45" fmla="*/ 28 h 79"/>
                <a:gd name="T46" fmla="*/ 48 w 96"/>
                <a:gd name="T47" fmla="*/ 0 h 79"/>
                <a:gd name="T48" fmla="*/ 48 w 96"/>
                <a:gd name="T49" fmla="*/ 34 h 79"/>
                <a:gd name="T50" fmla="*/ 48 w 96"/>
                <a:gd name="T51" fmla="*/ 0 h 79"/>
                <a:gd name="T52" fmla="*/ 26 w 96"/>
                <a:gd name="T53" fmla="*/ 33 h 79"/>
                <a:gd name="T54" fmla="*/ 6 w 96"/>
                <a:gd name="T55" fmla="*/ 22 h 79"/>
                <a:gd name="T56" fmla="*/ 26 w 96"/>
                <a:gd name="T57" fmla="*/ 12 h 79"/>
                <a:gd name="T58" fmla="*/ 26 w 96"/>
                <a:gd name="T59" fmla="*/ 40 h 79"/>
                <a:gd name="T60" fmla="*/ 19 w 96"/>
                <a:gd name="T61" fmla="*/ 69 h 79"/>
                <a:gd name="T62" fmla="*/ 9 w 96"/>
                <a:gd name="T63" fmla="*/ 35 h 79"/>
                <a:gd name="T64" fmla="*/ 26 w 96"/>
                <a:gd name="T65" fmla="*/ 37 h 79"/>
                <a:gd name="T66" fmla="*/ 22 w 96"/>
                <a:gd name="T67" fmla="*/ 73 h 79"/>
                <a:gd name="T68" fmla="*/ 26 w 96"/>
                <a:gd name="T69" fmla="*/ 5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79">
                  <a:moveTo>
                    <a:pt x="77" y="10"/>
                  </a:moveTo>
                  <a:cubicBezTo>
                    <a:pt x="84" y="10"/>
                    <a:pt x="89" y="16"/>
                    <a:pt x="89" y="22"/>
                  </a:cubicBezTo>
                  <a:cubicBezTo>
                    <a:pt x="89" y="29"/>
                    <a:pt x="84" y="35"/>
                    <a:pt x="77" y="35"/>
                  </a:cubicBezTo>
                  <a:cubicBezTo>
                    <a:pt x="74" y="35"/>
                    <a:pt x="71" y="34"/>
                    <a:pt x="69" y="3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1" y="11"/>
                    <a:pt x="74" y="10"/>
                    <a:pt x="77" y="10"/>
                  </a:cubicBezTo>
                  <a:close/>
                  <a:moveTo>
                    <a:pt x="69" y="75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1" y="59"/>
                    <a:pt x="72" y="66"/>
                    <a:pt x="73" y="73"/>
                  </a:cubicBezTo>
                  <a:cubicBezTo>
                    <a:pt x="72" y="74"/>
                    <a:pt x="71" y="74"/>
                    <a:pt x="69" y="75"/>
                  </a:cubicBezTo>
                  <a:close/>
                  <a:moveTo>
                    <a:pt x="69" y="40"/>
                  </a:moveTo>
                  <a:cubicBezTo>
                    <a:pt x="70" y="42"/>
                    <a:pt x="71" y="45"/>
                    <a:pt x="72" y="48"/>
                  </a:cubicBezTo>
                  <a:cubicBezTo>
                    <a:pt x="74" y="55"/>
                    <a:pt x="75" y="62"/>
                    <a:pt x="77" y="69"/>
                  </a:cubicBezTo>
                  <a:cubicBezTo>
                    <a:pt x="83" y="69"/>
                    <a:pt x="90" y="67"/>
                    <a:pt x="96" y="65"/>
                  </a:cubicBezTo>
                  <a:cubicBezTo>
                    <a:pt x="94" y="52"/>
                    <a:pt x="91" y="39"/>
                    <a:pt x="87" y="35"/>
                  </a:cubicBezTo>
                  <a:cubicBezTo>
                    <a:pt x="84" y="38"/>
                    <a:pt x="80" y="39"/>
                    <a:pt x="77" y="39"/>
                  </a:cubicBezTo>
                  <a:cubicBezTo>
                    <a:pt x="74" y="39"/>
                    <a:pt x="71" y="38"/>
                    <a:pt x="69" y="37"/>
                  </a:cubicBezTo>
                  <a:lnTo>
                    <a:pt x="69" y="40"/>
                  </a:lnTo>
                  <a:close/>
                  <a:moveTo>
                    <a:pt x="69" y="33"/>
                  </a:moveTo>
                  <a:cubicBezTo>
                    <a:pt x="68" y="32"/>
                    <a:pt x="66" y="30"/>
                    <a:pt x="65" y="28"/>
                  </a:cubicBezTo>
                  <a:cubicBezTo>
                    <a:pt x="67" y="25"/>
                    <a:pt x="69" y="21"/>
                    <a:pt x="69" y="17"/>
                  </a:cubicBezTo>
                  <a:cubicBezTo>
                    <a:pt x="69" y="16"/>
                    <a:pt x="68" y="14"/>
                    <a:pt x="68" y="13"/>
                  </a:cubicBezTo>
                  <a:cubicBezTo>
                    <a:pt x="69" y="13"/>
                    <a:pt x="69" y="12"/>
                    <a:pt x="69" y="12"/>
                  </a:cubicBezTo>
                  <a:cubicBezTo>
                    <a:pt x="69" y="33"/>
                    <a:pt x="69" y="33"/>
                    <a:pt x="69" y="33"/>
                  </a:cubicBezTo>
                  <a:close/>
                  <a:moveTo>
                    <a:pt x="69" y="37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9" y="38"/>
                    <a:pt x="68" y="37"/>
                    <a:pt x="68" y="36"/>
                  </a:cubicBezTo>
                  <a:cubicBezTo>
                    <a:pt x="68" y="37"/>
                    <a:pt x="69" y="37"/>
                    <a:pt x="69" y="37"/>
                  </a:cubicBezTo>
                  <a:close/>
                  <a:moveTo>
                    <a:pt x="69" y="52"/>
                  </a:moveTo>
                  <a:cubicBezTo>
                    <a:pt x="67" y="44"/>
                    <a:pt x="64" y="37"/>
                    <a:pt x="61" y="34"/>
                  </a:cubicBezTo>
                  <a:cubicBezTo>
                    <a:pt x="57" y="37"/>
                    <a:pt x="53" y="39"/>
                    <a:pt x="48" y="39"/>
                  </a:cubicBezTo>
                  <a:cubicBezTo>
                    <a:pt x="43" y="39"/>
                    <a:pt x="38" y="37"/>
                    <a:pt x="34" y="34"/>
                  </a:cubicBezTo>
                  <a:cubicBezTo>
                    <a:pt x="31" y="37"/>
                    <a:pt x="28" y="44"/>
                    <a:pt x="26" y="53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33" y="77"/>
                    <a:pt x="40" y="79"/>
                    <a:pt x="48" y="79"/>
                  </a:cubicBezTo>
                  <a:cubicBezTo>
                    <a:pt x="55" y="79"/>
                    <a:pt x="63" y="77"/>
                    <a:pt x="69" y="75"/>
                  </a:cubicBezTo>
                  <a:cubicBezTo>
                    <a:pt x="69" y="52"/>
                    <a:pt x="69" y="52"/>
                    <a:pt x="69" y="52"/>
                  </a:cubicBezTo>
                  <a:close/>
                  <a:moveTo>
                    <a:pt x="26" y="40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7" y="37"/>
                    <a:pt x="27" y="38"/>
                    <a:pt x="26" y="40"/>
                  </a:cubicBezTo>
                  <a:close/>
                  <a:moveTo>
                    <a:pt x="26" y="33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3"/>
                    <a:pt x="27" y="13"/>
                  </a:cubicBezTo>
                  <a:cubicBezTo>
                    <a:pt x="27" y="14"/>
                    <a:pt x="27" y="15"/>
                    <a:pt x="27" y="17"/>
                  </a:cubicBezTo>
                  <a:cubicBezTo>
                    <a:pt x="27" y="21"/>
                    <a:pt x="28" y="25"/>
                    <a:pt x="30" y="28"/>
                  </a:cubicBezTo>
                  <a:cubicBezTo>
                    <a:pt x="29" y="30"/>
                    <a:pt x="28" y="32"/>
                    <a:pt x="26" y="33"/>
                  </a:cubicBezTo>
                  <a:close/>
                  <a:moveTo>
                    <a:pt x="48" y="0"/>
                  </a:moveTo>
                  <a:cubicBezTo>
                    <a:pt x="57" y="0"/>
                    <a:pt x="65" y="7"/>
                    <a:pt x="65" y="17"/>
                  </a:cubicBezTo>
                  <a:cubicBezTo>
                    <a:pt x="65" y="26"/>
                    <a:pt x="57" y="34"/>
                    <a:pt x="48" y="34"/>
                  </a:cubicBezTo>
                  <a:cubicBezTo>
                    <a:pt x="38" y="34"/>
                    <a:pt x="31" y="26"/>
                    <a:pt x="31" y="17"/>
                  </a:cubicBezTo>
                  <a:cubicBezTo>
                    <a:pt x="31" y="7"/>
                    <a:pt x="38" y="0"/>
                    <a:pt x="48" y="0"/>
                  </a:cubicBezTo>
                  <a:close/>
                  <a:moveTo>
                    <a:pt x="26" y="12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2" y="35"/>
                    <a:pt x="6" y="29"/>
                    <a:pt x="6" y="22"/>
                  </a:cubicBezTo>
                  <a:cubicBezTo>
                    <a:pt x="6" y="16"/>
                    <a:pt x="12" y="10"/>
                    <a:pt x="19" y="10"/>
                  </a:cubicBezTo>
                  <a:cubicBezTo>
                    <a:pt x="22" y="10"/>
                    <a:pt x="24" y="11"/>
                    <a:pt x="26" y="12"/>
                  </a:cubicBezTo>
                  <a:close/>
                  <a:moveTo>
                    <a:pt x="26" y="37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5" y="42"/>
                    <a:pt x="24" y="45"/>
                    <a:pt x="24" y="48"/>
                  </a:cubicBezTo>
                  <a:cubicBezTo>
                    <a:pt x="22" y="55"/>
                    <a:pt x="20" y="62"/>
                    <a:pt x="19" y="69"/>
                  </a:cubicBezTo>
                  <a:cubicBezTo>
                    <a:pt x="12" y="69"/>
                    <a:pt x="6" y="67"/>
                    <a:pt x="0" y="65"/>
                  </a:cubicBezTo>
                  <a:cubicBezTo>
                    <a:pt x="2" y="52"/>
                    <a:pt x="5" y="39"/>
                    <a:pt x="9" y="35"/>
                  </a:cubicBezTo>
                  <a:cubicBezTo>
                    <a:pt x="12" y="38"/>
                    <a:pt x="15" y="39"/>
                    <a:pt x="19" y="39"/>
                  </a:cubicBezTo>
                  <a:cubicBezTo>
                    <a:pt x="22" y="39"/>
                    <a:pt x="24" y="38"/>
                    <a:pt x="26" y="37"/>
                  </a:cubicBezTo>
                  <a:close/>
                  <a:moveTo>
                    <a:pt x="26" y="53"/>
                  </a:moveTo>
                  <a:cubicBezTo>
                    <a:pt x="25" y="59"/>
                    <a:pt x="23" y="66"/>
                    <a:pt x="22" y="73"/>
                  </a:cubicBezTo>
                  <a:cubicBezTo>
                    <a:pt x="24" y="74"/>
                    <a:pt x="25" y="74"/>
                    <a:pt x="26" y="75"/>
                  </a:cubicBezTo>
                  <a:lnTo>
                    <a:pt x="2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238"/>
            <p:cNvSpPr/>
            <p:nvPr/>
          </p:nvSpPr>
          <p:spPr bwMode="auto">
            <a:xfrm>
              <a:off x="5626" y="1697"/>
              <a:ext cx="436" cy="436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239"/>
            <p:cNvSpPr>
              <a:spLocks noEditPoints="1"/>
            </p:cNvSpPr>
            <p:nvPr/>
          </p:nvSpPr>
          <p:spPr bwMode="auto">
            <a:xfrm>
              <a:off x="5738" y="1837"/>
              <a:ext cx="210" cy="156"/>
            </a:xfrm>
            <a:custGeom>
              <a:avLst/>
              <a:gdLst>
                <a:gd name="T0" fmla="*/ 63 w 89"/>
                <a:gd name="T1" fmla="*/ 2 h 66"/>
                <a:gd name="T2" fmla="*/ 89 w 89"/>
                <a:gd name="T3" fmla="*/ 30 h 66"/>
                <a:gd name="T4" fmla="*/ 75 w 89"/>
                <a:gd name="T5" fmla="*/ 53 h 66"/>
                <a:gd name="T6" fmla="*/ 85 w 89"/>
                <a:gd name="T7" fmla="*/ 66 h 66"/>
                <a:gd name="T8" fmla="*/ 63 w 89"/>
                <a:gd name="T9" fmla="*/ 59 h 66"/>
                <a:gd name="T10" fmla="*/ 63 w 89"/>
                <a:gd name="T11" fmla="*/ 35 h 66"/>
                <a:gd name="T12" fmla="*/ 63 w 89"/>
                <a:gd name="T13" fmla="*/ 35 h 66"/>
                <a:gd name="T14" fmla="*/ 66 w 89"/>
                <a:gd name="T15" fmla="*/ 31 h 66"/>
                <a:gd name="T16" fmla="*/ 63 w 89"/>
                <a:gd name="T17" fmla="*/ 28 h 66"/>
                <a:gd name="T18" fmla="*/ 63 w 89"/>
                <a:gd name="T19" fmla="*/ 28 h 66"/>
                <a:gd name="T20" fmla="*/ 63 w 89"/>
                <a:gd name="T21" fmla="*/ 2 h 66"/>
                <a:gd name="T22" fmla="*/ 46 w 89"/>
                <a:gd name="T23" fmla="*/ 0 h 66"/>
                <a:gd name="T24" fmla="*/ 63 w 89"/>
                <a:gd name="T25" fmla="*/ 2 h 66"/>
                <a:gd name="T26" fmla="*/ 63 w 89"/>
                <a:gd name="T27" fmla="*/ 28 h 66"/>
                <a:gd name="T28" fmla="*/ 59 w 89"/>
                <a:gd name="T29" fmla="*/ 31 h 66"/>
                <a:gd name="T30" fmla="*/ 63 w 89"/>
                <a:gd name="T31" fmla="*/ 35 h 66"/>
                <a:gd name="T32" fmla="*/ 63 w 89"/>
                <a:gd name="T33" fmla="*/ 59 h 66"/>
                <a:gd name="T34" fmla="*/ 62 w 89"/>
                <a:gd name="T35" fmla="*/ 59 h 66"/>
                <a:gd name="T36" fmla="*/ 46 w 89"/>
                <a:gd name="T37" fmla="*/ 61 h 66"/>
                <a:gd name="T38" fmla="*/ 46 w 89"/>
                <a:gd name="T39" fmla="*/ 35 h 66"/>
                <a:gd name="T40" fmla="*/ 46 w 89"/>
                <a:gd name="T41" fmla="*/ 35 h 66"/>
                <a:gd name="T42" fmla="*/ 49 w 89"/>
                <a:gd name="T43" fmla="*/ 31 h 66"/>
                <a:gd name="T44" fmla="*/ 46 w 89"/>
                <a:gd name="T45" fmla="*/ 28 h 66"/>
                <a:gd name="T46" fmla="*/ 46 w 89"/>
                <a:gd name="T47" fmla="*/ 28 h 66"/>
                <a:gd name="T48" fmla="*/ 46 w 89"/>
                <a:gd name="T49" fmla="*/ 0 h 66"/>
                <a:gd name="T50" fmla="*/ 45 w 89"/>
                <a:gd name="T51" fmla="*/ 0 h 66"/>
                <a:gd name="T52" fmla="*/ 46 w 89"/>
                <a:gd name="T53" fmla="*/ 0 h 66"/>
                <a:gd name="T54" fmla="*/ 46 w 89"/>
                <a:gd name="T55" fmla="*/ 28 h 66"/>
                <a:gd name="T56" fmla="*/ 42 w 89"/>
                <a:gd name="T57" fmla="*/ 31 h 66"/>
                <a:gd name="T58" fmla="*/ 46 w 89"/>
                <a:gd name="T59" fmla="*/ 35 h 66"/>
                <a:gd name="T60" fmla="*/ 46 w 89"/>
                <a:gd name="T61" fmla="*/ 61 h 66"/>
                <a:gd name="T62" fmla="*/ 45 w 89"/>
                <a:gd name="T63" fmla="*/ 61 h 66"/>
                <a:gd name="T64" fmla="*/ 29 w 89"/>
                <a:gd name="T65" fmla="*/ 59 h 66"/>
                <a:gd name="T66" fmla="*/ 29 w 89"/>
                <a:gd name="T67" fmla="*/ 35 h 66"/>
                <a:gd name="T68" fmla="*/ 29 w 89"/>
                <a:gd name="T69" fmla="*/ 35 h 66"/>
                <a:gd name="T70" fmla="*/ 32 w 89"/>
                <a:gd name="T71" fmla="*/ 31 h 66"/>
                <a:gd name="T72" fmla="*/ 29 w 89"/>
                <a:gd name="T73" fmla="*/ 28 h 66"/>
                <a:gd name="T74" fmla="*/ 29 w 89"/>
                <a:gd name="T75" fmla="*/ 28 h 66"/>
                <a:gd name="T76" fmla="*/ 29 w 89"/>
                <a:gd name="T77" fmla="*/ 2 h 66"/>
                <a:gd name="T78" fmla="*/ 45 w 89"/>
                <a:gd name="T79" fmla="*/ 0 h 66"/>
                <a:gd name="T80" fmla="*/ 29 w 89"/>
                <a:gd name="T81" fmla="*/ 59 h 66"/>
                <a:gd name="T82" fmla="*/ 0 w 89"/>
                <a:gd name="T83" fmla="*/ 30 h 66"/>
                <a:gd name="T84" fmla="*/ 29 w 89"/>
                <a:gd name="T85" fmla="*/ 2 h 66"/>
                <a:gd name="T86" fmla="*/ 29 w 89"/>
                <a:gd name="T87" fmla="*/ 28 h 66"/>
                <a:gd name="T88" fmla="*/ 25 w 89"/>
                <a:gd name="T89" fmla="*/ 31 h 66"/>
                <a:gd name="T90" fmla="*/ 29 w 89"/>
                <a:gd name="T91" fmla="*/ 35 h 66"/>
                <a:gd name="T92" fmla="*/ 29 w 89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" h="66">
                  <a:moveTo>
                    <a:pt x="63" y="2"/>
                  </a:moveTo>
                  <a:cubicBezTo>
                    <a:pt x="78" y="7"/>
                    <a:pt x="89" y="18"/>
                    <a:pt x="89" y="30"/>
                  </a:cubicBezTo>
                  <a:cubicBezTo>
                    <a:pt x="89" y="39"/>
                    <a:pt x="84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5" y="35"/>
                    <a:pt x="66" y="33"/>
                    <a:pt x="66" y="31"/>
                  </a:cubicBezTo>
                  <a:cubicBezTo>
                    <a:pt x="66" y="29"/>
                    <a:pt x="65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lnTo>
                    <a:pt x="63" y="2"/>
                  </a:lnTo>
                  <a:close/>
                  <a:moveTo>
                    <a:pt x="46" y="0"/>
                  </a:moveTo>
                  <a:cubicBezTo>
                    <a:pt x="52" y="0"/>
                    <a:pt x="58" y="1"/>
                    <a:pt x="63" y="2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1" y="28"/>
                    <a:pt x="59" y="29"/>
                    <a:pt x="59" y="31"/>
                  </a:cubicBezTo>
                  <a:cubicBezTo>
                    <a:pt x="59" y="33"/>
                    <a:pt x="61" y="35"/>
                    <a:pt x="63" y="35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7" y="60"/>
                    <a:pt x="52" y="61"/>
                    <a:pt x="46" y="6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5"/>
                    <a:pt x="49" y="33"/>
                    <a:pt x="49" y="31"/>
                  </a:cubicBezTo>
                  <a:cubicBezTo>
                    <a:pt x="49" y="29"/>
                    <a:pt x="48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0"/>
                  </a:lnTo>
                  <a:close/>
                  <a:moveTo>
                    <a:pt x="45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4" y="28"/>
                    <a:pt x="42" y="29"/>
                    <a:pt x="42" y="31"/>
                  </a:cubicBezTo>
                  <a:cubicBezTo>
                    <a:pt x="42" y="33"/>
                    <a:pt x="44" y="35"/>
                    <a:pt x="46" y="35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9" y="61"/>
                    <a:pt x="34" y="60"/>
                    <a:pt x="29" y="5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2" y="33"/>
                    <a:pt x="32" y="31"/>
                  </a:cubicBezTo>
                  <a:cubicBezTo>
                    <a:pt x="32" y="29"/>
                    <a:pt x="31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1"/>
                    <a:pt x="39" y="0"/>
                    <a:pt x="45" y="0"/>
                  </a:cubicBezTo>
                  <a:close/>
                  <a:moveTo>
                    <a:pt x="29" y="59"/>
                  </a:moveTo>
                  <a:cubicBezTo>
                    <a:pt x="12" y="55"/>
                    <a:pt x="0" y="43"/>
                    <a:pt x="0" y="30"/>
                  </a:cubicBezTo>
                  <a:cubicBezTo>
                    <a:pt x="0" y="17"/>
                    <a:pt x="12" y="6"/>
                    <a:pt x="29" y="2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7" y="28"/>
                    <a:pt x="25" y="29"/>
                    <a:pt x="25" y="31"/>
                  </a:cubicBezTo>
                  <a:cubicBezTo>
                    <a:pt x="25" y="33"/>
                    <a:pt x="27" y="35"/>
                    <a:pt x="29" y="35"/>
                  </a:cubicBez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240"/>
            <p:cNvSpPr/>
            <p:nvPr/>
          </p:nvSpPr>
          <p:spPr bwMode="auto">
            <a:xfrm>
              <a:off x="1876" y="1472"/>
              <a:ext cx="435" cy="436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241"/>
            <p:cNvSpPr>
              <a:spLocks noChangeArrowheads="1"/>
            </p:cNvSpPr>
            <p:nvPr/>
          </p:nvSpPr>
          <p:spPr bwMode="auto">
            <a:xfrm>
              <a:off x="1983" y="1542"/>
              <a:ext cx="20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000" b="1" dirty="0">
                  <a:solidFill>
                    <a:srgbClr val="FFFFFF"/>
                  </a:solidFill>
                </a:rPr>
                <a:t>@</a:t>
              </a:r>
              <a:endParaRPr lang="zh-CN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323" name="Freeform 242"/>
            <p:cNvSpPr/>
            <p:nvPr/>
          </p:nvSpPr>
          <p:spPr bwMode="auto">
            <a:xfrm>
              <a:off x="3712" y="691"/>
              <a:ext cx="436" cy="436"/>
            </a:xfrm>
            <a:custGeom>
              <a:avLst/>
              <a:gdLst>
                <a:gd name="T0" fmla="*/ 56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6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4" name="Rectangle 243"/>
            <p:cNvSpPr>
              <a:spLocks noChangeArrowheads="1"/>
            </p:cNvSpPr>
            <p:nvPr/>
          </p:nvSpPr>
          <p:spPr bwMode="auto">
            <a:xfrm>
              <a:off x="3776" y="804"/>
              <a:ext cx="29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600" b="1" dirty="0">
                  <a:solidFill>
                    <a:srgbClr val="FFFFFF"/>
                  </a:solidFill>
                  <a:latin typeface="Arial Narrow" panose="020B0606020202030204" pitchFamily="34" charset="0"/>
                </a:rPr>
                <a:t>SMS</a:t>
              </a:r>
              <a:endParaRPr lang="zh-CN" altLang="zh-CN" sz="1400" dirty="0">
                <a:solidFill>
                  <a:prstClr val="black"/>
                </a:solidFill>
              </a:endParaRPr>
            </a:p>
          </p:txBody>
        </p:sp>
        <p:sp>
          <p:nvSpPr>
            <p:cNvPr id="325" name="Freeform 244"/>
            <p:cNvSpPr/>
            <p:nvPr/>
          </p:nvSpPr>
          <p:spPr bwMode="auto">
            <a:xfrm>
              <a:off x="3196" y="2722"/>
              <a:ext cx="436" cy="436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245"/>
            <p:cNvSpPr>
              <a:spLocks noEditPoints="1"/>
            </p:cNvSpPr>
            <p:nvPr/>
          </p:nvSpPr>
          <p:spPr bwMode="auto">
            <a:xfrm>
              <a:off x="3303" y="2829"/>
              <a:ext cx="222" cy="222"/>
            </a:xfrm>
            <a:custGeom>
              <a:avLst/>
              <a:gdLst>
                <a:gd name="T0" fmla="*/ 76 w 94"/>
                <a:gd name="T1" fmla="*/ 94 h 94"/>
                <a:gd name="T2" fmla="*/ 67 w 94"/>
                <a:gd name="T3" fmla="*/ 28 h 94"/>
                <a:gd name="T4" fmla="*/ 31 w 94"/>
                <a:gd name="T5" fmla="*/ 25 h 94"/>
                <a:gd name="T6" fmla="*/ 31 w 94"/>
                <a:gd name="T7" fmla="*/ 41 h 94"/>
                <a:gd name="T8" fmla="*/ 62 w 94"/>
                <a:gd name="T9" fmla="*/ 94 h 94"/>
                <a:gd name="T10" fmla="*/ 44 w 94"/>
                <a:gd name="T11" fmla="*/ 94 h 94"/>
                <a:gd name="T12" fmla="*/ 31 w 94"/>
                <a:gd name="T13" fmla="*/ 63 h 94"/>
                <a:gd name="T14" fmla="*/ 31 w 94"/>
                <a:gd name="T15" fmla="*/ 25 h 94"/>
                <a:gd name="T16" fmla="*/ 22 w 94"/>
                <a:gd name="T17" fmla="*/ 3 h 94"/>
                <a:gd name="T18" fmla="*/ 31 w 94"/>
                <a:gd name="T19" fmla="*/ 41 h 94"/>
                <a:gd name="T20" fmla="*/ 22 w 94"/>
                <a:gd name="T21" fmla="*/ 56 h 94"/>
                <a:gd name="T22" fmla="*/ 31 w 94"/>
                <a:gd name="T23" fmla="*/ 41 h 94"/>
                <a:gd name="T24" fmla="*/ 22 w 94"/>
                <a:gd name="T25" fmla="*/ 73 h 94"/>
                <a:gd name="T26" fmla="*/ 22 w 94"/>
                <a:gd name="T27" fmla="*/ 90 h 94"/>
                <a:gd name="T28" fmla="*/ 22 w 94"/>
                <a:gd name="T29" fmla="*/ 73 h 94"/>
                <a:gd name="T30" fmla="*/ 22 w 94"/>
                <a:gd name="T31" fmla="*/ 73 h 94"/>
                <a:gd name="T32" fmla="*/ 22 w 94"/>
                <a:gd name="T33" fmla="*/ 21 h 94"/>
                <a:gd name="T34" fmla="*/ 4 w 94"/>
                <a:gd name="T35" fmla="*/ 0 h 94"/>
                <a:gd name="T36" fmla="*/ 22 w 94"/>
                <a:gd name="T37" fmla="*/ 36 h 94"/>
                <a:gd name="T38" fmla="*/ 4 w 94"/>
                <a:gd name="T39" fmla="*/ 50 h 94"/>
                <a:gd name="T40" fmla="*/ 22 w 94"/>
                <a:gd name="T41" fmla="*/ 36 h 94"/>
                <a:gd name="T42" fmla="*/ 22 w 94"/>
                <a:gd name="T43" fmla="*/ 73 h 94"/>
                <a:gd name="T44" fmla="*/ 22 w 94"/>
                <a:gd name="T45" fmla="*/ 73 h 94"/>
                <a:gd name="T46" fmla="*/ 22 w 94"/>
                <a:gd name="T47" fmla="*/ 73 h 94"/>
                <a:gd name="T48" fmla="*/ 13 w 94"/>
                <a:gd name="T49" fmla="*/ 69 h 94"/>
                <a:gd name="T50" fmla="*/ 4 w 94"/>
                <a:gd name="T51" fmla="*/ 73 h 94"/>
                <a:gd name="T52" fmla="*/ 4 w 94"/>
                <a:gd name="T53" fmla="*/ 90 h 94"/>
                <a:gd name="T54" fmla="*/ 13 w 94"/>
                <a:gd name="T55" fmla="*/ 94 h 94"/>
                <a:gd name="T56" fmla="*/ 22 w 94"/>
                <a:gd name="T57" fmla="*/ 90 h 94"/>
                <a:gd name="T58" fmla="*/ 4 w 94"/>
                <a:gd name="T59" fmla="*/ 90 h 94"/>
                <a:gd name="T60" fmla="*/ 4 w 94"/>
                <a:gd name="T61" fmla="*/ 90 h 94"/>
                <a:gd name="T62" fmla="*/ 0 w 94"/>
                <a:gd name="T63" fmla="*/ 0 h 94"/>
                <a:gd name="T64" fmla="*/ 4 w 94"/>
                <a:gd name="T65" fmla="*/ 18 h 94"/>
                <a:gd name="T66" fmla="*/ 0 w 94"/>
                <a:gd name="T67" fmla="*/ 0 h 94"/>
                <a:gd name="T68" fmla="*/ 4 w 94"/>
                <a:gd name="T69" fmla="*/ 32 h 94"/>
                <a:gd name="T70" fmla="*/ 0 w 94"/>
                <a:gd name="T71" fmla="*/ 50 h 94"/>
                <a:gd name="T72" fmla="*/ 0 w 94"/>
                <a:gd name="T73" fmla="*/ 32 h 94"/>
                <a:gd name="T74" fmla="*/ 4 w 94"/>
                <a:gd name="T75" fmla="*/ 73 h 94"/>
                <a:gd name="T76" fmla="*/ 0 w 94"/>
                <a:gd name="T77" fmla="*/ 82 h 94"/>
                <a:gd name="T78" fmla="*/ 4 w 94"/>
                <a:gd name="T79" fmla="*/ 90 h 94"/>
                <a:gd name="T80" fmla="*/ 4 w 94"/>
                <a:gd name="T81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" h="94">
                  <a:moveTo>
                    <a:pt x="31" y="25"/>
                  </a:moveTo>
                  <a:cubicBezTo>
                    <a:pt x="58" y="37"/>
                    <a:pt x="76" y="63"/>
                    <a:pt x="76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68"/>
                    <a:pt x="84" y="45"/>
                    <a:pt x="67" y="28"/>
                  </a:cubicBezTo>
                  <a:cubicBezTo>
                    <a:pt x="57" y="18"/>
                    <a:pt x="45" y="10"/>
                    <a:pt x="31" y="6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63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36" y="43"/>
                    <a:pt x="40" y="47"/>
                    <a:pt x="44" y="50"/>
                  </a:cubicBezTo>
                  <a:cubicBezTo>
                    <a:pt x="55" y="62"/>
                    <a:pt x="62" y="77"/>
                    <a:pt x="6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82"/>
                    <a:pt x="40" y="71"/>
                    <a:pt x="31" y="63"/>
                  </a:cubicBezTo>
                  <a:close/>
                  <a:moveTo>
                    <a:pt x="22" y="21"/>
                  </a:moveTo>
                  <a:cubicBezTo>
                    <a:pt x="25" y="22"/>
                    <a:pt x="28" y="23"/>
                    <a:pt x="31" y="25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8" y="4"/>
                    <a:pt x="25" y="4"/>
                    <a:pt x="22" y="3"/>
                  </a:cubicBezTo>
                  <a:cubicBezTo>
                    <a:pt x="22" y="21"/>
                    <a:pt x="22" y="21"/>
                    <a:pt x="22" y="21"/>
                  </a:cubicBezTo>
                  <a:close/>
                  <a:moveTo>
                    <a:pt x="31" y="41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28" y="60"/>
                    <a:pt x="25" y="58"/>
                    <a:pt x="22" y="5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5" y="37"/>
                    <a:pt x="28" y="39"/>
                    <a:pt x="31" y="41"/>
                  </a:cubicBezTo>
                  <a:close/>
                  <a:moveTo>
                    <a:pt x="22" y="90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75"/>
                    <a:pt x="25" y="78"/>
                    <a:pt x="25" y="82"/>
                  </a:cubicBezTo>
                  <a:cubicBezTo>
                    <a:pt x="25" y="85"/>
                    <a:pt x="24" y="88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lose/>
                  <a:moveTo>
                    <a:pt x="22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lose/>
                  <a:moveTo>
                    <a:pt x="4" y="18"/>
                  </a:moveTo>
                  <a:cubicBezTo>
                    <a:pt x="10" y="19"/>
                    <a:pt x="16" y="20"/>
                    <a:pt x="22" y="2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1"/>
                    <a:pt x="10" y="1"/>
                    <a:pt x="4" y="0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22" y="3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16" y="53"/>
                    <a:pt x="10" y="51"/>
                    <a:pt x="4" y="5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33"/>
                    <a:pt x="16" y="34"/>
                    <a:pt x="22" y="36"/>
                  </a:cubicBezTo>
                  <a:close/>
                  <a:moveTo>
                    <a:pt x="22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lose/>
                  <a:moveTo>
                    <a:pt x="22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19" y="71"/>
                    <a:pt x="16" y="69"/>
                    <a:pt x="13" y="69"/>
                  </a:cubicBezTo>
                  <a:cubicBezTo>
                    <a:pt x="9" y="69"/>
                    <a:pt x="6" y="71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6" y="93"/>
                    <a:pt x="9" y="94"/>
                    <a:pt x="13" y="94"/>
                  </a:cubicBezTo>
                  <a:cubicBezTo>
                    <a:pt x="16" y="94"/>
                    <a:pt x="19" y="93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73"/>
                    <a:pt x="22" y="73"/>
                    <a:pt x="22" y="73"/>
                  </a:cubicBezTo>
                  <a:close/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lose/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18"/>
                    <a:pt x="3" y="18"/>
                    <a:pt x="4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" y="32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3" y="50"/>
                    <a:pt x="2" y="50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3" y="32"/>
                    <a:pt x="4" y="32"/>
                  </a:cubicBezTo>
                  <a:close/>
                  <a:moveTo>
                    <a:pt x="4" y="73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88"/>
                    <a:pt x="0" y="85"/>
                    <a:pt x="0" y="82"/>
                  </a:cubicBezTo>
                  <a:cubicBezTo>
                    <a:pt x="0" y="78"/>
                    <a:pt x="2" y="75"/>
                    <a:pt x="4" y="73"/>
                  </a:cubicBezTo>
                  <a:close/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246"/>
            <p:cNvSpPr/>
            <p:nvPr/>
          </p:nvSpPr>
          <p:spPr bwMode="auto">
            <a:xfrm>
              <a:off x="2645" y="1894"/>
              <a:ext cx="433" cy="433"/>
            </a:xfrm>
            <a:custGeom>
              <a:avLst/>
              <a:gdLst>
                <a:gd name="T0" fmla="*/ 57 w 183"/>
                <a:gd name="T1" fmla="*/ 19 h 183"/>
                <a:gd name="T2" fmla="*/ 164 w 183"/>
                <a:gd name="T3" fmla="*/ 57 h 183"/>
                <a:gd name="T4" fmla="*/ 127 w 183"/>
                <a:gd name="T5" fmla="*/ 164 h 183"/>
                <a:gd name="T6" fmla="*/ 20 w 183"/>
                <a:gd name="T7" fmla="*/ 127 h 183"/>
                <a:gd name="T8" fmla="*/ 57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7" y="19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4"/>
                    <a:pt x="127" y="164"/>
                  </a:cubicBezTo>
                  <a:cubicBezTo>
                    <a:pt x="87" y="183"/>
                    <a:pt x="39" y="166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247"/>
            <p:cNvSpPr/>
            <p:nvPr/>
          </p:nvSpPr>
          <p:spPr bwMode="auto">
            <a:xfrm>
              <a:off x="2671" y="2033"/>
              <a:ext cx="109" cy="249"/>
            </a:xfrm>
            <a:custGeom>
              <a:avLst/>
              <a:gdLst>
                <a:gd name="T0" fmla="*/ 7 w 46"/>
                <a:gd name="T1" fmla="*/ 0 h 105"/>
                <a:gd name="T2" fmla="*/ 8 w 46"/>
                <a:gd name="T3" fmla="*/ 0 h 105"/>
                <a:gd name="T4" fmla="*/ 46 w 46"/>
                <a:gd name="T5" fmla="*/ 105 h 105"/>
                <a:gd name="T6" fmla="*/ 46 w 46"/>
                <a:gd name="T7" fmla="*/ 105 h 105"/>
                <a:gd name="T8" fmla="*/ 8 w 46"/>
                <a:gd name="T9" fmla="*/ 68 h 105"/>
                <a:gd name="T10" fmla="*/ 0 w 46"/>
                <a:gd name="T11" fmla="*/ 32 h 105"/>
                <a:gd name="T12" fmla="*/ 7 w 46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05">
                  <a:moveTo>
                    <a:pt x="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30" y="97"/>
                    <a:pt x="18" y="85"/>
                    <a:pt x="8" y="68"/>
                  </a:cubicBezTo>
                  <a:cubicBezTo>
                    <a:pt x="3" y="56"/>
                    <a:pt x="0" y="44"/>
                    <a:pt x="0" y="32"/>
                  </a:cubicBezTo>
                  <a:cubicBezTo>
                    <a:pt x="0" y="22"/>
                    <a:pt x="3" y="11"/>
                    <a:pt x="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248"/>
            <p:cNvSpPr/>
            <p:nvPr/>
          </p:nvSpPr>
          <p:spPr bwMode="auto">
            <a:xfrm>
              <a:off x="2704" y="1920"/>
              <a:ext cx="287" cy="307"/>
            </a:xfrm>
            <a:custGeom>
              <a:avLst/>
              <a:gdLst>
                <a:gd name="T0" fmla="*/ 67 w 121"/>
                <a:gd name="T1" fmla="*/ 0 h 130"/>
                <a:gd name="T2" fmla="*/ 121 w 121"/>
                <a:gd name="T3" fmla="*/ 21 h 130"/>
                <a:gd name="T4" fmla="*/ 121 w 121"/>
                <a:gd name="T5" fmla="*/ 22 h 130"/>
                <a:gd name="T6" fmla="*/ 120 w 121"/>
                <a:gd name="T7" fmla="*/ 21 h 130"/>
                <a:gd name="T8" fmla="*/ 107 w 121"/>
                <a:gd name="T9" fmla="*/ 33 h 130"/>
                <a:gd name="T10" fmla="*/ 107 w 121"/>
                <a:gd name="T11" fmla="*/ 36 h 130"/>
                <a:gd name="T12" fmla="*/ 117 w 121"/>
                <a:gd name="T13" fmla="*/ 57 h 130"/>
                <a:gd name="T14" fmla="*/ 121 w 121"/>
                <a:gd name="T15" fmla="*/ 77 h 130"/>
                <a:gd name="T16" fmla="*/ 113 w 121"/>
                <a:gd name="T17" fmla="*/ 111 h 130"/>
                <a:gd name="T18" fmla="*/ 107 w 121"/>
                <a:gd name="T19" fmla="*/ 129 h 130"/>
                <a:gd name="T20" fmla="*/ 98 w 121"/>
                <a:gd name="T21" fmla="*/ 104 h 130"/>
                <a:gd name="T22" fmla="*/ 78 w 121"/>
                <a:gd name="T23" fmla="*/ 43 h 130"/>
                <a:gd name="T24" fmla="*/ 78 w 121"/>
                <a:gd name="T25" fmla="*/ 43 h 130"/>
                <a:gd name="T26" fmla="*/ 90 w 121"/>
                <a:gd name="T27" fmla="*/ 40 h 130"/>
                <a:gd name="T28" fmla="*/ 90 w 121"/>
                <a:gd name="T29" fmla="*/ 39 h 130"/>
                <a:gd name="T30" fmla="*/ 88 w 121"/>
                <a:gd name="T31" fmla="*/ 36 h 130"/>
                <a:gd name="T32" fmla="*/ 65 w 121"/>
                <a:gd name="T33" fmla="*/ 37 h 130"/>
                <a:gd name="T34" fmla="*/ 43 w 121"/>
                <a:gd name="T35" fmla="*/ 36 h 130"/>
                <a:gd name="T36" fmla="*/ 41 w 121"/>
                <a:gd name="T37" fmla="*/ 39 h 130"/>
                <a:gd name="T38" fmla="*/ 41 w 121"/>
                <a:gd name="T39" fmla="*/ 39 h 130"/>
                <a:gd name="T40" fmla="*/ 51 w 121"/>
                <a:gd name="T41" fmla="*/ 43 h 130"/>
                <a:gd name="T42" fmla="*/ 52 w 121"/>
                <a:gd name="T43" fmla="*/ 43 h 130"/>
                <a:gd name="T44" fmla="*/ 65 w 121"/>
                <a:gd name="T45" fmla="*/ 78 h 130"/>
                <a:gd name="T46" fmla="*/ 47 w 121"/>
                <a:gd name="T47" fmla="*/ 130 h 130"/>
                <a:gd name="T48" fmla="*/ 47 w 121"/>
                <a:gd name="T49" fmla="*/ 130 h 130"/>
                <a:gd name="T50" fmla="*/ 18 w 121"/>
                <a:gd name="T51" fmla="*/ 43 h 130"/>
                <a:gd name="T52" fmla="*/ 18 w 121"/>
                <a:gd name="T53" fmla="*/ 43 h 130"/>
                <a:gd name="T54" fmla="*/ 18 w 121"/>
                <a:gd name="T55" fmla="*/ 43 h 130"/>
                <a:gd name="T56" fmla="*/ 30 w 121"/>
                <a:gd name="T57" fmla="*/ 40 h 130"/>
                <a:gd name="T58" fmla="*/ 30 w 121"/>
                <a:gd name="T59" fmla="*/ 39 h 130"/>
                <a:gd name="T60" fmla="*/ 27 w 121"/>
                <a:gd name="T61" fmla="*/ 36 h 130"/>
                <a:gd name="T62" fmla="*/ 1 w 121"/>
                <a:gd name="T63" fmla="*/ 37 h 130"/>
                <a:gd name="T64" fmla="*/ 0 w 121"/>
                <a:gd name="T65" fmla="*/ 37 h 130"/>
                <a:gd name="T66" fmla="*/ 0 w 121"/>
                <a:gd name="T67" fmla="*/ 36 h 130"/>
                <a:gd name="T68" fmla="*/ 16 w 121"/>
                <a:gd name="T69" fmla="*/ 18 h 130"/>
                <a:gd name="T70" fmla="*/ 67 w 121"/>
                <a:gd name="T7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30">
                  <a:moveTo>
                    <a:pt x="67" y="0"/>
                  </a:moveTo>
                  <a:cubicBezTo>
                    <a:pt x="87" y="0"/>
                    <a:pt x="106" y="7"/>
                    <a:pt x="121" y="21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4" y="21"/>
                    <a:pt x="109" y="25"/>
                    <a:pt x="107" y="33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41"/>
                    <a:pt x="110" y="48"/>
                    <a:pt x="117" y="57"/>
                  </a:cubicBezTo>
                  <a:cubicBezTo>
                    <a:pt x="120" y="64"/>
                    <a:pt x="121" y="70"/>
                    <a:pt x="121" y="77"/>
                  </a:cubicBezTo>
                  <a:cubicBezTo>
                    <a:pt x="121" y="83"/>
                    <a:pt x="118" y="94"/>
                    <a:pt x="113" y="111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7" y="129"/>
                    <a:pt x="104" y="121"/>
                    <a:pt x="98" y="10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6" y="43"/>
                    <a:pt x="90" y="42"/>
                    <a:pt x="90" y="40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6"/>
                    <a:pt x="88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1" y="37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1"/>
                    <a:pt x="44" y="43"/>
                    <a:pt x="51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6" y="43"/>
                    <a:pt x="30" y="42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7"/>
                    <a:pt x="29" y="36"/>
                    <a:pt x="27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2"/>
                    <a:pt x="8" y="26"/>
                    <a:pt x="16" y="18"/>
                  </a:cubicBezTo>
                  <a:cubicBezTo>
                    <a:pt x="31" y="6"/>
                    <a:pt x="48" y="0"/>
                    <a:pt x="6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30" name="Freeform 249"/>
            <p:cNvSpPr/>
            <p:nvPr/>
          </p:nvSpPr>
          <p:spPr bwMode="auto">
            <a:xfrm>
              <a:off x="2808" y="2126"/>
              <a:ext cx="119" cy="175"/>
            </a:xfrm>
            <a:custGeom>
              <a:avLst/>
              <a:gdLst>
                <a:gd name="T0" fmla="*/ 24 w 50"/>
                <a:gd name="T1" fmla="*/ 0 h 74"/>
                <a:gd name="T2" fmla="*/ 34 w 50"/>
                <a:gd name="T3" fmla="*/ 26 h 74"/>
                <a:gd name="T4" fmla="*/ 50 w 50"/>
                <a:gd name="T5" fmla="*/ 70 h 74"/>
                <a:gd name="T6" fmla="*/ 50 w 50"/>
                <a:gd name="T7" fmla="*/ 70 h 74"/>
                <a:gd name="T8" fmla="*/ 23 w 50"/>
                <a:gd name="T9" fmla="*/ 74 h 74"/>
                <a:gd name="T10" fmla="*/ 0 w 50"/>
                <a:gd name="T11" fmla="*/ 71 h 74"/>
                <a:gd name="T12" fmla="*/ 24 w 5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4">
                  <a:moveTo>
                    <a:pt x="24" y="0"/>
                  </a:moveTo>
                  <a:cubicBezTo>
                    <a:pt x="25" y="0"/>
                    <a:pt x="28" y="9"/>
                    <a:pt x="34" y="26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73"/>
                    <a:pt x="32" y="74"/>
                    <a:pt x="23" y="74"/>
                  </a:cubicBezTo>
                  <a:cubicBezTo>
                    <a:pt x="15" y="74"/>
                    <a:pt x="7" y="73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250"/>
            <p:cNvSpPr/>
            <p:nvPr/>
          </p:nvSpPr>
          <p:spPr bwMode="auto">
            <a:xfrm>
              <a:off x="2957" y="2019"/>
              <a:ext cx="95" cy="256"/>
            </a:xfrm>
            <a:custGeom>
              <a:avLst/>
              <a:gdLst>
                <a:gd name="T0" fmla="*/ 30 w 40"/>
                <a:gd name="T1" fmla="*/ 0 h 108"/>
                <a:gd name="T2" fmla="*/ 31 w 40"/>
                <a:gd name="T3" fmla="*/ 0 h 108"/>
                <a:gd name="T4" fmla="*/ 40 w 40"/>
                <a:gd name="T5" fmla="*/ 39 h 108"/>
                <a:gd name="T6" fmla="*/ 13 w 40"/>
                <a:gd name="T7" fmla="*/ 99 h 108"/>
                <a:gd name="T8" fmla="*/ 1 w 40"/>
                <a:gd name="T9" fmla="*/ 108 h 108"/>
                <a:gd name="T10" fmla="*/ 0 w 40"/>
                <a:gd name="T11" fmla="*/ 108 h 108"/>
                <a:gd name="T12" fmla="*/ 0 w 40"/>
                <a:gd name="T13" fmla="*/ 108 h 108"/>
                <a:gd name="T14" fmla="*/ 28 w 40"/>
                <a:gd name="T15" fmla="*/ 26 h 108"/>
                <a:gd name="T16" fmla="*/ 31 w 40"/>
                <a:gd name="T17" fmla="*/ 8 h 108"/>
                <a:gd name="T18" fmla="*/ 30 w 40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8">
                  <a:moveTo>
                    <a:pt x="3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7" y="13"/>
                    <a:pt x="40" y="26"/>
                    <a:pt x="40" y="39"/>
                  </a:cubicBezTo>
                  <a:cubicBezTo>
                    <a:pt x="40" y="62"/>
                    <a:pt x="31" y="82"/>
                    <a:pt x="13" y="99"/>
                  </a:cubicBezTo>
                  <a:cubicBezTo>
                    <a:pt x="9" y="103"/>
                    <a:pt x="5" y="106"/>
                    <a:pt x="1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0" y="19"/>
                    <a:pt x="31" y="13"/>
                    <a:pt x="31" y="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251"/>
            <p:cNvSpPr/>
            <p:nvPr/>
          </p:nvSpPr>
          <p:spPr bwMode="auto">
            <a:xfrm>
              <a:off x="3762" y="514"/>
              <a:ext cx="154" cy="154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252"/>
            <p:cNvSpPr/>
            <p:nvPr/>
          </p:nvSpPr>
          <p:spPr bwMode="auto">
            <a:xfrm>
              <a:off x="4772" y="672"/>
              <a:ext cx="152" cy="152"/>
            </a:xfrm>
            <a:custGeom>
              <a:avLst/>
              <a:gdLst>
                <a:gd name="T0" fmla="*/ 20 w 64"/>
                <a:gd name="T1" fmla="*/ 6 h 64"/>
                <a:gd name="T2" fmla="*/ 57 w 64"/>
                <a:gd name="T3" fmla="*/ 19 h 64"/>
                <a:gd name="T4" fmla="*/ 44 w 64"/>
                <a:gd name="T5" fmla="*/ 57 h 64"/>
                <a:gd name="T6" fmla="*/ 6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5"/>
                    <a:pt x="57" y="19"/>
                  </a:cubicBezTo>
                  <a:cubicBezTo>
                    <a:pt x="64" y="34"/>
                    <a:pt x="58" y="50"/>
                    <a:pt x="44" y="57"/>
                  </a:cubicBezTo>
                  <a:cubicBezTo>
                    <a:pt x="30" y="64"/>
                    <a:pt x="13" y="58"/>
                    <a:pt x="6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253"/>
            <p:cNvSpPr/>
            <p:nvPr/>
          </p:nvSpPr>
          <p:spPr bwMode="auto">
            <a:xfrm>
              <a:off x="5652" y="1179"/>
              <a:ext cx="152" cy="154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7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254"/>
            <p:cNvSpPr/>
            <p:nvPr/>
          </p:nvSpPr>
          <p:spPr bwMode="auto">
            <a:xfrm>
              <a:off x="6074" y="2083"/>
              <a:ext cx="153" cy="154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Freeform 255"/>
            <p:cNvSpPr/>
            <p:nvPr/>
          </p:nvSpPr>
          <p:spPr bwMode="auto">
            <a:xfrm>
              <a:off x="3762" y="3653"/>
              <a:ext cx="154" cy="151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8 h 64"/>
                <a:gd name="T6" fmla="*/ 7 w 65"/>
                <a:gd name="T7" fmla="*/ 45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4"/>
                    <a:pt x="14" y="59"/>
                    <a:pt x="7" y="45"/>
                  </a:cubicBezTo>
                  <a:cubicBezTo>
                    <a:pt x="0" y="30"/>
                    <a:pt x="6" y="14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Freeform 256"/>
            <p:cNvSpPr/>
            <p:nvPr/>
          </p:nvSpPr>
          <p:spPr bwMode="auto">
            <a:xfrm>
              <a:off x="1450" y="2083"/>
              <a:ext cx="154" cy="154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Freeform 257"/>
            <p:cNvSpPr/>
            <p:nvPr/>
          </p:nvSpPr>
          <p:spPr bwMode="auto">
            <a:xfrm>
              <a:off x="2754" y="672"/>
              <a:ext cx="151" cy="152"/>
            </a:xfrm>
            <a:custGeom>
              <a:avLst/>
              <a:gdLst>
                <a:gd name="T0" fmla="*/ 45 w 64"/>
                <a:gd name="T1" fmla="*/ 6 h 64"/>
                <a:gd name="T2" fmla="*/ 7 w 64"/>
                <a:gd name="T3" fmla="*/ 19 h 64"/>
                <a:gd name="T4" fmla="*/ 20 w 64"/>
                <a:gd name="T5" fmla="*/ 57 h 64"/>
                <a:gd name="T6" fmla="*/ 58 w 64"/>
                <a:gd name="T7" fmla="*/ 44 h 64"/>
                <a:gd name="T8" fmla="*/ 45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5" y="6"/>
                  </a:moveTo>
                  <a:cubicBezTo>
                    <a:pt x="30" y="0"/>
                    <a:pt x="14" y="5"/>
                    <a:pt x="7" y="19"/>
                  </a:cubicBezTo>
                  <a:cubicBezTo>
                    <a:pt x="0" y="34"/>
                    <a:pt x="6" y="50"/>
                    <a:pt x="20" y="57"/>
                  </a:cubicBezTo>
                  <a:cubicBezTo>
                    <a:pt x="34" y="64"/>
                    <a:pt x="51" y="58"/>
                    <a:pt x="58" y="44"/>
                  </a:cubicBezTo>
                  <a:cubicBezTo>
                    <a:pt x="64" y="30"/>
                    <a:pt x="59" y="13"/>
                    <a:pt x="45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258"/>
            <p:cNvSpPr/>
            <p:nvPr/>
          </p:nvSpPr>
          <p:spPr bwMode="auto">
            <a:xfrm>
              <a:off x="1874" y="1179"/>
              <a:ext cx="151" cy="154"/>
            </a:xfrm>
            <a:custGeom>
              <a:avLst/>
              <a:gdLst>
                <a:gd name="T0" fmla="*/ 44 w 64"/>
                <a:gd name="T1" fmla="*/ 7 h 65"/>
                <a:gd name="T2" fmla="*/ 7 w 64"/>
                <a:gd name="T3" fmla="*/ 20 h 65"/>
                <a:gd name="T4" fmla="*/ 20 w 64"/>
                <a:gd name="T5" fmla="*/ 58 h 65"/>
                <a:gd name="T6" fmla="*/ 58 w 64"/>
                <a:gd name="T7" fmla="*/ 45 h 65"/>
                <a:gd name="T8" fmla="*/ 44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44" y="7"/>
                  </a:moveTo>
                  <a:cubicBezTo>
                    <a:pt x="30" y="0"/>
                    <a:pt x="13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ubicBezTo>
                    <a:pt x="34" y="65"/>
                    <a:pt x="51" y="59"/>
                    <a:pt x="58" y="45"/>
                  </a:cubicBezTo>
                  <a:cubicBezTo>
                    <a:pt x="64" y="31"/>
                    <a:pt x="58" y="14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Freeform 259"/>
            <p:cNvSpPr/>
            <p:nvPr/>
          </p:nvSpPr>
          <p:spPr bwMode="auto">
            <a:xfrm>
              <a:off x="4772" y="3496"/>
              <a:ext cx="152" cy="152"/>
            </a:xfrm>
            <a:custGeom>
              <a:avLst/>
              <a:gdLst>
                <a:gd name="T0" fmla="*/ 20 w 64"/>
                <a:gd name="T1" fmla="*/ 57 h 64"/>
                <a:gd name="T2" fmla="*/ 57 w 64"/>
                <a:gd name="T3" fmla="*/ 44 h 64"/>
                <a:gd name="T4" fmla="*/ 44 w 64"/>
                <a:gd name="T5" fmla="*/ 6 h 64"/>
                <a:gd name="T6" fmla="*/ 6 w 64"/>
                <a:gd name="T7" fmla="*/ 20 h 64"/>
                <a:gd name="T8" fmla="*/ 20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7"/>
                  </a:moveTo>
                  <a:cubicBezTo>
                    <a:pt x="34" y="64"/>
                    <a:pt x="51" y="58"/>
                    <a:pt x="57" y="44"/>
                  </a:cubicBezTo>
                  <a:cubicBezTo>
                    <a:pt x="64" y="30"/>
                    <a:pt x="58" y="13"/>
                    <a:pt x="44" y="6"/>
                  </a:cubicBezTo>
                  <a:cubicBezTo>
                    <a:pt x="30" y="0"/>
                    <a:pt x="13" y="5"/>
                    <a:pt x="6" y="20"/>
                  </a:cubicBezTo>
                  <a:cubicBezTo>
                    <a:pt x="0" y="34"/>
                    <a:pt x="6" y="51"/>
                    <a:pt x="20" y="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Freeform 260"/>
            <p:cNvSpPr/>
            <p:nvPr/>
          </p:nvSpPr>
          <p:spPr bwMode="auto">
            <a:xfrm>
              <a:off x="5652" y="2987"/>
              <a:ext cx="152" cy="152"/>
            </a:xfrm>
            <a:custGeom>
              <a:avLst/>
              <a:gdLst>
                <a:gd name="T0" fmla="*/ 20 w 64"/>
                <a:gd name="T1" fmla="*/ 58 h 64"/>
                <a:gd name="T2" fmla="*/ 57 w 64"/>
                <a:gd name="T3" fmla="*/ 44 h 64"/>
                <a:gd name="T4" fmla="*/ 44 w 64"/>
                <a:gd name="T5" fmla="*/ 7 h 64"/>
                <a:gd name="T6" fmla="*/ 7 w 64"/>
                <a:gd name="T7" fmla="*/ 20 h 64"/>
                <a:gd name="T8" fmla="*/ 20 w 64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8"/>
                  </a:moveTo>
                  <a:cubicBezTo>
                    <a:pt x="34" y="64"/>
                    <a:pt x="51" y="58"/>
                    <a:pt x="57" y="44"/>
                  </a:cubicBezTo>
                  <a:cubicBezTo>
                    <a:pt x="64" y="30"/>
                    <a:pt x="58" y="13"/>
                    <a:pt x="44" y="7"/>
                  </a:cubicBezTo>
                  <a:cubicBezTo>
                    <a:pt x="30" y="0"/>
                    <a:pt x="13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2" name="Freeform 261"/>
            <p:cNvSpPr/>
            <p:nvPr/>
          </p:nvSpPr>
          <p:spPr bwMode="auto">
            <a:xfrm>
              <a:off x="2754" y="3496"/>
              <a:ext cx="151" cy="152"/>
            </a:xfrm>
            <a:custGeom>
              <a:avLst/>
              <a:gdLst>
                <a:gd name="T0" fmla="*/ 45 w 64"/>
                <a:gd name="T1" fmla="*/ 57 h 64"/>
                <a:gd name="T2" fmla="*/ 7 w 64"/>
                <a:gd name="T3" fmla="*/ 44 h 64"/>
                <a:gd name="T4" fmla="*/ 20 w 64"/>
                <a:gd name="T5" fmla="*/ 6 h 64"/>
                <a:gd name="T6" fmla="*/ 58 w 64"/>
                <a:gd name="T7" fmla="*/ 20 h 64"/>
                <a:gd name="T8" fmla="*/ 45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5" y="57"/>
                  </a:moveTo>
                  <a:cubicBezTo>
                    <a:pt x="30" y="64"/>
                    <a:pt x="14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ubicBezTo>
                    <a:pt x="34" y="0"/>
                    <a:pt x="51" y="5"/>
                    <a:pt x="58" y="20"/>
                  </a:cubicBezTo>
                  <a:cubicBezTo>
                    <a:pt x="64" y="34"/>
                    <a:pt x="59" y="51"/>
                    <a:pt x="45" y="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3" name="Freeform 262"/>
            <p:cNvSpPr/>
            <p:nvPr/>
          </p:nvSpPr>
          <p:spPr bwMode="auto">
            <a:xfrm>
              <a:off x="1874" y="2987"/>
              <a:ext cx="151" cy="152"/>
            </a:xfrm>
            <a:custGeom>
              <a:avLst/>
              <a:gdLst>
                <a:gd name="T0" fmla="*/ 44 w 64"/>
                <a:gd name="T1" fmla="*/ 58 h 64"/>
                <a:gd name="T2" fmla="*/ 7 w 64"/>
                <a:gd name="T3" fmla="*/ 44 h 64"/>
                <a:gd name="T4" fmla="*/ 20 w 64"/>
                <a:gd name="T5" fmla="*/ 7 h 64"/>
                <a:gd name="T6" fmla="*/ 58 w 64"/>
                <a:gd name="T7" fmla="*/ 20 h 64"/>
                <a:gd name="T8" fmla="*/ 44 w 64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4" y="58"/>
                  </a:moveTo>
                  <a:cubicBezTo>
                    <a:pt x="30" y="64"/>
                    <a:pt x="13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4" y="34"/>
                    <a:pt x="58" y="51"/>
                    <a:pt x="44" y="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263"/>
            <p:cNvSpPr/>
            <p:nvPr/>
          </p:nvSpPr>
          <p:spPr bwMode="auto">
            <a:xfrm>
              <a:off x="4571" y="1733"/>
              <a:ext cx="154" cy="151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7 h 64"/>
                <a:gd name="T6" fmla="*/ 7 w 65"/>
                <a:gd name="T7" fmla="*/ 44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264"/>
            <p:cNvSpPr/>
            <p:nvPr/>
          </p:nvSpPr>
          <p:spPr bwMode="auto">
            <a:xfrm>
              <a:off x="3812" y="2883"/>
              <a:ext cx="151" cy="152"/>
            </a:xfrm>
            <a:custGeom>
              <a:avLst/>
              <a:gdLst>
                <a:gd name="T0" fmla="*/ 20 w 64"/>
                <a:gd name="T1" fmla="*/ 6 h 64"/>
                <a:gd name="T2" fmla="*/ 57 w 64"/>
                <a:gd name="T3" fmla="*/ 20 h 64"/>
                <a:gd name="T4" fmla="*/ 44 w 64"/>
                <a:gd name="T5" fmla="*/ 57 h 64"/>
                <a:gd name="T6" fmla="*/ 7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7"/>
                  </a:cubicBezTo>
                  <a:cubicBezTo>
                    <a:pt x="30" y="64"/>
                    <a:pt x="13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6" name="Freeform 265"/>
            <p:cNvSpPr/>
            <p:nvPr/>
          </p:nvSpPr>
          <p:spPr bwMode="auto">
            <a:xfrm>
              <a:off x="2129" y="2048"/>
              <a:ext cx="152" cy="153"/>
            </a:xfrm>
            <a:custGeom>
              <a:avLst/>
              <a:gdLst>
                <a:gd name="T0" fmla="*/ 20 w 64"/>
                <a:gd name="T1" fmla="*/ 58 h 65"/>
                <a:gd name="T2" fmla="*/ 58 w 64"/>
                <a:gd name="T3" fmla="*/ 45 h 65"/>
                <a:gd name="T4" fmla="*/ 44 w 64"/>
                <a:gd name="T5" fmla="*/ 7 h 65"/>
                <a:gd name="T6" fmla="*/ 7 w 64"/>
                <a:gd name="T7" fmla="*/ 20 h 65"/>
                <a:gd name="T8" fmla="*/ 20 w 64"/>
                <a:gd name="T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58"/>
                  </a:moveTo>
                  <a:cubicBezTo>
                    <a:pt x="34" y="65"/>
                    <a:pt x="51" y="59"/>
                    <a:pt x="58" y="45"/>
                  </a:cubicBezTo>
                  <a:cubicBezTo>
                    <a:pt x="64" y="31"/>
                    <a:pt x="58" y="14"/>
                    <a:pt x="44" y="7"/>
                  </a:cubicBezTo>
                  <a:cubicBezTo>
                    <a:pt x="30" y="0"/>
                    <a:pt x="13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圆角矩形 13"/>
          <p:cNvSpPr/>
          <p:nvPr/>
        </p:nvSpPr>
        <p:spPr>
          <a:xfrm>
            <a:off x="461010" y="1689100"/>
            <a:ext cx="1657985" cy="8648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圆角矩形 14"/>
          <p:cNvSpPr/>
          <p:nvPr/>
        </p:nvSpPr>
        <p:spPr>
          <a:xfrm>
            <a:off x="639422" y="1762143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27"/>
          <p:cNvSpPr txBox="1"/>
          <p:nvPr/>
        </p:nvSpPr>
        <p:spPr>
          <a:xfrm>
            <a:off x="721995" y="1815465"/>
            <a:ext cx="113601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TASK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cxnSp>
        <p:nvCxnSpPr>
          <p:cNvPr id="350" name="直接连接符 7"/>
          <p:cNvCxnSpPr/>
          <p:nvPr/>
        </p:nvCxnSpPr>
        <p:spPr>
          <a:xfrm>
            <a:off x="1207135" y="868680"/>
            <a:ext cx="24765" cy="9575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1138555" y="934085"/>
            <a:ext cx="161290" cy="1409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10071100" y="934085"/>
            <a:ext cx="161290" cy="1409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直接连接符 7"/>
          <p:cNvCxnSpPr>
            <a:stCxn id="352" idx="4"/>
            <a:endCxn id="354" idx="0"/>
          </p:cNvCxnSpPr>
          <p:nvPr/>
        </p:nvCxnSpPr>
        <p:spPr>
          <a:xfrm>
            <a:off x="10151745" y="1075055"/>
            <a:ext cx="13970" cy="65087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圆角矩形 13"/>
          <p:cNvSpPr/>
          <p:nvPr/>
        </p:nvSpPr>
        <p:spPr>
          <a:xfrm>
            <a:off x="9120505" y="1725930"/>
            <a:ext cx="2090420" cy="8648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圆角矩形 14"/>
          <p:cNvSpPr/>
          <p:nvPr/>
        </p:nvSpPr>
        <p:spPr>
          <a:xfrm>
            <a:off x="9267825" y="1815465"/>
            <a:ext cx="1795145" cy="69659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27"/>
          <p:cNvSpPr txBox="1"/>
          <p:nvPr/>
        </p:nvSpPr>
        <p:spPr>
          <a:xfrm>
            <a:off x="9381490" y="1897380"/>
            <a:ext cx="182943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Outcome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59" name="Text Box 358"/>
          <p:cNvSpPr txBox="1"/>
          <p:nvPr/>
        </p:nvSpPr>
        <p:spPr>
          <a:xfrm>
            <a:off x="8890" y="3076575"/>
            <a:ext cx="2658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choose a Source code management            systems.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GITHUB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Create an account 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on GITHUB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Create a ReadMe 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Repository in it.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 sz="2000"/>
          </a:p>
        </p:txBody>
      </p:sp>
      <p:sp>
        <p:nvSpPr>
          <p:cNvPr id="360" name="Text Box 359"/>
          <p:cNvSpPr txBox="1"/>
          <p:nvPr/>
        </p:nvSpPr>
        <p:spPr>
          <a:xfrm>
            <a:off x="6406515" y="2773680"/>
            <a:ext cx="53606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b="1" dirty="0">
                <a:solidFill>
                  <a:srgbClr val="C00000"/>
                </a:solidFill>
                <a:sym typeface="+mn-ea"/>
              </a:rPr>
              <a:t>GITHUB</a:t>
            </a:r>
            <a:endParaRPr lang="en-US" dirty="0">
              <a:solidFill>
                <a:srgbClr val="C0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 server used that is used to save our data or projects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GITHUB Repository - Create account -&gt; New Repository with name CSAC-0093.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Repository - Private or Public</a:t>
            </a:r>
          </a:p>
          <a:p>
            <a:pPr indent="0">
              <a:buFont typeface="Wingdings" panose="05000000000000000000" charset="0"/>
              <a:buNone/>
            </a:pPr>
            <a:r>
              <a:rPr lang="en-US" b="1" dirty="0">
                <a:solidFill>
                  <a:srgbClr val="C00000"/>
                </a:solidFill>
                <a:sym typeface="+mn-ea"/>
              </a:rPr>
              <a:t>GItHUB Functions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Commit , Push, Pull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Collaborators - it allows to add team members and share data.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Cloning A Repository</a:t>
            </a:r>
            <a:r>
              <a:rPr lang="en-US"/>
              <a:t>- </a:t>
            </a:r>
            <a:r>
              <a:rPr lang="en-US" dirty="0">
                <a:sym typeface="+mn-ea"/>
              </a:rPr>
              <a:t>clone our repository to our workstation or pc.</a:t>
            </a:r>
            <a:r>
              <a:rPr lang="en-US"/>
              <a:t> 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/>
          </a:p>
        </p:txBody>
      </p:sp>
      <p:sp>
        <p:nvSpPr>
          <p:cNvPr id="3" name="直角三角形 12"/>
          <p:cNvSpPr/>
          <p:nvPr/>
        </p:nvSpPr>
        <p:spPr>
          <a:xfrm rot="1500000" flipV="1">
            <a:off x="417195" y="26987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"/>
          <p:cNvSpPr txBox="1"/>
          <p:nvPr/>
        </p:nvSpPr>
        <p:spPr>
          <a:xfrm flipH="1">
            <a:off x="408940" y="336550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145" y="6123305"/>
            <a:ext cx="871855" cy="709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H="1">
            <a:off x="5150354" y="2885796"/>
            <a:ext cx="3941" cy="4411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7519893" y="4671466"/>
            <a:ext cx="1" cy="5107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902323" y="2703357"/>
            <a:ext cx="0" cy="6546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773416" y="3358042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74006" y="3646576"/>
            <a:ext cx="1480185" cy="69659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195431" y="3360323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73468" y="3638080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717655" y="3383515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902767" y="3661272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173097" y="3381537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351134" y="3659294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90397" y="4976880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1029" y="5202607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81490" y="2716103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833459" y="2513486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13297" y="3670619"/>
            <a:ext cx="141605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 Sign </a:t>
            </a:r>
            <a:r>
              <a:rPr lang="en-US" altLang="zh-CN" sz="2000" b="1" dirty="0">
                <a:solidFill>
                  <a:schemeClr val="bg1"/>
                </a:solidFill>
              </a:rPr>
              <a:t>up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95072" y="3687360"/>
            <a:ext cx="113347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</a:rPr>
              <a:t>Login</a:t>
            </a:r>
            <a:endParaRPr lang="en-US" altLang="zh-CN" sz="20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9404" y="3808247"/>
            <a:ext cx="148780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FZYaoTi" panose="02010601030101010101" pitchFamily="2" charset="-122"/>
                <a:ea typeface="FZYaoTi" panose="02010601030101010101" pitchFamily="2" charset="-122"/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ea typeface="Malgun Gothic Semilight" panose="020B0502040204020203" charset="-122"/>
                <a:cs typeface="Bahnschrift SemiBold" panose="020B0502040204020203" charset="0"/>
              </a:rPr>
              <a:t>Welcome</a:t>
            </a:r>
            <a:endParaRPr lang="en-US" altLang="zh-CN" b="1" dirty="0">
              <a:solidFill>
                <a:schemeClr val="bg1"/>
              </a:solidFill>
              <a:ea typeface="Malgun Gothic Semilight" panose="020B0502040204020203" charset="-122"/>
              <a:cs typeface="Bahnschrift SemiBold" panose="020B0502040204020203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02795" y="3819404"/>
            <a:ext cx="99905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Profile</a:t>
            </a:r>
            <a:endParaRPr lang="en-US" altLang="zh-CN" sz="20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64942" y="1820598"/>
            <a:ext cx="3225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ü"/>
            </a:pP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88610" y="5424126"/>
            <a:ext cx="4067810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方正姚体" panose="02010601030101010101" pitchFamily="2" charset="-122"/>
                <a:cs typeface="+mj-lt"/>
              </a:rPr>
              <a:t> Already registered user will login into his account, will be able to see Welcome screen.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方正姚体" panose="02010601030101010101" pitchFamily="2" charset="-122"/>
                <a:cs typeface="+mj-lt"/>
              </a:rPr>
              <a:t>User will see Welcome message on welcome screen.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YaHei" panose="020B0503020204020204" pitchFamily="34" charset="-122"/>
              <a:cs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83029" y="1436152"/>
            <a:ext cx="388048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方正姚体" panose="02010601030101010101" pitchFamily="2" charset="-122"/>
                <a:cs typeface="+mj-lt"/>
              </a:rPr>
              <a:t> Login Button created for already registered users.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方正姚体" panose="02010601030101010101" pitchFamily="2" charset="-122"/>
                <a:cs typeface="+mj-lt"/>
              </a:rPr>
              <a:t>User has to fill Username and Password and click on LOGIN butto to Login in tohis account.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FZYaoTi" panose="02010601030101010101" pitchFamily="2" charset="-122"/>
              <a:cs typeface="+mj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03658" y="1335689"/>
            <a:ext cx="372681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FZYaoTi" panose="02010601030101010101" pitchFamily="2" charset="-122"/>
                <a:cs typeface="+mj-lt"/>
              </a:rPr>
              <a:t>My Welcome page has made to allow user to see his own profile with filled details.</a:t>
            </a:r>
          </a:p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FZYaoTi" panose="02010601030101010101" pitchFamily="2" charset="-122"/>
                <a:cs typeface="+mj-lt"/>
              </a:rPr>
              <a:t>Here, User can Edit his own information by using Edit button.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686810" y="13335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2277768" y="4334590"/>
            <a:ext cx="786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9721006" y="4346963"/>
            <a:ext cx="786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7216893" y="4324988"/>
            <a:ext cx="786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4738330" y="4308574"/>
            <a:ext cx="786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3838" y="5202607"/>
            <a:ext cx="4137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1600" b="1" dirty="0">
                <a:latin typeface="+mj-lt"/>
                <a:cs typeface="+mj-lt"/>
              </a:rPr>
              <a:t>SIGN-UP page has been made for new user.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600" b="1" dirty="0">
                <a:latin typeface="+mj-lt"/>
                <a:cs typeface="+mj-lt"/>
              </a:rPr>
              <a:t>User has to click on SIGNUP button.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600" b="1" dirty="0">
                <a:latin typeface="+mj-lt"/>
                <a:cs typeface="+mj-lt"/>
              </a:rPr>
              <a:t>User has to fill further details like Email, </a:t>
            </a:r>
            <a:r>
              <a:rPr lang="en-US" sz="1600" b="1" dirty="0" err="1">
                <a:latin typeface="+mj-lt"/>
                <a:cs typeface="+mj-lt"/>
              </a:rPr>
              <a:t>Firstname</a:t>
            </a:r>
            <a:r>
              <a:rPr lang="en-US" sz="1600" b="1" dirty="0">
                <a:latin typeface="+mj-lt"/>
                <a:cs typeface="+mj-lt"/>
              </a:rPr>
              <a:t>, </a:t>
            </a:r>
            <a:r>
              <a:rPr lang="en-US" sz="1600" b="1" dirty="0" err="1">
                <a:latin typeface="+mj-lt"/>
                <a:cs typeface="+mj-lt"/>
              </a:rPr>
              <a:t>Lastname</a:t>
            </a:r>
            <a:r>
              <a:rPr lang="en-US" sz="1600" b="1" dirty="0">
                <a:latin typeface="+mj-lt"/>
                <a:cs typeface="+mj-lt"/>
              </a:rPr>
              <a:t>, DOB, Address, Postal, Captcha.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600" b="1" dirty="0">
                <a:latin typeface="+mj-lt"/>
                <a:cs typeface="+mj-lt"/>
              </a:rPr>
              <a:t>New user will be registered</a:t>
            </a:r>
            <a:r>
              <a:rPr lang="en-US" sz="1600" dirty="0"/>
              <a:t>.</a:t>
            </a:r>
          </a:p>
        </p:txBody>
      </p:sp>
      <p:sp>
        <p:nvSpPr>
          <p:cNvPr id="37" name="Rectangles 36"/>
          <p:cNvSpPr/>
          <p:nvPr/>
        </p:nvSpPr>
        <p:spPr>
          <a:xfrm>
            <a:off x="200637" y="5134610"/>
            <a:ext cx="4133850" cy="16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5457406" y="5363182"/>
            <a:ext cx="3963918" cy="1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3402330" y="1399716"/>
            <a:ext cx="3859530" cy="13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8090668" y="1303806"/>
            <a:ext cx="3623310" cy="13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7199159" y="3367162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2242941" y="3358286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4664810" y="3326912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9642184" y="3358286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131477" y="4756309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5384265" y="499803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3311011" y="1033854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8029202" y="959213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289959" y="317383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6"/>
          <p:cNvSpPr txBox="1"/>
          <p:nvPr/>
        </p:nvSpPr>
        <p:spPr>
          <a:xfrm flipH="1">
            <a:off x="356585" y="367230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-5</a:t>
            </a:r>
          </a:p>
        </p:txBody>
      </p:sp>
      <p:cxnSp>
        <p:nvCxnSpPr>
          <p:cNvPr id="54" name="直接连接符 7"/>
          <p:cNvCxnSpPr>
            <a:cxnSpLocks/>
          </p:cNvCxnSpPr>
          <p:nvPr/>
        </p:nvCxnSpPr>
        <p:spPr>
          <a:xfrm>
            <a:off x="2559261" y="4636660"/>
            <a:ext cx="1" cy="3624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145" y="6134735"/>
            <a:ext cx="871855" cy="709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43" y="803457"/>
            <a:ext cx="4737182" cy="203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33" y="2747010"/>
            <a:ext cx="4750368" cy="21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03" y="4537375"/>
            <a:ext cx="4812598" cy="23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0252" y="1393490"/>
            <a:ext cx="7232015" cy="1771650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95423" y="3207063"/>
            <a:ext cx="7232015" cy="1521460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206174" y="322262"/>
            <a:ext cx="1630680" cy="1140460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6"/>
          <p:cNvSpPr txBox="1"/>
          <p:nvPr/>
        </p:nvSpPr>
        <p:spPr>
          <a:xfrm flipH="1">
            <a:off x="210252" y="376237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-6</a:t>
            </a:r>
          </a:p>
        </p:txBody>
      </p:sp>
      <p:sp>
        <p:nvSpPr>
          <p:cNvPr id="20" name="矩形 13"/>
          <p:cNvSpPr/>
          <p:nvPr/>
        </p:nvSpPr>
        <p:spPr>
          <a:xfrm>
            <a:off x="178820" y="4788515"/>
            <a:ext cx="7232015" cy="1395095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10252" y="1430659"/>
            <a:ext cx="7113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User tab  - buttons - ADD, VIEW, EDIT, DELETE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ADD - can add new user,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VIEW - view user's information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EDIT- edit user's information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DELETE - Admin can delete user's information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Check boxes used - display user's info (View)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194696" y="3229129"/>
            <a:ext cx="7231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Under Users tab , user can performant operation like Add, View, Edit, Delete (According to the </a:t>
            </a:r>
            <a:r>
              <a:rPr lang="en-US" dirty="0" err="1">
                <a:solidFill>
                  <a:schemeClr val="bg1"/>
                </a:solidFill>
              </a:rPr>
              <a:t>authoritylevel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By selecting View- User can view - according to Department.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  <a:sym typeface="+mn-ea"/>
              </a:rPr>
              <a:t>By selecting View - User can view - using Search Box.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check boxes used- to perform Edit, Delete.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54703" y="4853266"/>
            <a:ext cx="7093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Access Request tab - buttons Accept/Decline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Requests can be viewed - Department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Request can be viewed - Search box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check boxes used to display Requests.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3686810" y="13335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60" y="6315075"/>
            <a:ext cx="601345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8136" y="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37923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0969893" y="-2771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377262" y="-5543"/>
            <a:ext cx="814738" cy="532002"/>
          </a:xfrm>
          <a:custGeom>
            <a:avLst/>
            <a:gdLst>
              <a:gd name="connsiteX0" fmla="*/ 2018657 w 3127898"/>
              <a:gd name="connsiteY0" fmla="*/ 0 h 2042435"/>
              <a:gd name="connsiteX1" fmla="*/ 3127898 w 3127898"/>
              <a:gd name="connsiteY1" fmla="*/ 0 h 2042435"/>
              <a:gd name="connsiteX2" fmla="*/ 1109242 w 3127898"/>
              <a:gd name="connsiteY2" fmla="*/ 2042434 h 2042435"/>
              <a:gd name="connsiteX3" fmla="*/ 2792495 w 3127898"/>
              <a:gd name="connsiteY3" fmla="*/ 2042434 h 2042435"/>
              <a:gd name="connsiteX4" fmla="*/ 2792494 w 3127898"/>
              <a:gd name="connsiteY4" fmla="*/ 2042435 h 2042435"/>
              <a:gd name="connsiteX5" fmla="*/ 0 w 3127898"/>
              <a:gd name="connsiteY5" fmla="*/ 2042435 h 20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898" h="2042435">
                <a:moveTo>
                  <a:pt x="2018657" y="0"/>
                </a:moveTo>
                <a:lnTo>
                  <a:pt x="3127898" y="0"/>
                </a:lnTo>
                <a:lnTo>
                  <a:pt x="1109242" y="2042434"/>
                </a:lnTo>
                <a:lnTo>
                  <a:pt x="2792495" y="2042434"/>
                </a:lnTo>
                <a:lnTo>
                  <a:pt x="2792494" y="2042435"/>
                </a:lnTo>
                <a:lnTo>
                  <a:pt x="0" y="2042435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>
            <a:endCxn id="15" idx="3"/>
          </p:cNvCxnSpPr>
          <p:nvPr/>
        </p:nvCxnSpPr>
        <p:spPr>
          <a:xfrm flipH="1">
            <a:off x="1799590" y="2141855"/>
            <a:ext cx="1392555" cy="273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6" idx="3"/>
          </p:cNvCxnSpPr>
          <p:nvPr/>
        </p:nvCxnSpPr>
        <p:spPr>
          <a:xfrm flipH="1">
            <a:off x="1900555" y="3461385"/>
            <a:ext cx="1291590" cy="88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5" idx="2"/>
            <a:endCxn id="18" idx="3"/>
          </p:cNvCxnSpPr>
          <p:nvPr/>
        </p:nvCxnSpPr>
        <p:spPr>
          <a:xfrm flipH="1" flipV="1">
            <a:off x="1900555" y="4763135"/>
            <a:ext cx="1234440" cy="38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30505" y="1613535"/>
            <a:ext cx="1657985" cy="113220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19405" y="1820545"/>
            <a:ext cx="1480185" cy="69659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Login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2570" y="2914650"/>
            <a:ext cx="1657985" cy="1111250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8305" y="3145155"/>
            <a:ext cx="1301750" cy="586105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42602" y="4136781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21274" y="4414538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0048" y="5475361"/>
            <a:ext cx="1658086" cy="1252025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85860" y="5753118"/>
            <a:ext cx="1302009" cy="696510"/>
          </a:xfrm>
          <a:prstGeom prst="round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34817" y="603313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35109" y="339661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135215" y="208681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35255" y="4697938"/>
            <a:ext cx="137728" cy="137728"/>
          </a:xfrm>
          <a:prstGeom prst="ellips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1155" y="3209290"/>
            <a:ext cx="133667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  Signup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5924" y="3865852"/>
            <a:ext cx="113347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Login</a:t>
            </a:r>
            <a:endParaRPr lang="en-US" altLang="zh-CN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07595" y="3882116"/>
            <a:ext cx="117475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Profile</a:t>
            </a:r>
            <a:endParaRPr lang="en-US" altLang="zh-CN" sz="24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686810" y="133350"/>
            <a:ext cx="5289550" cy="583565"/>
          </a:xfrm>
          <a:prstGeom prst="rect">
            <a:avLst/>
          </a:prstGeom>
          <a:solidFill>
            <a:srgbClr val="C00000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chemeClr val="bg1"/>
                </a:solidFill>
                <a:cs typeface="+mn-lt"/>
              </a:rPr>
              <a:t>Role - Software Developer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521335" y="6390640"/>
            <a:ext cx="1053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594360" y="5098415"/>
            <a:ext cx="979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543560" y="3688715"/>
            <a:ext cx="1030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645795" y="5436235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645795" y="1543685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711835" y="284099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711835" y="407797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</a:t>
            </a:r>
          </a:p>
        </p:txBody>
      </p:sp>
      <p:sp>
        <p:nvSpPr>
          <p:cNvPr id="52" name="直角三角形 12"/>
          <p:cNvSpPr/>
          <p:nvPr/>
        </p:nvSpPr>
        <p:spPr>
          <a:xfrm rot="1500000" flipV="1">
            <a:off x="665480" y="802005"/>
            <a:ext cx="1530985" cy="1020445"/>
          </a:xfrm>
          <a:prstGeom prst="rtTriangl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 flipH="1">
            <a:off x="678180" y="854075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Week -7</a:t>
            </a:r>
          </a:p>
        </p:txBody>
      </p:sp>
      <p:cxnSp>
        <p:nvCxnSpPr>
          <p:cNvPr id="54" name="直接连接符 7"/>
          <p:cNvCxnSpPr/>
          <p:nvPr/>
        </p:nvCxnSpPr>
        <p:spPr>
          <a:xfrm>
            <a:off x="1818640" y="6101715"/>
            <a:ext cx="135445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16890" y="2465705"/>
            <a:ext cx="977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Function</a:t>
            </a:r>
          </a:p>
        </p:txBody>
      </p:sp>
      <p:sp>
        <p:nvSpPr>
          <p:cNvPr id="26" name="文本框 30"/>
          <p:cNvSpPr txBox="1"/>
          <p:nvPr/>
        </p:nvSpPr>
        <p:spPr>
          <a:xfrm>
            <a:off x="241420" y="4505051"/>
            <a:ext cx="152844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Welcome</a:t>
            </a:r>
            <a:endParaRPr lang="en-US" altLang="zh-CN" sz="24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27" name="文本框 30"/>
          <p:cNvSpPr txBox="1"/>
          <p:nvPr/>
        </p:nvSpPr>
        <p:spPr>
          <a:xfrm>
            <a:off x="319525" y="5840456"/>
            <a:ext cx="118872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 Logout</a:t>
            </a:r>
            <a:endParaRPr lang="en-US" altLang="zh-CN" sz="2400" b="1" dirty="0">
              <a:solidFill>
                <a:schemeClr val="bg1"/>
              </a:solidFill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55" name="矩形 9"/>
          <p:cNvSpPr/>
          <p:nvPr/>
        </p:nvSpPr>
        <p:spPr>
          <a:xfrm>
            <a:off x="3272790" y="1094105"/>
            <a:ext cx="7232015" cy="1521460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6" name="矩形 9"/>
          <p:cNvSpPr/>
          <p:nvPr/>
        </p:nvSpPr>
        <p:spPr>
          <a:xfrm>
            <a:off x="3272790" y="2615565"/>
            <a:ext cx="7232015" cy="1383030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7" name="矩形 9"/>
          <p:cNvSpPr/>
          <p:nvPr/>
        </p:nvSpPr>
        <p:spPr>
          <a:xfrm>
            <a:off x="3272790" y="3998595"/>
            <a:ext cx="7232015" cy="1244600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8" name="矩形 9"/>
          <p:cNvSpPr/>
          <p:nvPr/>
        </p:nvSpPr>
        <p:spPr>
          <a:xfrm>
            <a:off x="3272790" y="5246370"/>
            <a:ext cx="7231380" cy="1481455"/>
          </a:xfrm>
          <a:prstGeom prst="rect">
            <a:avLst/>
          </a:prstGeom>
          <a:solidFill>
            <a:srgbClr val="DA1F28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/>
          </a:p>
        </p:txBody>
      </p:sp>
      <p:sp>
        <p:nvSpPr>
          <p:cNvPr id="59" name="Text Box 58"/>
          <p:cNvSpPr txBox="1"/>
          <p:nvPr/>
        </p:nvSpPr>
        <p:spPr>
          <a:xfrm>
            <a:off x="3416935" y="1175385"/>
            <a:ext cx="6942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u="sng">
                <a:solidFill>
                  <a:schemeClr val="bg1"/>
                </a:solidFill>
              </a:rPr>
              <a:t>For Admin</a:t>
            </a:r>
            <a:r>
              <a:rPr lang="en-US">
                <a:solidFill>
                  <a:schemeClr val="bg1"/>
                </a:solidFill>
              </a:rPr>
              <a:t> - select Admin (link)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Admin fills - USername and Password to login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u="sng">
                <a:solidFill>
                  <a:schemeClr val="bg1"/>
                </a:solidFill>
              </a:rPr>
              <a:t>For User-</a:t>
            </a:r>
            <a:r>
              <a:rPr lang="en-US">
                <a:solidFill>
                  <a:schemeClr val="bg1"/>
                </a:solidFill>
              </a:rPr>
              <a:t> Login link - must select User Login for login process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User fills - Username and Password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After Login- navigated to welcome screen</a:t>
            </a: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3272790" y="2569210"/>
            <a:ext cx="701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For Sign-UP - User click SIGN UP button.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Fills info - Email, Pass, CPass, FName,LName,Dob, Address, Postal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Pass, Cpass- validation used, DOB- date picker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After filling- click on Sign UP button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Navigated to home page to login 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3286125" y="4019550"/>
            <a:ext cx="7073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Already registered user or Admin - Login into account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Navigated to welcome screen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All User and Admin will see Welcome message on welcome page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>
                <a:solidFill>
                  <a:schemeClr val="bg1"/>
                </a:solidFill>
              </a:rPr>
              <a:t>Users will see his Information - able to edit also 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3343275" y="5356225"/>
            <a:ext cx="7103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Logout function - at side bar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Admin can Logout to exit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Users can Logout to exit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bg1"/>
                </a:solidFill>
              </a:rPr>
              <a:t>Once Logout - login again to enter in the app.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940" y="6235065"/>
            <a:ext cx="734060" cy="597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1843</Words>
  <Application>Microsoft Office PowerPoint</Application>
  <PresentationFormat>Widescreen</PresentationFormat>
  <Paragraphs>319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Microsoft YaHei</vt:lpstr>
      <vt:lpstr>宋体</vt:lpstr>
      <vt:lpstr>Arial</vt:lpstr>
      <vt:lpstr>Arial Narrow</vt:lpstr>
      <vt:lpstr>Bahnschrift SemiBold</vt:lpstr>
      <vt:lpstr>Britannic Bold</vt:lpstr>
      <vt:lpstr>Calibri</vt:lpstr>
      <vt:lpstr>Calibri Light</vt:lpstr>
      <vt:lpstr>Elephant</vt:lpstr>
      <vt:lpstr>FZYaoTi</vt:lpstr>
      <vt:lpstr>FZYaoTi</vt:lpstr>
      <vt:lpstr>Impact</vt:lpstr>
      <vt:lpstr>Imprint MT Shadow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Karanvir</cp:lastModifiedBy>
  <cp:revision>342</cp:revision>
  <dcterms:created xsi:type="dcterms:W3CDTF">2015-10-08T02:10:00Z</dcterms:created>
  <dcterms:modified xsi:type="dcterms:W3CDTF">2020-04-14T01:13:07Z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