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83.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82.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38" r:id="rId4"/>
    <p:sldMasterId id="214748373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Barlow ExtraLight"/>
      <p:regular r:id="rId37"/>
      <p:bold r:id="rId38"/>
      <p:italic r:id="rId39"/>
      <p:boldItalic r:id="rId40"/>
    </p:embeddedFont>
    <p:embeddedFont>
      <p:font typeface="Hepta Slab Medium"/>
      <p:regular r:id="rId41"/>
      <p:bold r:id="rId42"/>
    </p:embeddedFont>
    <p:embeddedFont>
      <p:font typeface="Hepta Slab Light"/>
      <p:regular r:id="rId43"/>
      <p:bold r:id="rId44"/>
    </p:embeddedFont>
    <p:embeddedFont>
      <p:font typeface="Hepta Slab"/>
      <p:regular r:id="rId45"/>
      <p:bold r:id="rId46"/>
    </p:embeddedFont>
    <p:embeddedFont>
      <p:font typeface="Barlow Medium"/>
      <p:regular r:id="rId47"/>
      <p:bold r:id="rId48"/>
      <p:italic r:id="rId49"/>
      <p:boldItalic r:id="rId50"/>
    </p:embeddedFont>
    <p:embeddedFont>
      <p:font typeface="Barlow Light"/>
      <p:regular r:id="rId51"/>
      <p:bold r:id="rId52"/>
      <p:italic r:id="rId53"/>
      <p:boldItalic r:id="rId54"/>
    </p:embeddedFont>
    <p:embeddedFont>
      <p:font typeface="Barlow"/>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ExtraLight-boldItalic.fntdata"/><Relationship Id="rId42" Type="http://schemas.openxmlformats.org/officeDocument/2006/relationships/font" Target="fonts/HeptaSlabMedium-bold.fntdata"/><Relationship Id="rId41" Type="http://schemas.openxmlformats.org/officeDocument/2006/relationships/font" Target="fonts/HeptaSlabMedium-regular.fntdata"/><Relationship Id="rId44" Type="http://schemas.openxmlformats.org/officeDocument/2006/relationships/font" Target="fonts/HeptaSlabLight-bold.fntdata"/><Relationship Id="rId43" Type="http://schemas.openxmlformats.org/officeDocument/2006/relationships/font" Target="fonts/HeptaSlabLight-regular.fntdata"/><Relationship Id="rId46" Type="http://schemas.openxmlformats.org/officeDocument/2006/relationships/font" Target="fonts/HeptaSlab-bold.fntdata"/><Relationship Id="rId45" Type="http://schemas.openxmlformats.org/officeDocument/2006/relationships/font" Target="fonts/HeptaSlab-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BarlowMedium-bold.fntdata"/><Relationship Id="rId47" Type="http://schemas.openxmlformats.org/officeDocument/2006/relationships/font" Target="fonts/BarlowMedium-regular.fntdata"/><Relationship Id="rId49" Type="http://schemas.openxmlformats.org/officeDocument/2006/relationships/font" Target="fonts/BarlowMedium-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BarlowExtraLight-regular.fntdata"/><Relationship Id="rId36" Type="http://schemas.openxmlformats.org/officeDocument/2006/relationships/slide" Target="slides/slide30.xml"/><Relationship Id="rId39" Type="http://schemas.openxmlformats.org/officeDocument/2006/relationships/font" Target="fonts/BarlowExtraLight-italic.fntdata"/><Relationship Id="rId38" Type="http://schemas.openxmlformats.org/officeDocument/2006/relationships/font" Target="fonts/BarlowExtraLight-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BarlowLight-regular.fntdata"/><Relationship Id="rId50" Type="http://schemas.openxmlformats.org/officeDocument/2006/relationships/font" Target="fonts/BarlowMedium-boldItalic.fntdata"/><Relationship Id="rId53" Type="http://schemas.openxmlformats.org/officeDocument/2006/relationships/font" Target="fonts/BarlowLight-italic.fntdata"/><Relationship Id="rId52" Type="http://schemas.openxmlformats.org/officeDocument/2006/relationships/font" Target="fonts/BarlowLight-bold.fntdata"/><Relationship Id="rId11" Type="http://schemas.openxmlformats.org/officeDocument/2006/relationships/slide" Target="slides/slide5.xml"/><Relationship Id="rId55" Type="http://schemas.openxmlformats.org/officeDocument/2006/relationships/font" Target="fonts/Barlow-regular.fntdata"/><Relationship Id="rId10" Type="http://schemas.openxmlformats.org/officeDocument/2006/relationships/slide" Target="slides/slide4.xml"/><Relationship Id="rId54" Type="http://schemas.openxmlformats.org/officeDocument/2006/relationships/font" Target="fonts/BarlowLight-boldItalic.fntdata"/><Relationship Id="rId13" Type="http://schemas.openxmlformats.org/officeDocument/2006/relationships/slide" Target="slides/slide7.xml"/><Relationship Id="rId57" Type="http://schemas.openxmlformats.org/officeDocument/2006/relationships/font" Target="fonts/Barlow-italic.fntdata"/><Relationship Id="rId12" Type="http://schemas.openxmlformats.org/officeDocument/2006/relationships/slide" Target="slides/slide6.xml"/><Relationship Id="rId56" Type="http://schemas.openxmlformats.org/officeDocument/2006/relationships/font" Target="fonts/Barlow-bold.fntdata"/><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font" Target="fonts/Barlow-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33c7ccac1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33c7ccac1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33eee68cfb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33eee68cfb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‘Strict-Transport-Security’ header is used to instruct web browsers to only interact with a website over HTTPS, enhancing security by preventing man-in-the-middle attacks and protocol downgrade attacks. It is a response header that specifies a period during which the user agent should only access the service via HTTPS requests. The common default values I found was a 365 days or 315 million seconds.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332fd20d70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332fd20d70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 add the second layer of defense, a public API key. You’re all familiar with it so I won’t dive into it, it’s obvious how it works.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332fd20d70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332fd20d70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 create the third layer of defense a signature, first I start off with creating a MD5 encryption of the body, which holds information about the new user in this API Post request example.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332fd20d70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332fd20d70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I use the function above to generate a signature for the server to verify the integrity of the data. Going through the arguments, the secret key is obvious, the verb is the type of request, GET, POST, PUT, DELETE, etc, in this example it will be “POST.” The “contentMD5” argument is the encrypted body. The timestamp is when the request was initialized by the client so I don’t get any reply attacks. The “requestURI” is the full route used, from “https” to “slash post user.” Finally the nonce, “number only used once” to add some confusion to the 256 bit encryption.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332fd20d70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332fd20d70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the new headers will be appended like so,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332fd20d70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332fd20d70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colors are not </a:t>
            </a:r>
            <a:r>
              <a:rPr lang="en"/>
              <a:t>necessary</a:t>
            </a:r>
            <a:r>
              <a:rPr lang="en"/>
              <a:t> of course.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33c7ccac107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33c7ccac107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 have to worry about HTTPS preventing cross origin requests, which is perfectly fine for an internal API, but I’m making a public API.</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33e7d5f1ea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33e7d5f1ea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broader CORS policy is fairly simple. Looking at the totally </a:t>
            </a:r>
            <a:r>
              <a:rPr lang="en"/>
              <a:t>officially</a:t>
            </a:r>
            <a:r>
              <a:rPr lang="en"/>
              <a:t> </a:t>
            </a:r>
            <a:r>
              <a:rPr lang="en"/>
              <a:t>licensed</a:t>
            </a:r>
            <a:r>
              <a:rPr lang="en"/>
              <a:t> image from Mozilla, you can see what is and isn’t handled by CORS. Now since I’m opening my API to the world I need to worry about </a:t>
            </a:r>
            <a:r>
              <a:rPr lang="en"/>
              <a:t>malicious</a:t>
            </a:r>
            <a:r>
              <a:rPr lang="en"/>
              <a:t> and nefarious actors.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33c7ccac107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33c7ccac107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 move onto server-side security.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33eee68cfb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33eee68cfb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first validate the public key from the example, where I validate the type, check the structure of the proposed key is my key structure, and then make sure the key is someone’s key. Pretty basic.</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33c7ccac107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33c7ccac107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33eee68cfb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33eee68cfb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 authenticate the signature the client generated, using the same function from earlier, I grab all the information from </a:t>
            </a:r>
            <a:r>
              <a:rPr lang="en"/>
              <a:t>the body and headers and generate a signature to verify that integrity of the data received on the server is ensured.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33eee68cfb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33eee68cfb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 run an additional process where I inspect the request. This code above is a shortened version of the real thing, but this abridged function is for rate limiting, checking when the api key was last used and if it should be limited.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33eee68cfb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33eee68cfb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Suppose the request is clean and everything before this step has been authenticated, and verified. Next I check the structure of the body, using express validator’s “</a:t>
            </a:r>
            <a:r>
              <a:rPr lang="en"/>
              <a:t>checkSchema</a:t>
            </a:r>
            <a:r>
              <a:rPr lang="en"/>
              <a:t>,” One can define a </a:t>
            </a:r>
            <a:r>
              <a:rPr lang="en"/>
              <a:t>schema</a:t>
            </a:r>
            <a:r>
              <a:rPr lang="en"/>
              <a:t> the body must follow for the parameters to be validated.</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33eee68cfb8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33eee68cfb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Consider that the checkSchema gave the green light, so the server goes ahead and processes the request. Next I have to worry about CORS policy. It by default blocks cross origin request, so by adding the headers above to the response, I tell the </a:t>
            </a:r>
            <a:r>
              <a:rPr lang="en"/>
              <a:t>server</a:t>
            </a:r>
            <a:r>
              <a:rPr lang="en"/>
              <a:t> allow CORS to send a response back. This 7 step process is my HTTPS API security.</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33c7ccac107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33c7ccac107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Next I will dog on my competitors,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33e7d5f1ea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33e7d5f1ea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with existing approaches is that they’re often complex, engineers nowadays often don’t know how to use these secure API because they’re not taught how to use them. This increases costs, on top of the high licensing fees of the API’s. On top of this popular API’s </a:t>
            </a:r>
            <a:r>
              <a:rPr lang="en"/>
              <a:t>don't</a:t>
            </a:r>
            <a:r>
              <a:rPr lang="en"/>
              <a:t> have </a:t>
            </a:r>
            <a:r>
              <a:rPr lang="en"/>
              <a:t>anomaly</a:t>
            </a:r>
            <a:r>
              <a:rPr lang="en"/>
              <a:t> detections, deciding to focus on known threats due to the false positive rate. This increases internal complexity and raises performance concerns. They’re also </a:t>
            </a:r>
            <a:r>
              <a:rPr lang="en"/>
              <a:t>incredibly</a:t>
            </a:r>
            <a:r>
              <a:rPr lang="en"/>
              <a:t> inconsistent with one another, having diverse standards and inadequate documentation for some poor engineers to suffer through. </a:t>
            </a:r>
            <a:r>
              <a:rPr lang="en"/>
              <a:t>There's</a:t>
            </a:r>
            <a:r>
              <a:rPr lang="en"/>
              <a:t> also other vulnerabilities which vary from company to company, the diverse standards issue.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33e7d5f1e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33e7d5f1e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my solution,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33e7d5f1ea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33e7d5f1ea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 using HTTPS which on it’s own is very secure in it’s own right but malicious and nefarious actors could datamine my client side apps and get access to endpoints I might not want them to make. So I use a 256 bit encryption which is so strong its difficult for modern quantum computers to crack, except the new one microsoft just made like 3 weeks ago. I also validate the parameters and inputs for data integrity which prevents input attacks like SQL injections and XSS attacks. I use secure 34 character keys which allows for plentiful keys for my 100% real extensive user base. Now to prevent bandwidth issues for my user’s I implemented rate limiting for fair usage and mitigate DDoS attacks and other rate abuse methods. Finally I also created an anomaly detections class for zero-day threats and adaptive security.</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33e7d5f1ea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33e7d5f1ea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I could show you the demo but it’s just running a script that gives me a thumbs up on if the requests have the expected </a:t>
            </a:r>
            <a:r>
              <a:rPr lang="en"/>
              <a:t>return</a:t>
            </a:r>
            <a:r>
              <a:rPr lang="en"/>
              <a:t> or not. I </a:t>
            </a:r>
            <a:r>
              <a:rPr lang="en"/>
              <a:t>personally wouldn’t wanna see a script thinking for a bit going over several good and intentionally bad requests. So raise your hands if you want to see it? No? Ok next slide.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33e7d5f1ea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33e7d5f1ea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 questions?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Cross-Site Scripting (XSS) attack is a type of injection attack where an attacker injects malicious code into a trusted website, which is then executed by the victim's browser when they visit the site. A type of man in the middle attack.</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33c7ccac107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33c7ccac107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of you may be familiar with this but this is a website URL</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33c7ccac107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33c7ccac107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33c7ccac107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33c7ccac107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adding a route to the URL, I’m able to request data from the website. The part of the route in red is commonly used to denote if the request is for an API call and what version of the API to use.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33c7ccac107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33c7ccac107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example GET Request can be seen here, the specific data requests is some user information, and the “colon id” is where the request specifies the user they want information 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332fd20d70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332fd20d70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Switching over to a POST request, which for the sake of an example requires more security, validation, and </a:t>
            </a:r>
            <a:r>
              <a:rPr lang="en"/>
              <a:t>verification</a:t>
            </a:r>
            <a:r>
              <a:rPr lang="en"/>
              <a:t>, than a GET request. This new request is trying to create a new user, and in the body you can see what the request wants to input for this new user’s information.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33e7d5f1ea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33e7d5f1ea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I’ll describe some common headers. The ‘Accept’ header is what this new POST request is willing to get as a return for itself to process. Conversely ‘Content-Type’ header is telling the server what type the </a:t>
            </a:r>
            <a:r>
              <a:rPr lang="en"/>
              <a:t>body</a:t>
            </a:r>
            <a:r>
              <a:rPr lang="en"/>
              <a:t> will be for it to process.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33c7ccac107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33c7ccac107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Starting off on the my security features, the header or client sided security.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332fd20d70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332fd20d70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Now back to this POST request example, let’s add the first and one of the most powerful security features HTTPS offers, the ‘</a:t>
            </a:r>
            <a:r>
              <a:rPr lang="en"/>
              <a:t>Strict-Transport-Security' header.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23850" lvl="0" marL="457200" algn="ctr">
              <a:spcBef>
                <a:spcPts val="0"/>
              </a:spcBef>
              <a:spcAft>
                <a:spcPts val="0"/>
              </a:spcAft>
              <a:buSzPts val="1500"/>
              <a:buChar char="●"/>
              <a:defRPr/>
            </a:lvl1pPr>
            <a:lvl2pPr indent="-317500" lvl="1" marL="914400" algn="ctr">
              <a:spcBef>
                <a:spcPts val="0"/>
              </a:spcBef>
              <a:spcAft>
                <a:spcPts val="0"/>
              </a:spcAft>
              <a:buSzPts val="1400"/>
              <a:buChar char="○"/>
              <a:defRPr/>
            </a:lvl2pPr>
            <a:lvl3pPr indent="-311150" lvl="2" marL="1371600" algn="ctr">
              <a:spcBef>
                <a:spcPts val="0"/>
              </a:spcBef>
              <a:spcAft>
                <a:spcPts val="0"/>
              </a:spcAft>
              <a:buSzPts val="1300"/>
              <a:buChar char="■"/>
              <a:defRPr/>
            </a:lvl3pPr>
            <a:lvl4pPr indent="-304800" lvl="3" marL="1828800" algn="ctr">
              <a:spcBef>
                <a:spcPts val="0"/>
              </a:spcBef>
              <a:spcAft>
                <a:spcPts val="0"/>
              </a:spcAft>
              <a:buSzPts val="1200"/>
              <a:buChar char="●"/>
              <a:defRPr/>
            </a:lvl4pPr>
            <a:lvl5pPr indent="-298450" lvl="4" marL="2286000" algn="ctr">
              <a:spcBef>
                <a:spcPts val="0"/>
              </a:spcBef>
              <a:spcAft>
                <a:spcPts val="0"/>
              </a:spcAft>
              <a:buSzPts val="1100"/>
              <a:buChar char="○"/>
              <a:defRPr/>
            </a:lvl5pPr>
            <a:lvl6pPr indent="-292100" lvl="5" marL="2743200" algn="ctr">
              <a:spcBef>
                <a:spcPts val="0"/>
              </a:spcBef>
              <a:spcAft>
                <a:spcPts val="0"/>
              </a:spcAft>
              <a:buSzPts val="1000"/>
              <a:buChar char="■"/>
              <a:defRPr/>
            </a:lvl6pPr>
            <a:lvl7pPr indent="-285750" lvl="6" marL="3200400" algn="ctr">
              <a:spcBef>
                <a:spcPts val="0"/>
              </a:spcBef>
              <a:spcAft>
                <a:spcPts val="0"/>
              </a:spcAft>
              <a:buSzPts val="900"/>
              <a:buChar char="●"/>
              <a:defRPr/>
            </a:lvl7pPr>
            <a:lvl8pPr indent="-279400" lvl="7" marL="3657600" algn="ctr">
              <a:spcBef>
                <a:spcPts val="0"/>
              </a:spcBef>
              <a:spcAft>
                <a:spcPts val="0"/>
              </a:spcAft>
              <a:buSzPts val="800"/>
              <a:buChar char="○"/>
              <a:defRPr/>
            </a:lvl8pPr>
            <a:lvl9pPr indent="-273050" lvl="8" marL="4114800" algn="ctr">
              <a:spcBef>
                <a:spcPts val="0"/>
              </a:spcBef>
              <a:spcAft>
                <a:spcPts val="0"/>
              </a:spcAft>
              <a:buSzPts val="7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0" name="Shape 50"/>
        <p:cNvGrpSpPr/>
        <p:nvPr/>
      </p:nvGrpSpPr>
      <p:grpSpPr>
        <a:xfrm>
          <a:off x="0" y="0"/>
          <a:ext cx="0" cy="0"/>
          <a:chOff x="0" y="0"/>
          <a:chExt cx="0" cy="0"/>
        </a:xfrm>
      </p:grpSpPr>
      <p:sp>
        <p:nvSpPr>
          <p:cNvPr id="51" name="Google Shape;51;p13"/>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 name="Google Shape;54;p1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 name="Google Shape;55;p1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6" name="Google Shape;56;p1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 name="Google Shape;57;p1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8" name="Google Shape;58;p1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4"/>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2" name="Google Shape;62;p14"/>
          <p:cNvSpPr/>
          <p:nvPr>
            <p:ph idx="2" type="pic"/>
          </p:nvPr>
        </p:nvSpPr>
        <p:spPr>
          <a:xfrm>
            <a:off x="4992024" y="1152775"/>
            <a:ext cx="3840300" cy="3416400"/>
          </a:xfrm>
          <a:prstGeom prst="rect">
            <a:avLst/>
          </a:prstGeom>
          <a:noFill/>
          <a:ln>
            <a:noFill/>
          </a:ln>
        </p:spPr>
      </p:sp>
      <p:sp>
        <p:nvSpPr>
          <p:cNvPr id="63" name="Google Shape;63;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64" name="Shape 64"/>
        <p:cNvGrpSpPr/>
        <p:nvPr/>
      </p:nvGrpSpPr>
      <p:grpSpPr>
        <a:xfrm>
          <a:off x="0" y="0"/>
          <a:ext cx="0" cy="0"/>
          <a:chOff x="0" y="0"/>
          <a:chExt cx="0" cy="0"/>
        </a:xfrm>
      </p:grpSpPr>
      <p:sp>
        <p:nvSpPr>
          <p:cNvPr id="65" name="Google Shape;65;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5"/>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7" name="Google Shape;67;p15"/>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8" name="Google Shape;68;p15"/>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9" name="Google Shape;69;p1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0" name="Google Shape;70;p1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71" name="Shape 71"/>
        <p:cNvGrpSpPr/>
        <p:nvPr/>
      </p:nvGrpSpPr>
      <p:grpSpPr>
        <a:xfrm>
          <a:off x="0" y="0"/>
          <a:ext cx="0" cy="0"/>
          <a:chOff x="0" y="0"/>
          <a:chExt cx="0" cy="0"/>
        </a:xfrm>
      </p:grpSpPr>
      <p:sp>
        <p:nvSpPr>
          <p:cNvPr id="72" name="Google Shape;72;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74" name="Google Shape;74;p16"/>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75" name="Google Shape;75;p16"/>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76" name="Google Shape;76;p16"/>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7" name="Google Shape;77;p1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8" name="Google Shape;78;p1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9" name="Google Shape;79;p1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80" name="Shape 80"/>
        <p:cNvGrpSpPr/>
        <p:nvPr/>
      </p:nvGrpSpPr>
      <p:grpSpPr>
        <a:xfrm>
          <a:off x="0" y="0"/>
          <a:ext cx="0" cy="0"/>
          <a:chOff x="0" y="0"/>
          <a:chExt cx="0" cy="0"/>
        </a:xfrm>
      </p:grpSpPr>
      <p:sp>
        <p:nvSpPr>
          <p:cNvPr id="81" name="Google Shape;81;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17"/>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3" name="Google Shape;83;p17"/>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4" name="Google Shape;84;p17"/>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5" name="Google Shape;85;p17"/>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6" name="Google Shape;86;p17"/>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7" name="Google Shape;87;p1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8" name="Google Shape;88;p1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9" name="Google Shape;89;p1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0" name="Google Shape;90;p1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7" name="Google Shape;97;p19"/>
          <p:cNvSpPr/>
          <p:nvPr>
            <p:ph idx="2" type="pic"/>
          </p:nvPr>
        </p:nvSpPr>
        <p:spPr>
          <a:xfrm>
            <a:off x="4804825" y="1133300"/>
            <a:ext cx="4027500" cy="2392800"/>
          </a:xfrm>
          <a:prstGeom prst="rect">
            <a:avLst/>
          </a:prstGeom>
          <a:noFill/>
          <a:ln>
            <a:noFill/>
          </a:ln>
        </p:spPr>
      </p:sp>
      <p:sp>
        <p:nvSpPr>
          <p:cNvPr id="98" name="Google Shape;98;p19"/>
          <p:cNvSpPr/>
          <p:nvPr>
            <p:ph idx="3" type="pic"/>
          </p:nvPr>
        </p:nvSpPr>
        <p:spPr>
          <a:xfrm>
            <a:off x="311725" y="1133300"/>
            <a:ext cx="4027500" cy="2392800"/>
          </a:xfrm>
          <a:prstGeom prst="rect">
            <a:avLst/>
          </a:prstGeom>
          <a:noFill/>
          <a:ln>
            <a:noFill/>
          </a:ln>
        </p:spPr>
      </p:sp>
      <p:sp>
        <p:nvSpPr>
          <p:cNvPr id="99" name="Google Shape;99;p19"/>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0" name="Google Shape;100;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03" name="Google Shape;103;p1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04" name="Shape 104"/>
        <p:cNvGrpSpPr/>
        <p:nvPr/>
      </p:nvGrpSpPr>
      <p:grpSpPr>
        <a:xfrm>
          <a:off x="0" y="0"/>
          <a:ext cx="0" cy="0"/>
          <a:chOff x="0" y="0"/>
          <a:chExt cx="0" cy="0"/>
        </a:xfrm>
      </p:grpSpPr>
      <p:sp>
        <p:nvSpPr>
          <p:cNvPr id="105" name="Google Shape;105;p20"/>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6" name="Google Shape;106;p20"/>
          <p:cNvSpPr/>
          <p:nvPr>
            <p:ph idx="2" type="pic"/>
          </p:nvPr>
        </p:nvSpPr>
        <p:spPr>
          <a:xfrm>
            <a:off x="6205225" y="1128325"/>
            <a:ext cx="2627100" cy="2273100"/>
          </a:xfrm>
          <a:prstGeom prst="rect">
            <a:avLst/>
          </a:prstGeom>
          <a:noFill/>
          <a:ln>
            <a:noFill/>
          </a:ln>
        </p:spPr>
      </p:sp>
      <p:sp>
        <p:nvSpPr>
          <p:cNvPr id="107" name="Google Shape;107;p20"/>
          <p:cNvSpPr/>
          <p:nvPr>
            <p:ph idx="3" type="pic"/>
          </p:nvPr>
        </p:nvSpPr>
        <p:spPr>
          <a:xfrm>
            <a:off x="311725" y="1128325"/>
            <a:ext cx="2627100" cy="2273100"/>
          </a:xfrm>
          <a:prstGeom prst="rect">
            <a:avLst/>
          </a:prstGeom>
          <a:noFill/>
          <a:ln>
            <a:noFill/>
          </a:ln>
        </p:spPr>
      </p:sp>
      <p:sp>
        <p:nvSpPr>
          <p:cNvPr id="108" name="Google Shape;108;p20"/>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9" name="Google Shape;109;p20"/>
          <p:cNvSpPr/>
          <p:nvPr>
            <p:ph idx="5" type="pic"/>
          </p:nvPr>
        </p:nvSpPr>
        <p:spPr>
          <a:xfrm>
            <a:off x="3255250" y="1128325"/>
            <a:ext cx="2627100" cy="2273100"/>
          </a:xfrm>
          <a:prstGeom prst="rect">
            <a:avLst/>
          </a:prstGeom>
          <a:noFill/>
          <a:ln>
            <a:noFill/>
          </a:ln>
        </p:spPr>
      </p:sp>
      <p:sp>
        <p:nvSpPr>
          <p:cNvPr id="110" name="Google Shape;110;p20"/>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1" name="Google Shape;111;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4" name="Google Shape;114;p2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5" name="Google Shape;115;p2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16" name="Shape 116"/>
        <p:cNvGrpSpPr/>
        <p:nvPr/>
      </p:nvGrpSpPr>
      <p:grpSpPr>
        <a:xfrm>
          <a:off x="0" y="0"/>
          <a:ext cx="0" cy="0"/>
          <a:chOff x="0" y="0"/>
          <a:chExt cx="0" cy="0"/>
        </a:xfrm>
      </p:grpSpPr>
      <p:sp>
        <p:nvSpPr>
          <p:cNvPr id="117" name="Google Shape;117;p21"/>
          <p:cNvSpPr/>
          <p:nvPr>
            <p:ph idx="2" type="pic"/>
          </p:nvPr>
        </p:nvSpPr>
        <p:spPr>
          <a:xfrm>
            <a:off x="311700" y="445025"/>
            <a:ext cx="8520600" cy="4218300"/>
          </a:xfrm>
          <a:prstGeom prst="rect">
            <a:avLst/>
          </a:prstGeom>
          <a:noFill/>
          <a:ln>
            <a:noFill/>
          </a:ln>
        </p:spPr>
      </p:sp>
      <p:sp>
        <p:nvSpPr>
          <p:cNvPr id="118" name="Google Shape;118;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19" name="Shape 119"/>
        <p:cNvGrpSpPr/>
        <p:nvPr/>
      </p:nvGrpSpPr>
      <p:grpSpPr>
        <a:xfrm>
          <a:off x="0" y="0"/>
          <a:ext cx="0" cy="0"/>
          <a:chOff x="0" y="0"/>
          <a:chExt cx="0" cy="0"/>
        </a:xfrm>
      </p:grpSpPr>
      <p:sp>
        <p:nvSpPr>
          <p:cNvPr id="120" name="Google Shape;120;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22"/>
          <p:cNvSpPr/>
          <p:nvPr>
            <p:ph idx="2" type="pic"/>
          </p:nvPr>
        </p:nvSpPr>
        <p:spPr>
          <a:xfrm>
            <a:off x="3389600" y="118913"/>
            <a:ext cx="1643700" cy="1535100"/>
          </a:xfrm>
          <a:prstGeom prst="rect">
            <a:avLst/>
          </a:prstGeom>
          <a:noFill/>
          <a:ln>
            <a:noFill/>
          </a:ln>
        </p:spPr>
      </p:sp>
      <p:sp>
        <p:nvSpPr>
          <p:cNvPr id="122" name="Google Shape;122;p22"/>
          <p:cNvSpPr/>
          <p:nvPr>
            <p:ph idx="3" type="pic"/>
          </p:nvPr>
        </p:nvSpPr>
        <p:spPr>
          <a:xfrm>
            <a:off x="5195935" y="118913"/>
            <a:ext cx="1643700" cy="1535100"/>
          </a:xfrm>
          <a:prstGeom prst="rect">
            <a:avLst/>
          </a:prstGeom>
          <a:noFill/>
          <a:ln>
            <a:noFill/>
          </a:ln>
        </p:spPr>
      </p:sp>
      <p:sp>
        <p:nvSpPr>
          <p:cNvPr id="123" name="Google Shape;123;p22"/>
          <p:cNvSpPr/>
          <p:nvPr>
            <p:ph idx="4" type="pic"/>
          </p:nvPr>
        </p:nvSpPr>
        <p:spPr>
          <a:xfrm>
            <a:off x="7002270" y="118913"/>
            <a:ext cx="1643700" cy="1535100"/>
          </a:xfrm>
          <a:prstGeom prst="rect">
            <a:avLst/>
          </a:prstGeom>
          <a:noFill/>
          <a:ln>
            <a:noFill/>
          </a:ln>
        </p:spPr>
      </p:sp>
      <p:sp>
        <p:nvSpPr>
          <p:cNvPr id="124" name="Google Shape;124;p22"/>
          <p:cNvSpPr/>
          <p:nvPr>
            <p:ph idx="5" type="pic"/>
          </p:nvPr>
        </p:nvSpPr>
        <p:spPr>
          <a:xfrm>
            <a:off x="3389588" y="1804212"/>
            <a:ext cx="1643700" cy="1535100"/>
          </a:xfrm>
          <a:prstGeom prst="rect">
            <a:avLst/>
          </a:prstGeom>
          <a:noFill/>
          <a:ln>
            <a:noFill/>
          </a:ln>
        </p:spPr>
      </p:sp>
      <p:sp>
        <p:nvSpPr>
          <p:cNvPr id="125" name="Google Shape;125;p22"/>
          <p:cNvSpPr/>
          <p:nvPr>
            <p:ph idx="6" type="pic"/>
          </p:nvPr>
        </p:nvSpPr>
        <p:spPr>
          <a:xfrm>
            <a:off x="5195922" y="1804212"/>
            <a:ext cx="1643700" cy="1535100"/>
          </a:xfrm>
          <a:prstGeom prst="rect">
            <a:avLst/>
          </a:prstGeom>
          <a:noFill/>
          <a:ln>
            <a:noFill/>
          </a:ln>
        </p:spPr>
      </p:sp>
      <p:sp>
        <p:nvSpPr>
          <p:cNvPr id="126" name="Google Shape;126;p22"/>
          <p:cNvSpPr/>
          <p:nvPr>
            <p:ph idx="7" type="pic"/>
          </p:nvPr>
        </p:nvSpPr>
        <p:spPr>
          <a:xfrm>
            <a:off x="7002257" y="1804212"/>
            <a:ext cx="1643700" cy="1535100"/>
          </a:xfrm>
          <a:prstGeom prst="rect">
            <a:avLst/>
          </a:prstGeom>
          <a:noFill/>
          <a:ln>
            <a:noFill/>
          </a:ln>
        </p:spPr>
      </p:sp>
      <p:sp>
        <p:nvSpPr>
          <p:cNvPr id="127" name="Google Shape;127;p2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22"/>
          <p:cNvSpPr/>
          <p:nvPr>
            <p:ph idx="8" type="pic"/>
          </p:nvPr>
        </p:nvSpPr>
        <p:spPr>
          <a:xfrm>
            <a:off x="3389588" y="3489487"/>
            <a:ext cx="1643700" cy="1535100"/>
          </a:xfrm>
          <a:prstGeom prst="rect">
            <a:avLst/>
          </a:prstGeom>
          <a:noFill/>
          <a:ln>
            <a:noFill/>
          </a:ln>
        </p:spPr>
      </p:sp>
      <p:sp>
        <p:nvSpPr>
          <p:cNvPr id="129" name="Google Shape;129;p22"/>
          <p:cNvSpPr/>
          <p:nvPr>
            <p:ph idx="9" type="pic"/>
          </p:nvPr>
        </p:nvSpPr>
        <p:spPr>
          <a:xfrm>
            <a:off x="5195922" y="3489487"/>
            <a:ext cx="1643700" cy="1535100"/>
          </a:xfrm>
          <a:prstGeom prst="rect">
            <a:avLst/>
          </a:prstGeom>
          <a:noFill/>
          <a:ln>
            <a:noFill/>
          </a:ln>
        </p:spPr>
      </p:sp>
      <p:sp>
        <p:nvSpPr>
          <p:cNvPr id="130" name="Google Shape;130;p2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BLANK_1">
    <p:spTree>
      <p:nvGrpSpPr>
        <p:cNvPr id="131" name="Shape 131"/>
        <p:cNvGrpSpPr/>
        <p:nvPr/>
      </p:nvGrpSpPr>
      <p:grpSpPr>
        <a:xfrm>
          <a:off x="0" y="0"/>
          <a:ext cx="0" cy="0"/>
          <a:chOff x="0" y="0"/>
          <a:chExt cx="0" cy="0"/>
        </a:xfrm>
      </p:grpSpPr>
      <p:sp>
        <p:nvSpPr>
          <p:cNvPr id="132" name="Google Shape;132;p23"/>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133" name="Google Shape;133;p23"/>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p:txBody>
      </p:sp>
      <p:sp>
        <p:nvSpPr>
          <p:cNvPr id="134" name="Google Shape;134;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7">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spTree>
      <p:nvGrpSpPr>
        <p:cNvPr id="135" name="Shape 135"/>
        <p:cNvGrpSpPr/>
        <p:nvPr/>
      </p:nvGrpSpPr>
      <p:grpSpPr>
        <a:xfrm>
          <a:off x="0" y="0"/>
          <a:ext cx="0" cy="0"/>
          <a:chOff x="0" y="0"/>
          <a:chExt cx="0" cy="0"/>
        </a:xfrm>
      </p:grpSpPr>
      <p:sp>
        <p:nvSpPr>
          <p:cNvPr id="136" name="Google Shape;136;p24"/>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24"/>
          <p:cNvSpPr txBox="1"/>
          <p:nvPr>
            <p:ph idx="1" type="body"/>
          </p:nvPr>
        </p:nvSpPr>
        <p:spPr>
          <a:xfrm>
            <a:off x="4064100" y="4335200"/>
            <a:ext cx="1015800" cy="266100"/>
          </a:xfrm>
          <a:prstGeom prst="rect">
            <a:avLst/>
          </a:prstGeom>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138" name="Google Shape;138;p24"/>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139" name="Google Shape;139;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Content" type="tx">
  <p:cSld name="TITLE_AND_BODY">
    <p:bg>
      <p:bgPr>
        <a:solidFill>
          <a:schemeClr val="accent4"/>
        </a:solidFill>
      </p:bgPr>
    </p:bg>
    <p:spTree>
      <p:nvGrpSpPr>
        <p:cNvPr id="140" name="Shape 140"/>
        <p:cNvGrpSpPr/>
        <p:nvPr/>
      </p:nvGrpSpPr>
      <p:grpSpPr>
        <a:xfrm>
          <a:off x="0" y="0"/>
          <a:ext cx="0" cy="0"/>
          <a:chOff x="0" y="0"/>
          <a:chExt cx="0" cy="0"/>
        </a:xfrm>
      </p:grpSpPr>
      <p:sp>
        <p:nvSpPr>
          <p:cNvPr id="141" name="Google Shape;141;p25"/>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p:txBody>
      </p:sp>
      <p:sp>
        <p:nvSpPr>
          <p:cNvPr id="142" name="Google Shape;142;p25"/>
          <p:cNvSpPr txBox="1"/>
          <p:nvPr>
            <p:ph idx="2" type="body"/>
          </p:nvPr>
        </p:nvSpPr>
        <p:spPr>
          <a:xfrm>
            <a:off x="711097"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43" name="Google Shape;143;p25"/>
          <p:cNvSpPr txBox="1"/>
          <p:nvPr>
            <p:ph idx="3" type="subTitle"/>
          </p:nvPr>
        </p:nvSpPr>
        <p:spPr>
          <a:xfrm>
            <a:off x="1699221"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44" name="Google Shape;144;p25"/>
          <p:cNvSpPr txBox="1"/>
          <p:nvPr>
            <p:ph idx="4" type="body"/>
          </p:nvPr>
        </p:nvSpPr>
        <p:spPr>
          <a:xfrm>
            <a:off x="2285797"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45" name="Google Shape;145;p25"/>
          <p:cNvSpPr txBox="1"/>
          <p:nvPr>
            <p:ph idx="5" type="body"/>
          </p:nvPr>
        </p:nvSpPr>
        <p:spPr>
          <a:xfrm>
            <a:off x="711097"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46" name="Google Shape;146;p25"/>
          <p:cNvSpPr txBox="1"/>
          <p:nvPr>
            <p:ph idx="6" type="subTitle"/>
          </p:nvPr>
        </p:nvSpPr>
        <p:spPr>
          <a:xfrm>
            <a:off x="1699221"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47" name="Google Shape;147;p25"/>
          <p:cNvSpPr txBox="1"/>
          <p:nvPr>
            <p:ph idx="7" type="body"/>
          </p:nvPr>
        </p:nvSpPr>
        <p:spPr>
          <a:xfrm>
            <a:off x="2285797"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48" name="Google Shape;148;p25"/>
          <p:cNvSpPr txBox="1"/>
          <p:nvPr>
            <p:ph idx="8" type="body"/>
          </p:nvPr>
        </p:nvSpPr>
        <p:spPr>
          <a:xfrm>
            <a:off x="711097"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49" name="Google Shape;149;p25"/>
          <p:cNvSpPr txBox="1"/>
          <p:nvPr>
            <p:ph idx="9" type="subTitle"/>
          </p:nvPr>
        </p:nvSpPr>
        <p:spPr>
          <a:xfrm>
            <a:off x="1699221"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0" name="Google Shape;150;p25"/>
          <p:cNvSpPr txBox="1"/>
          <p:nvPr>
            <p:ph idx="13" type="body"/>
          </p:nvPr>
        </p:nvSpPr>
        <p:spPr>
          <a:xfrm>
            <a:off x="2285797"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51" name="Google Shape;151;p25"/>
          <p:cNvSpPr txBox="1"/>
          <p:nvPr>
            <p:ph idx="14" type="body"/>
          </p:nvPr>
        </p:nvSpPr>
        <p:spPr>
          <a:xfrm>
            <a:off x="4746581"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52" name="Google Shape;152;p25"/>
          <p:cNvSpPr txBox="1"/>
          <p:nvPr>
            <p:ph idx="15" type="subTitle"/>
          </p:nvPr>
        </p:nvSpPr>
        <p:spPr>
          <a:xfrm>
            <a:off x="5734705"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3" name="Google Shape;153;p25"/>
          <p:cNvSpPr txBox="1"/>
          <p:nvPr>
            <p:ph idx="16" type="body"/>
          </p:nvPr>
        </p:nvSpPr>
        <p:spPr>
          <a:xfrm>
            <a:off x="6321281"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54" name="Google Shape;154;p25"/>
          <p:cNvSpPr txBox="1"/>
          <p:nvPr>
            <p:ph idx="17" type="body"/>
          </p:nvPr>
        </p:nvSpPr>
        <p:spPr>
          <a:xfrm>
            <a:off x="4746581"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55" name="Google Shape;155;p25"/>
          <p:cNvSpPr txBox="1"/>
          <p:nvPr>
            <p:ph idx="18" type="subTitle"/>
          </p:nvPr>
        </p:nvSpPr>
        <p:spPr>
          <a:xfrm>
            <a:off x="5734705"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6" name="Google Shape;156;p25"/>
          <p:cNvSpPr txBox="1"/>
          <p:nvPr>
            <p:ph idx="19" type="body"/>
          </p:nvPr>
        </p:nvSpPr>
        <p:spPr>
          <a:xfrm>
            <a:off x="6321281"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57" name="Google Shape;157;p25"/>
          <p:cNvSpPr txBox="1"/>
          <p:nvPr>
            <p:ph idx="20" type="body"/>
          </p:nvPr>
        </p:nvSpPr>
        <p:spPr>
          <a:xfrm>
            <a:off x="4746581"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58" name="Google Shape;158;p25"/>
          <p:cNvSpPr txBox="1"/>
          <p:nvPr>
            <p:ph idx="21" type="subTitle"/>
          </p:nvPr>
        </p:nvSpPr>
        <p:spPr>
          <a:xfrm>
            <a:off x="5734705"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9" name="Google Shape;159;p25"/>
          <p:cNvSpPr txBox="1"/>
          <p:nvPr>
            <p:ph idx="22" type="body"/>
          </p:nvPr>
        </p:nvSpPr>
        <p:spPr>
          <a:xfrm>
            <a:off x="6321281"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60" name="Google Shape;160;p2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Image" type="twoColTx">
  <p:cSld name="TITLE_AND_TWO_COLUMNS">
    <p:bg>
      <p:bgPr>
        <a:solidFill>
          <a:schemeClr val="dk1"/>
        </a:solidFill>
      </p:bgPr>
    </p:bg>
    <p:spTree>
      <p:nvGrpSpPr>
        <p:cNvPr id="161" name="Shape 161"/>
        <p:cNvGrpSpPr/>
        <p:nvPr/>
      </p:nvGrpSpPr>
      <p:grpSpPr>
        <a:xfrm>
          <a:off x="0" y="0"/>
          <a:ext cx="0" cy="0"/>
          <a:chOff x="0" y="0"/>
          <a:chExt cx="0" cy="0"/>
        </a:xfrm>
      </p:grpSpPr>
      <p:sp>
        <p:nvSpPr>
          <p:cNvPr id="162" name="Google Shape;162;p26"/>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txBox="1"/>
          <p:nvPr/>
        </p:nvSpPr>
        <p:spPr>
          <a:xfrm>
            <a:off x="6262625" y="1205946"/>
            <a:ext cx="2155500" cy="3231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i="1" lang="en" sz="700">
                <a:solidFill>
                  <a:schemeClr val="lt1"/>
                </a:solidFill>
                <a:latin typeface="Barlow Medium"/>
                <a:ea typeface="Barlow Medium"/>
                <a:cs typeface="Barlow Medium"/>
                <a:sym typeface="Barlow Medium"/>
              </a:rPr>
              <a:t>Lorem ipsum dolor sit amet, consectetur adipiscing elit.</a:t>
            </a:r>
            <a:endParaRPr i="1" sz="700">
              <a:solidFill>
                <a:schemeClr val="lt1"/>
              </a:solidFill>
              <a:latin typeface="Barlow Medium"/>
              <a:ea typeface="Barlow Medium"/>
              <a:cs typeface="Barlow Medium"/>
              <a:sym typeface="Barlow Medium"/>
            </a:endParaRPr>
          </a:p>
        </p:txBody>
      </p:sp>
      <p:sp>
        <p:nvSpPr>
          <p:cNvPr id="164" name="Google Shape;164;p26"/>
          <p:cNvSpPr/>
          <p:nvPr>
            <p:ph idx="2" type="pic"/>
          </p:nvPr>
        </p:nvSpPr>
        <p:spPr>
          <a:xfrm>
            <a:off x="3915225" y="1631250"/>
            <a:ext cx="4441200" cy="3009900"/>
          </a:xfrm>
          <a:prstGeom prst="roundRect">
            <a:avLst>
              <a:gd fmla="val 16667" name="adj"/>
            </a:avLst>
          </a:prstGeom>
          <a:noFill/>
          <a:ln>
            <a:noFill/>
          </a:ln>
        </p:spPr>
      </p:sp>
      <p:sp>
        <p:nvSpPr>
          <p:cNvPr id="165" name="Google Shape;165;p26"/>
          <p:cNvSpPr txBox="1"/>
          <p:nvPr>
            <p:ph idx="1" type="body"/>
          </p:nvPr>
        </p:nvSpPr>
        <p:spPr>
          <a:xfrm>
            <a:off x="791150" y="1835400"/>
            <a:ext cx="2094000" cy="846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66" name="Google Shape;166;p26"/>
          <p:cNvSpPr txBox="1"/>
          <p:nvPr>
            <p:ph idx="3" type="subTitle"/>
          </p:nvPr>
        </p:nvSpPr>
        <p:spPr>
          <a:xfrm>
            <a:off x="791150" y="522625"/>
            <a:ext cx="3918300" cy="100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167" name="Google Shape;167;p2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AND_TWO_COLUMNS_1">
    <p:bg>
      <p:bgPr>
        <a:solidFill>
          <a:schemeClr val="dk1"/>
        </a:solidFill>
      </p:bgPr>
    </p:bg>
    <p:spTree>
      <p:nvGrpSpPr>
        <p:cNvPr id="168" name="Shape 168"/>
        <p:cNvGrpSpPr/>
        <p:nvPr/>
      </p:nvGrpSpPr>
      <p:grpSpPr>
        <a:xfrm>
          <a:off x="0" y="0"/>
          <a:ext cx="0" cy="0"/>
          <a:chOff x="0" y="0"/>
          <a:chExt cx="0" cy="0"/>
        </a:xfrm>
      </p:grpSpPr>
      <p:sp>
        <p:nvSpPr>
          <p:cNvPr id="169" name="Google Shape;169;p27"/>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txBox="1"/>
          <p:nvPr>
            <p:ph idx="1" type="subTitle"/>
          </p:nvPr>
        </p:nvSpPr>
        <p:spPr>
          <a:xfrm>
            <a:off x="791150" y="522625"/>
            <a:ext cx="5173200" cy="97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171" name="Google Shape;171;p27"/>
          <p:cNvSpPr txBox="1"/>
          <p:nvPr>
            <p:ph idx="2" type="body"/>
          </p:nvPr>
        </p:nvSpPr>
        <p:spPr>
          <a:xfrm>
            <a:off x="685450"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172" name="Google Shape;172;p27"/>
          <p:cNvSpPr txBox="1"/>
          <p:nvPr>
            <p:ph idx="3" type="body"/>
          </p:nvPr>
        </p:nvSpPr>
        <p:spPr>
          <a:xfrm>
            <a:off x="4601077"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173" name="Google Shape;173;p2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mpany Overview" type="titleOnly">
  <p:cSld name="TITLE_ONLY">
    <p:bg>
      <p:bgPr>
        <a:solidFill>
          <a:schemeClr val="accent4"/>
        </a:solidFill>
      </p:bgPr>
    </p:bg>
    <p:spTree>
      <p:nvGrpSpPr>
        <p:cNvPr id="174" name="Shape 174"/>
        <p:cNvGrpSpPr/>
        <p:nvPr/>
      </p:nvGrpSpPr>
      <p:grpSpPr>
        <a:xfrm>
          <a:off x="0" y="0"/>
          <a:ext cx="0" cy="0"/>
          <a:chOff x="0" y="0"/>
          <a:chExt cx="0" cy="0"/>
        </a:xfrm>
      </p:grpSpPr>
      <p:sp>
        <p:nvSpPr>
          <p:cNvPr id="175" name="Google Shape;175;p28"/>
          <p:cNvSpPr/>
          <p:nvPr>
            <p:ph idx="2" type="pic"/>
          </p:nvPr>
        </p:nvSpPr>
        <p:spPr>
          <a:xfrm>
            <a:off x="791150" y="522900"/>
            <a:ext cx="1294800" cy="1918500"/>
          </a:xfrm>
          <a:prstGeom prst="rect">
            <a:avLst/>
          </a:prstGeom>
          <a:noFill/>
          <a:ln>
            <a:noFill/>
          </a:ln>
        </p:spPr>
      </p:sp>
      <p:sp>
        <p:nvSpPr>
          <p:cNvPr id="176" name="Google Shape;176;p28"/>
          <p:cNvSpPr/>
          <p:nvPr>
            <p:ph idx="3" type="pic"/>
          </p:nvPr>
        </p:nvSpPr>
        <p:spPr>
          <a:xfrm>
            <a:off x="2355375" y="522900"/>
            <a:ext cx="1294800" cy="1918500"/>
          </a:xfrm>
          <a:prstGeom prst="rect">
            <a:avLst/>
          </a:prstGeom>
          <a:noFill/>
          <a:ln>
            <a:noFill/>
          </a:ln>
        </p:spPr>
      </p:sp>
      <p:sp>
        <p:nvSpPr>
          <p:cNvPr id="177" name="Google Shape;177;p28"/>
          <p:cNvSpPr/>
          <p:nvPr>
            <p:ph idx="4" type="pic"/>
          </p:nvPr>
        </p:nvSpPr>
        <p:spPr>
          <a:xfrm>
            <a:off x="3921313" y="522900"/>
            <a:ext cx="1294800" cy="1918500"/>
          </a:xfrm>
          <a:prstGeom prst="rect">
            <a:avLst/>
          </a:prstGeom>
          <a:noFill/>
          <a:ln>
            <a:noFill/>
          </a:ln>
        </p:spPr>
      </p:sp>
      <p:sp>
        <p:nvSpPr>
          <p:cNvPr id="178" name="Google Shape;178;p28"/>
          <p:cNvSpPr/>
          <p:nvPr>
            <p:ph idx="5" type="pic"/>
          </p:nvPr>
        </p:nvSpPr>
        <p:spPr>
          <a:xfrm>
            <a:off x="5491588" y="522900"/>
            <a:ext cx="1294800" cy="1918500"/>
          </a:xfrm>
          <a:prstGeom prst="rect">
            <a:avLst/>
          </a:prstGeom>
          <a:noFill/>
          <a:ln>
            <a:noFill/>
          </a:ln>
        </p:spPr>
      </p:sp>
      <p:sp>
        <p:nvSpPr>
          <p:cNvPr id="179" name="Google Shape;179;p28"/>
          <p:cNvSpPr txBox="1"/>
          <p:nvPr>
            <p:ph idx="1" type="body"/>
          </p:nvPr>
        </p:nvSpPr>
        <p:spPr>
          <a:xfrm>
            <a:off x="680850" y="3443850"/>
            <a:ext cx="3074700" cy="10317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406400" lvl="1" marL="914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indent="-406400" lvl="2" marL="1371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indent="-406400" lvl="3" marL="1828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indent="-406400" lvl="4" marL="22860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indent="-406400" lvl="5" marL="2743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indent="-406400" lvl="6" marL="3200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indent="-406400" lvl="7" marL="3657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indent="-406400" lvl="8" marL="4114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p:txBody>
      </p:sp>
      <p:sp>
        <p:nvSpPr>
          <p:cNvPr id="180" name="Google Shape;180;p28"/>
          <p:cNvSpPr txBox="1"/>
          <p:nvPr>
            <p:ph idx="6" type="body"/>
          </p:nvPr>
        </p:nvSpPr>
        <p:spPr>
          <a:xfrm>
            <a:off x="4123900" y="3443850"/>
            <a:ext cx="4030200" cy="116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81" name="Google Shape;181;p28"/>
          <p:cNvSpPr txBox="1"/>
          <p:nvPr>
            <p:ph idx="7" type="body"/>
          </p:nvPr>
        </p:nvSpPr>
        <p:spPr>
          <a:xfrm>
            <a:off x="7050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2" name="Google Shape;182;p28"/>
          <p:cNvSpPr txBox="1"/>
          <p:nvPr>
            <p:ph idx="8" type="body"/>
          </p:nvPr>
        </p:nvSpPr>
        <p:spPr>
          <a:xfrm>
            <a:off x="22588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3" name="Google Shape;183;p28"/>
          <p:cNvSpPr txBox="1"/>
          <p:nvPr>
            <p:ph idx="9" type="body"/>
          </p:nvPr>
        </p:nvSpPr>
        <p:spPr>
          <a:xfrm>
            <a:off x="38275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4" name="Google Shape;184;p28"/>
          <p:cNvSpPr txBox="1"/>
          <p:nvPr>
            <p:ph idx="13" type="body"/>
          </p:nvPr>
        </p:nvSpPr>
        <p:spPr>
          <a:xfrm>
            <a:off x="53951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5" name="Google Shape;185;p28"/>
          <p:cNvSpPr txBox="1"/>
          <p:nvPr>
            <p:ph idx="14" type="body"/>
          </p:nvPr>
        </p:nvSpPr>
        <p:spPr>
          <a:xfrm>
            <a:off x="7050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6" name="Google Shape;186;p28"/>
          <p:cNvSpPr txBox="1"/>
          <p:nvPr>
            <p:ph idx="15" type="body"/>
          </p:nvPr>
        </p:nvSpPr>
        <p:spPr>
          <a:xfrm>
            <a:off x="22588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7" name="Google Shape;187;p28"/>
          <p:cNvSpPr txBox="1"/>
          <p:nvPr>
            <p:ph idx="16" type="body"/>
          </p:nvPr>
        </p:nvSpPr>
        <p:spPr>
          <a:xfrm>
            <a:off x="3827003"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8" name="Google Shape;188;p28"/>
          <p:cNvSpPr txBox="1"/>
          <p:nvPr>
            <p:ph idx="17" type="body"/>
          </p:nvPr>
        </p:nvSpPr>
        <p:spPr>
          <a:xfrm>
            <a:off x="5396128"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9" name="Google Shape;189;p2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Landscape">
  <p:cSld name="ONE_COLUMN_TEXT">
    <p:bg>
      <p:bgPr>
        <a:solidFill>
          <a:schemeClr val="dk1"/>
        </a:solidFill>
      </p:bgPr>
    </p:bg>
    <p:spTree>
      <p:nvGrpSpPr>
        <p:cNvPr id="190" name="Shape 190"/>
        <p:cNvGrpSpPr/>
        <p:nvPr/>
      </p:nvGrpSpPr>
      <p:grpSpPr>
        <a:xfrm>
          <a:off x="0" y="0"/>
          <a:ext cx="0" cy="0"/>
          <a:chOff x="0" y="0"/>
          <a:chExt cx="0" cy="0"/>
        </a:xfrm>
      </p:grpSpPr>
      <p:sp>
        <p:nvSpPr>
          <p:cNvPr id="191" name="Google Shape;191;p29"/>
          <p:cNvSpPr txBox="1"/>
          <p:nvPr>
            <p:ph idx="1" type="body"/>
          </p:nvPr>
        </p:nvSpPr>
        <p:spPr>
          <a:xfrm>
            <a:off x="791150" y="738025"/>
            <a:ext cx="3918300" cy="2232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Font typeface="Barlow"/>
              <a:buChar char="●"/>
              <a:defRPr sz="1100">
                <a:latin typeface="Barlow"/>
                <a:ea typeface="Barlow"/>
                <a:cs typeface="Barlow"/>
                <a:sym typeface="Barlow"/>
              </a:defRPr>
            </a:lvl1pPr>
            <a:lvl2pPr indent="-298450" lvl="1" marL="914400">
              <a:spcBef>
                <a:spcPts val="0"/>
              </a:spcBef>
              <a:spcAft>
                <a:spcPts val="0"/>
              </a:spcAft>
              <a:buSzPts val="1100"/>
              <a:buFont typeface="Barlow"/>
              <a:buChar char="○"/>
              <a:defRPr sz="1100">
                <a:latin typeface="Barlow"/>
                <a:ea typeface="Barlow"/>
                <a:cs typeface="Barlow"/>
                <a:sym typeface="Barlow"/>
              </a:defRPr>
            </a:lvl2pPr>
            <a:lvl3pPr indent="-298450" lvl="2" marL="1371600">
              <a:spcBef>
                <a:spcPts val="0"/>
              </a:spcBef>
              <a:spcAft>
                <a:spcPts val="0"/>
              </a:spcAft>
              <a:buSzPts val="1100"/>
              <a:buFont typeface="Barlow"/>
              <a:buChar char="■"/>
              <a:defRPr sz="1100">
                <a:latin typeface="Barlow"/>
                <a:ea typeface="Barlow"/>
                <a:cs typeface="Barlow"/>
                <a:sym typeface="Barlow"/>
              </a:defRPr>
            </a:lvl3pPr>
            <a:lvl4pPr indent="-298450" lvl="3" marL="1828800">
              <a:spcBef>
                <a:spcPts val="0"/>
              </a:spcBef>
              <a:spcAft>
                <a:spcPts val="0"/>
              </a:spcAft>
              <a:buSzPts val="1100"/>
              <a:buFont typeface="Barlow"/>
              <a:buChar char="●"/>
              <a:defRPr sz="1100">
                <a:latin typeface="Barlow"/>
                <a:ea typeface="Barlow"/>
                <a:cs typeface="Barlow"/>
                <a:sym typeface="Barlow"/>
              </a:defRPr>
            </a:lvl4pPr>
            <a:lvl5pPr indent="-298450" lvl="4" marL="2286000">
              <a:spcBef>
                <a:spcPts val="0"/>
              </a:spcBef>
              <a:spcAft>
                <a:spcPts val="0"/>
              </a:spcAft>
              <a:buSzPts val="1100"/>
              <a:buFont typeface="Barlow"/>
              <a:buChar char="○"/>
              <a:defRPr>
                <a:latin typeface="Barlow"/>
                <a:ea typeface="Barlow"/>
                <a:cs typeface="Barlow"/>
                <a:sym typeface="Barlow"/>
              </a:defRPr>
            </a:lvl5pPr>
            <a:lvl6pPr indent="-298450" lvl="5" marL="2743200">
              <a:spcBef>
                <a:spcPts val="0"/>
              </a:spcBef>
              <a:spcAft>
                <a:spcPts val="0"/>
              </a:spcAft>
              <a:buSzPts val="1100"/>
              <a:buFont typeface="Barlow"/>
              <a:buChar char="■"/>
              <a:defRPr sz="1100">
                <a:latin typeface="Barlow"/>
                <a:ea typeface="Barlow"/>
                <a:cs typeface="Barlow"/>
                <a:sym typeface="Barlow"/>
              </a:defRPr>
            </a:lvl6pPr>
            <a:lvl7pPr indent="-298450" lvl="6" marL="3200400">
              <a:spcBef>
                <a:spcPts val="0"/>
              </a:spcBef>
              <a:spcAft>
                <a:spcPts val="0"/>
              </a:spcAft>
              <a:buSzPts val="1100"/>
              <a:buFont typeface="Barlow"/>
              <a:buChar char="●"/>
              <a:defRPr sz="1100">
                <a:latin typeface="Barlow"/>
                <a:ea typeface="Barlow"/>
                <a:cs typeface="Barlow"/>
                <a:sym typeface="Barlow"/>
              </a:defRPr>
            </a:lvl7pPr>
            <a:lvl8pPr indent="-298450" lvl="7" marL="3657600">
              <a:spcBef>
                <a:spcPts val="0"/>
              </a:spcBef>
              <a:spcAft>
                <a:spcPts val="0"/>
              </a:spcAft>
              <a:buSzPts val="1100"/>
              <a:buFont typeface="Barlow"/>
              <a:buChar char="○"/>
              <a:defRPr sz="1100">
                <a:latin typeface="Barlow"/>
                <a:ea typeface="Barlow"/>
                <a:cs typeface="Barlow"/>
                <a:sym typeface="Barlow"/>
              </a:defRPr>
            </a:lvl8pPr>
            <a:lvl9pPr indent="-298450" lvl="8" marL="4114800">
              <a:spcBef>
                <a:spcPts val="0"/>
              </a:spcBef>
              <a:spcAft>
                <a:spcPts val="0"/>
              </a:spcAft>
              <a:buSzPts val="1100"/>
              <a:buFont typeface="Barlow"/>
              <a:buChar char="■"/>
              <a:defRPr sz="1100">
                <a:latin typeface="Barlow"/>
                <a:ea typeface="Barlow"/>
                <a:cs typeface="Barlow"/>
                <a:sym typeface="Barlow"/>
              </a:defRPr>
            </a:lvl9pPr>
          </a:lstStyle>
          <a:p/>
        </p:txBody>
      </p:sp>
      <p:sp>
        <p:nvSpPr>
          <p:cNvPr id="192" name="Google Shape;192;p29"/>
          <p:cNvSpPr txBox="1"/>
          <p:nvPr>
            <p:ph idx="2" type="subTitle"/>
          </p:nvPr>
        </p:nvSpPr>
        <p:spPr>
          <a:xfrm>
            <a:off x="791150" y="522625"/>
            <a:ext cx="3918300" cy="2154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193" name="Google Shape;193;p2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Trends + Data">
  <p:cSld name="MAIN_POINT">
    <p:bg>
      <p:bgPr>
        <a:solidFill>
          <a:schemeClr val="dk1"/>
        </a:solidFill>
      </p:bgPr>
    </p:bg>
    <p:spTree>
      <p:nvGrpSpPr>
        <p:cNvPr id="194" name="Shape 194"/>
        <p:cNvGrpSpPr/>
        <p:nvPr/>
      </p:nvGrpSpPr>
      <p:grpSpPr>
        <a:xfrm>
          <a:off x="0" y="0"/>
          <a:ext cx="0" cy="0"/>
          <a:chOff x="0" y="0"/>
          <a:chExt cx="0" cy="0"/>
        </a:xfrm>
      </p:grpSpPr>
      <p:sp>
        <p:nvSpPr>
          <p:cNvPr id="195" name="Google Shape;195;p30"/>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196" name="Google Shape;196;p30"/>
          <p:cNvSpPr txBox="1"/>
          <p:nvPr>
            <p:ph idx="2"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p:txBody>
      </p:sp>
      <p:sp>
        <p:nvSpPr>
          <p:cNvPr id="197" name="Google Shape;197;p30"/>
          <p:cNvSpPr txBox="1"/>
          <p:nvPr>
            <p:ph idx="3" type="body"/>
          </p:nvPr>
        </p:nvSpPr>
        <p:spPr>
          <a:xfrm>
            <a:off x="480425" y="534275"/>
            <a:ext cx="4878300" cy="1917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8" name="Google Shape;198;p3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latin typeface="Barlow"/>
                <a:ea typeface="Barlow"/>
                <a:cs typeface="Barlow"/>
                <a:sym typeface="Barlow"/>
              </a:defRPr>
            </a:lvl1pPr>
            <a:lvl2pPr lvl="1" rtl="0">
              <a:buNone/>
              <a:defRPr sz="1100">
                <a:solidFill>
                  <a:schemeClr val="accent3"/>
                </a:solidFill>
                <a:latin typeface="Barlow"/>
                <a:ea typeface="Barlow"/>
                <a:cs typeface="Barlow"/>
                <a:sym typeface="Barlow"/>
              </a:defRPr>
            </a:lvl2pPr>
            <a:lvl3pPr lvl="2" rtl="0">
              <a:buNone/>
              <a:defRPr sz="1100">
                <a:solidFill>
                  <a:schemeClr val="accent3"/>
                </a:solidFill>
                <a:latin typeface="Barlow"/>
                <a:ea typeface="Barlow"/>
                <a:cs typeface="Barlow"/>
                <a:sym typeface="Barlow"/>
              </a:defRPr>
            </a:lvl3pPr>
            <a:lvl4pPr lvl="3" rtl="0">
              <a:buNone/>
              <a:defRPr sz="1100">
                <a:solidFill>
                  <a:schemeClr val="accent3"/>
                </a:solidFill>
                <a:latin typeface="Barlow"/>
                <a:ea typeface="Barlow"/>
                <a:cs typeface="Barlow"/>
                <a:sym typeface="Barlow"/>
              </a:defRPr>
            </a:lvl4pPr>
            <a:lvl5pPr lvl="4" rtl="0">
              <a:buNone/>
              <a:defRPr sz="1100">
                <a:solidFill>
                  <a:schemeClr val="accent3"/>
                </a:solidFill>
                <a:latin typeface="Barlow"/>
                <a:ea typeface="Barlow"/>
                <a:cs typeface="Barlow"/>
                <a:sym typeface="Barlow"/>
              </a:defRPr>
            </a:lvl5pPr>
            <a:lvl6pPr lvl="5" rtl="0">
              <a:buNone/>
              <a:defRPr sz="1100">
                <a:solidFill>
                  <a:schemeClr val="accent3"/>
                </a:solidFill>
                <a:latin typeface="Barlow"/>
                <a:ea typeface="Barlow"/>
                <a:cs typeface="Barlow"/>
                <a:sym typeface="Barlow"/>
              </a:defRPr>
            </a:lvl6pPr>
            <a:lvl7pPr lvl="6" rtl="0">
              <a:buNone/>
              <a:defRPr sz="1100">
                <a:solidFill>
                  <a:schemeClr val="accent3"/>
                </a:solidFill>
                <a:latin typeface="Barlow"/>
                <a:ea typeface="Barlow"/>
                <a:cs typeface="Barlow"/>
                <a:sym typeface="Barlow"/>
              </a:defRPr>
            </a:lvl7pPr>
            <a:lvl8pPr lvl="7" rtl="0">
              <a:buNone/>
              <a:defRPr sz="1100">
                <a:solidFill>
                  <a:schemeClr val="accent3"/>
                </a:solidFill>
                <a:latin typeface="Barlow"/>
                <a:ea typeface="Barlow"/>
                <a:cs typeface="Barlow"/>
                <a:sym typeface="Barlow"/>
              </a:defRPr>
            </a:lvl8pPr>
            <a:lvl9pPr lvl="8" rtl="0">
              <a:buNone/>
              <a:defRPr sz="1100">
                <a:solidFill>
                  <a:schemeClr val="accent3"/>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47">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CUSTOM_14">
    <p:bg>
      <p:bgPr>
        <a:solidFill>
          <a:schemeClr val="dk1"/>
        </a:solidFill>
      </p:bgPr>
    </p:bg>
    <p:spTree>
      <p:nvGrpSpPr>
        <p:cNvPr id="199" name="Shape 199"/>
        <p:cNvGrpSpPr/>
        <p:nvPr/>
      </p:nvGrpSpPr>
      <p:grpSpPr>
        <a:xfrm>
          <a:off x="0" y="0"/>
          <a:ext cx="0" cy="0"/>
          <a:chOff x="0" y="0"/>
          <a:chExt cx="0" cy="0"/>
        </a:xfrm>
      </p:grpSpPr>
      <p:sp>
        <p:nvSpPr>
          <p:cNvPr id="200" name="Google Shape;200;p31"/>
          <p:cNvSpPr txBox="1"/>
          <p:nvPr>
            <p:ph type="title"/>
          </p:nvPr>
        </p:nvSpPr>
        <p:spPr>
          <a:xfrm>
            <a:off x="723861" y="1584738"/>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1" name="Google Shape;201;p31"/>
          <p:cNvSpPr txBox="1"/>
          <p:nvPr>
            <p:ph idx="2" type="title"/>
          </p:nvPr>
        </p:nvSpPr>
        <p:spPr>
          <a:xfrm>
            <a:off x="723861" y="239098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2" name="Google Shape;202;p31"/>
          <p:cNvSpPr txBox="1"/>
          <p:nvPr>
            <p:ph idx="3" type="title"/>
          </p:nvPr>
        </p:nvSpPr>
        <p:spPr>
          <a:xfrm>
            <a:off x="723861" y="315793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3" name="Google Shape;203;p31"/>
          <p:cNvSpPr txBox="1"/>
          <p:nvPr>
            <p:ph idx="4" type="title"/>
          </p:nvPr>
        </p:nvSpPr>
        <p:spPr>
          <a:xfrm>
            <a:off x="723861" y="3954905"/>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4" name="Google Shape;204;p31"/>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05" name="Google Shape;205;p31"/>
          <p:cNvSpPr txBox="1"/>
          <p:nvPr>
            <p:ph idx="5" type="body"/>
          </p:nvPr>
        </p:nvSpPr>
        <p:spPr>
          <a:xfrm>
            <a:off x="480425" y="610475"/>
            <a:ext cx="4878300" cy="37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317500" lvl="1" marL="9144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indent="-311150" lvl="2" marL="137160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indent="-304800" lvl="3" marL="1828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2100" lvl="5" marL="27432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indent="-285750" lvl="6" marL="320040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indent="-279400" lvl="7" marL="36576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indent="-273050" lvl="8" marL="411480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p:txBody>
      </p:sp>
      <p:sp>
        <p:nvSpPr>
          <p:cNvPr id="206" name="Google Shape;206;p3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 Thank You">
  <p:cSld name="CUSTOM_13">
    <p:bg>
      <p:bgPr>
        <a:solidFill>
          <a:schemeClr val="lt1"/>
        </a:solidFill>
      </p:bgPr>
    </p:bg>
    <p:spTree>
      <p:nvGrpSpPr>
        <p:cNvPr id="207" name="Shape 207"/>
        <p:cNvGrpSpPr/>
        <p:nvPr/>
      </p:nvGrpSpPr>
      <p:grpSpPr>
        <a:xfrm>
          <a:off x="0" y="0"/>
          <a:ext cx="0" cy="0"/>
          <a:chOff x="0" y="0"/>
          <a:chExt cx="0" cy="0"/>
        </a:xfrm>
      </p:grpSpPr>
      <p:sp>
        <p:nvSpPr>
          <p:cNvPr id="208" name="Google Shape;208;p32"/>
          <p:cNvSpPr txBox="1"/>
          <p:nvPr>
            <p:ph type="title"/>
          </p:nvPr>
        </p:nvSpPr>
        <p:spPr>
          <a:xfrm>
            <a:off x="455221" y="1321125"/>
            <a:ext cx="5094600" cy="1749900"/>
          </a:xfrm>
          <a:prstGeom prst="rect">
            <a:avLst/>
          </a:prstGeom>
          <a:noFill/>
        </p:spPr>
        <p:txBody>
          <a:bodyPr anchorCtr="0" anchor="t" bIns="91425" lIns="91425" spcFirstLastPara="1" rIns="91425" wrap="square" tIns="91425">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p:txBody>
      </p:sp>
      <p:sp>
        <p:nvSpPr>
          <p:cNvPr id="209" name="Google Shape;209;p32"/>
          <p:cNvSpPr txBox="1"/>
          <p:nvPr>
            <p:ph idx="1" type="body"/>
          </p:nvPr>
        </p:nvSpPr>
        <p:spPr>
          <a:xfrm>
            <a:off x="567029" y="4500404"/>
            <a:ext cx="1015800" cy="266100"/>
          </a:xfrm>
          <a:prstGeom prst="rect">
            <a:avLst/>
          </a:prstGeom>
          <a:ln cap="flat" cmpd="sng" w="9525">
            <a:solidFill>
              <a:schemeClr val="dk1"/>
            </a:solidFill>
            <a:prstDash val="solid"/>
            <a:round/>
            <a:headEnd len="sm" w="sm" type="none"/>
            <a:tailEnd len="sm" w="sm" type="none"/>
          </a:ln>
        </p:spPr>
        <p:txBody>
          <a:bodyPr anchorCtr="0" anchor="t" bIns="0" lIns="0" spcFirstLastPara="1" rIns="0" wrap="square" tIns="0">
            <a:sp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210" name="Google Shape;210;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TITLE_AND_DESCRIPTION">
    <p:spTree>
      <p:nvGrpSpPr>
        <p:cNvPr id="211" name="Shape 211"/>
        <p:cNvGrpSpPr/>
        <p:nvPr/>
      </p:nvGrpSpPr>
      <p:grpSpPr>
        <a:xfrm>
          <a:off x="0" y="0"/>
          <a:ext cx="0" cy="0"/>
          <a:chOff x="0" y="0"/>
          <a:chExt cx="0" cy="0"/>
        </a:xfrm>
      </p:grpSpPr>
      <p:sp>
        <p:nvSpPr>
          <p:cNvPr id="212" name="Google Shape;212;p33"/>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p:txBody>
      </p:sp>
      <p:sp>
        <p:nvSpPr>
          <p:cNvPr id="213" name="Google Shape;213;p33"/>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p:txBody>
      </p:sp>
      <p:sp>
        <p:nvSpPr>
          <p:cNvPr id="214" name="Google Shape;214;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Size / Pie Graph">
  <p:cSld name="CAPTION_ONLY">
    <p:bg>
      <p:bgPr>
        <a:solidFill>
          <a:schemeClr val="dk1"/>
        </a:solidFill>
      </p:bgPr>
    </p:bg>
    <p:spTree>
      <p:nvGrpSpPr>
        <p:cNvPr id="215" name="Shape 215"/>
        <p:cNvGrpSpPr/>
        <p:nvPr/>
      </p:nvGrpSpPr>
      <p:grpSpPr>
        <a:xfrm>
          <a:off x="0" y="0"/>
          <a:ext cx="0" cy="0"/>
          <a:chOff x="0" y="0"/>
          <a:chExt cx="0" cy="0"/>
        </a:xfrm>
      </p:grpSpPr>
      <p:sp>
        <p:nvSpPr>
          <p:cNvPr id="216" name="Google Shape;216;p34"/>
          <p:cNvSpPr/>
          <p:nvPr/>
        </p:nvSpPr>
        <p:spPr>
          <a:xfrm>
            <a:off x="0" y="0"/>
            <a:ext cx="9144000" cy="1631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4"/>
          <p:cNvSpPr txBox="1"/>
          <p:nvPr>
            <p:ph idx="1" type="subTitle"/>
          </p:nvPr>
        </p:nvSpPr>
        <p:spPr>
          <a:xfrm>
            <a:off x="791150" y="522625"/>
            <a:ext cx="4977300" cy="11082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8" name="Google Shape;218;p34"/>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23850" lvl="1" marL="914400">
              <a:spcBef>
                <a:spcPts val="0"/>
              </a:spcBef>
              <a:spcAft>
                <a:spcPts val="0"/>
              </a:spcAft>
              <a:buClr>
                <a:schemeClr val="lt1"/>
              </a:buClr>
              <a:buSzPts val="1500"/>
              <a:buChar char="○"/>
              <a:defRPr sz="1500">
                <a:solidFill>
                  <a:schemeClr val="lt1"/>
                </a:solidFill>
              </a:defRPr>
            </a:lvl2pPr>
            <a:lvl3pPr indent="-323850" lvl="2" marL="1371600">
              <a:spcBef>
                <a:spcPts val="0"/>
              </a:spcBef>
              <a:spcAft>
                <a:spcPts val="0"/>
              </a:spcAft>
              <a:buClr>
                <a:schemeClr val="lt1"/>
              </a:buClr>
              <a:buSzPts val="1500"/>
              <a:buChar char="■"/>
              <a:defRPr sz="1500">
                <a:solidFill>
                  <a:schemeClr val="lt1"/>
                </a:solidFill>
              </a:defRPr>
            </a:lvl3pPr>
            <a:lvl4pPr indent="-323850" lvl="3" marL="1828800">
              <a:spcBef>
                <a:spcPts val="0"/>
              </a:spcBef>
              <a:spcAft>
                <a:spcPts val="0"/>
              </a:spcAft>
              <a:buClr>
                <a:schemeClr val="lt1"/>
              </a:buClr>
              <a:buSzPts val="1500"/>
              <a:buChar char="●"/>
              <a:defRPr sz="1500">
                <a:solidFill>
                  <a:schemeClr val="lt1"/>
                </a:solidFill>
              </a:defRPr>
            </a:lvl4pPr>
            <a:lvl5pPr indent="-323850" lvl="4" marL="2286000">
              <a:spcBef>
                <a:spcPts val="0"/>
              </a:spcBef>
              <a:spcAft>
                <a:spcPts val="0"/>
              </a:spcAft>
              <a:buClr>
                <a:schemeClr val="lt1"/>
              </a:buClr>
              <a:buSzPts val="1500"/>
              <a:buChar char="○"/>
              <a:defRPr sz="1500">
                <a:solidFill>
                  <a:schemeClr val="lt1"/>
                </a:solidFill>
              </a:defRPr>
            </a:lvl5pPr>
            <a:lvl6pPr indent="-323850" lvl="5" marL="2743200">
              <a:spcBef>
                <a:spcPts val="0"/>
              </a:spcBef>
              <a:spcAft>
                <a:spcPts val="0"/>
              </a:spcAft>
              <a:buClr>
                <a:schemeClr val="lt1"/>
              </a:buClr>
              <a:buSzPts val="1500"/>
              <a:buChar char="■"/>
              <a:defRPr sz="1500">
                <a:solidFill>
                  <a:schemeClr val="lt1"/>
                </a:solidFill>
              </a:defRPr>
            </a:lvl6pPr>
            <a:lvl7pPr indent="-323850" lvl="6" marL="3200400">
              <a:spcBef>
                <a:spcPts val="0"/>
              </a:spcBef>
              <a:spcAft>
                <a:spcPts val="0"/>
              </a:spcAft>
              <a:buClr>
                <a:schemeClr val="lt1"/>
              </a:buClr>
              <a:buSzPts val="1500"/>
              <a:buChar char="●"/>
              <a:defRPr sz="1500">
                <a:solidFill>
                  <a:schemeClr val="lt1"/>
                </a:solidFill>
              </a:defRPr>
            </a:lvl7pPr>
            <a:lvl8pPr indent="-323850" lvl="7" marL="3657600">
              <a:spcBef>
                <a:spcPts val="0"/>
              </a:spcBef>
              <a:spcAft>
                <a:spcPts val="0"/>
              </a:spcAft>
              <a:buClr>
                <a:schemeClr val="lt1"/>
              </a:buClr>
              <a:buSzPts val="1500"/>
              <a:buChar char="○"/>
              <a:defRPr sz="1500">
                <a:solidFill>
                  <a:schemeClr val="lt1"/>
                </a:solidFill>
              </a:defRPr>
            </a:lvl8pPr>
            <a:lvl9pPr indent="-323850" lvl="8" marL="4114800">
              <a:spcBef>
                <a:spcPts val="0"/>
              </a:spcBef>
              <a:spcAft>
                <a:spcPts val="0"/>
              </a:spcAft>
              <a:buClr>
                <a:schemeClr val="lt1"/>
              </a:buClr>
              <a:buSzPts val="1500"/>
              <a:buChar char="■"/>
              <a:defRPr sz="1500">
                <a:solidFill>
                  <a:schemeClr val="lt1"/>
                </a:solidFill>
              </a:defRPr>
            </a:lvl9pPr>
          </a:lstStyle>
          <a:p/>
        </p:txBody>
      </p:sp>
      <p:sp>
        <p:nvSpPr>
          <p:cNvPr id="219" name="Google Shape;219;p3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20" name="Google Shape;220;p34"/>
          <p:cNvSpPr/>
          <p:nvPr/>
        </p:nvSpPr>
        <p:spPr>
          <a:xfrm>
            <a:off x="4416275" y="1976923"/>
            <a:ext cx="4045200" cy="2871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4"/>
          <p:cNvSpPr/>
          <p:nvPr/>
        </p:nvSpPr>
        <p:spPr>
          <a:xfrm rot="444408">
            <a:off x="5636457" y="2500588"/>
            <a:ext cx="1505663" cy="1505327"/>
          </a:xfrm>
          <a:prstGeom prst="pie">
            <a:avLst>
              <a:gd fmla="val 8241844" name="adj1"/>
              <a:gd fmla="val 12554936" name="adj2"/>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fferentiators / 4 column text">
  <p:cSld name="BIG_NUMBER">
    <p:bg>
      <p:bgPr>
        <a:solidFill>
          <a:schemeClr val="dk1"/>
        </a:solidFill>
      </p:bgPr>
    </p:bg>
    <p:spTree>
      <p:nvGrpSpPr>
        <p:cNvPr id="222" name="Shape 222"/>
        <p:cNvGrpSpPr/>
        <p:nvPr/>
      </p:nvGrpSpPr>
      <p:grpSpPr>
        <a:xfrm>
          <a:off x="0" y="0"/>
          <a:ext cx="0" cy="0"/>
          <a:chOff x="0" y="0"/>
          <a:chExt cx="0" cy="0"/>
        </a:xfrm>
      </p:grpSpPr>
      <p:sp>
        <p:nvSpPr>
          <p:cNvPr id="223" name="Google Shape;223;p35"/>
          <p:cNvSpPr/>
          <p:nvPr/>
        </p:nvSpPr>
        <p:spPr>
          <a:xfrm>
            <a:off x="0" y="1324925"/>
            <a:ext cx="4572000" cy="191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p>
        </p:txBody>
      </p:sp>
      <p:sp>
        <p:nvSpPr>
          <p:cNvPr id="224" name="Google Shape;224;p35"/>
          <p:cNvSpPr/>
          <p:nvPr/>
        </p:nvSpPr>
        <p:spPr>
          <a:xfrm>
            <a:off x="0" y="3235076"/>
            <a:ext cx="4572000" cy="19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dk2"/>
              </a:solidFill>
            </a:endParaRPr>
          </a:p>
        </p:txBody>
      </p:sp>
      <p:sp>
        <p:nvSpPr>
          <p:cNvPr id="225" name="Google Shape;225;p35"/>
          <p:cNvSpPr/>
          <p:nvPr/>
        </p:nvSpPr>
        <p:spPr>
          <a:xfrm>
            <a:off x="4571892" y="3235076"/>
            <a:ext cx="4572000" cy="191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lt1"/>
              </a:solidFill>
            </a:endParaRPr>
          </a:p>
        </p:txBody>
      </p:sp>
      <p:sp>
        <p:nvSpPr>
          <p:cNvPr id="226" name="Google Shape;226;p35"/>
          <p:cNvSpPr/>
          <p:nvPr/>
        </p:nvSpPr>
        <p:spPr>
          <a:xfrm>
            <a:off x="4571892" y="1324925"/>
            <a:ext cx="4572000" cy="191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accent5"/>
              </a:solidFill>
            </a:endParaRPr>
          </a:p>
        </p:txBody>
      </p:sp>
      <p:sp>
        <p:nvSpPr>
          <p:cNvPr id="227" name="Google Shape;227;p35"/>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28" name="Google Shape;228;p35"/>
          <p:cNvSpPr txBox="1"/>
          <p:nvPr>
            <p:ph idx="2" type="body"/>
          </p:nvPr>
        </p:nvSpPr>
        <p:spPr>
          <a:xfrm>
            <a:off x="480425" y="610475"/>
            <a:ext cx="4878300" cy="600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29" name="Google Shape;229;p3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blank">
  <p:cSld name="BLANK">
    <p:spTree>
      <p:nvGrpSpPr>
        <p:cNvPr id="230" name="Shape 230"/>
        <p:cNvGrpSpPr/>
        <p:nvPr/>
      </p:nvGrpSpPr>
      <p:grpSpPr>
        <a:xfrm>
          <a:off x="0" y="0"/>
          <a:ext cx="0" cy="0"/>
          <a:chOff x="0" y="0"/>
          <a:chExt cx="0" cy="0"/>
        </a:xfrm>
      </p:grpSpPr>
      <p:sp>
        <p:nvSpPr>
          <p:cNvPr id="231" name="Google Shape;231;p36"/>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32" name="Google Shape;232;p36"/>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p:txBody>
      </p:sp>
      <p:sp>
        <p:nvSpPr>
          <p:cNvPr id="233" name="Google Shape;233;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1">
    <p:bg>
      <p:bgPr>
        <a:solidFill>
          <a:schemeClr val="dk1"/>
        </a:solidFill>
      </p:bgPr>
    </p:bg>
    <p:spTree>
      <p:nvGrpSpPr>
        <p:cNvPr id="234" name="Shape 234"/>
        <p:cNvGrpSpPr/>
        <p:nvPr/>
      </p:nvGrpSpPr>
      <p:grpSpPr>
        <a:xfrm>
          <a:off x="0" y="0"/>
          <a:ext cx="0" cy="0"/>
          <a:chOff x="0" y="0"/>
          <a:chExt cx="0" cy="0"/>
        </a:xfrm>
      </p:grpSpPr>
      <p:sp>
        <p:nvSpPr>
          <p:cNvPr id="235" name="Google Shape;235;p37"/>
          <p:cNvSpPr/>
          <p:nvPr/>
        </p:nvSpPr>
        <p:spPr>
          <a:xfrm>
            <a:off x="0" y="0"/>
            <a:ext cx="9144000" cy="163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7"/>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37" name="Google Shape;237;p37"/>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lt1"/>
              </a:buClr>
              <a:buSzPts val="2800"/>
              <a:buChar char="●"/>
              <a:defRPr sz="2800">
                <a:solidFill>
                  <a:schemeClr val="lt1"/>
                </a:solidFill>
              </a:defRPr>
            </a:lvl1pPr>
            <a:lvl2pPr indent="-406400" lvl="1" marL="914400">
              <a:spcBef>
                <a:spcPts val="0"/>
              </a:spcBef>
              <a:spcAft>
                <a:spcPts val="0"/>
              </a:spcAft>
              <a:buClr>
                <a:schemeClr val="lt1"/>
              </a:buClr>
              <a:buSzPts val="2800"/>
              <a:buChar char="○"/>
              <a:defRPr sz="2800">
                <a:solidFill>
                  <a:schemeClr val="lt1"/>
                </a:solidFill>
              </a:defRPr>
            </a:lvl2pPr>
            <a:lvl3pPr indent="-406400" lvl="2" marL="1371600">
              <a:spcBef>
                <a:spcPts val="0"/>
              </a:spcBef>
              <a:spcAft>
                <a:spcPts val="0"/>
              </a:spcAft>
              <a:buClr>
                <a:schemeClr val="lt1"/>
              </a:buClr>
              <a:buSzPts val="2800"/>
              <a:buChar char="■"/>
              <a:defRPr sz="2800">
                <a:solidFill>
                  <a:schemeClr val="lt1"/>
                </a:solidFill>
              </a:defRPr>
            </a:lvl3pPr>
            <a:lvl4pPr indent="-406400" lvl="3" marL="1828800">
              <a:spcBef>
                <a:spcPts val="0"/>
              </a:spcBef>
              <a:spcAft>
                <a:spcPts val="0"/>
              </a:spcAft>
              <a:buClr>
                <a:schemeClr val="lt1"/>
              </a:buClr>
              <a:buSzPts val="2800"/>
              <a:buChar char="●"/>
              <a:defRPr sz="2800">
                <a:solidFill>
                  <a:schemeClr val="lt1"/>
                </a:solidFill>
              </a:defRPr>
            </a:lvl4pPr>
            <a:lvl5pPr indent="-406400" lvl="4" marL="2286000">
              <a:spcBef>
                <a:spcPts val="0"/>
              </a:spcBef>
              <a:spcAft>
                <a:spcPts val="0"/>
              </a:spcAft>
              <a:buClr>
                <a:schemeClr val="lt1"/>
              </a:buClr>
              <a:buSzPts val="2800"/>
              <a:buChar char="○"/>
              <a:defRPr sz="2800">
                <a:solidFill>
                  <a:schemeClr val="lt1"/>
                </a:solidFill>
              </a:defRPr>
            </a:lvl5pPr>
            <a:lvl6pPr indent="-406400" lvl="5" marL="2743200">
              <a:spcBef>
                <a:spcPts val="0"/>
              </a:spcBef>
              <a:spcAft>
                <a:spcPts val="0"/>
              </a:spcAft>
              <a:buClr>
                <a:schemeClr val="lt1"/>
              </a:buClr>
              <a:buSzPts val="2800"/>
              <a:buChar char="■"/>
              <a:defRPr sz="2800">
                <a:solidFill>
                  <a:schemeClr val="lt1"/>
                </a:solidFill>
              </a:defRPr>
            </a:lvl6pPr>
            <a:lvl7pPr indent="-406400" lvl="6" marL="3200400">
              <a:spcBef>
                <a:spcPts val="0"/>
              </a:spcBef>
              <a:spcAft>
                <a:spcPts val="0"/>
              </a:spcAft>
              <a:buClr>
                <a:schemeClr val="lt1"/>
              </a:buClr>
              <a:buSzPts val="2800"/>
              <a:buChar char="●"/>
              <a:defRPr sz="2800">
                <a:solidFill>
                  <a:schemeClr val="lt1"/>
                </a:solidFill>
              </a:defRPr>
            </a:lvl7pPr>
            <a:lvl8pPr indent="-406400" lvl="7" marL="3657600">
              <a:spcBef>
                <a:spcPts val="0"/>
              </a:spcBef>
              <a:spcAft>
                <a:spcPts val="0"/>
              </a:spcAft>
              <a:buClr>
                <a:schemeClr val="lt1"/>
              </a:buClr>
              <a:buSzPts val="2800"/>
              <a:buChar char="○"/>
              <a:defRPr sz="2800">
                <a:solidFill>
                  <a:schemeClr val="lt1"/>
                </a:solidFill>
              </a:defRPr>
            </a:lvl8pPr>
            <a:lvl9pPr indent="-406400" lvl="8" marL="4114800">
              <a:spcBef>
                <a:spcPts val="0"/>
              </a:spcBef>
              <a:spcAft>
                <a:spcPts val="0"/>
              </a:spcAft>
              <a:buClr>
                <a:schemeClr val="lt1"/>
              </a:buClr>
              <a:buSzPts val="2800"/>
              <a:buChar char="■"/>
              <a:defRPr sz="2800">
                <a:solidFill>
                  <a:schemeClr val="lt1"/>
                </a:solidFill>
              </a:defRPr>
            </a:lvl9pPr>
          </a:lstStyle>
          <a:p/>
        </p:txBody>
      </p:sp>
      <p:sp>
        <p:nvSpPr>
          <p:cNvPr id="238" name="Google Shape;238;p3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ckground Image + Text">
  <p:cSld name="CUSTOM">
    <p:spTree>
      <p:nvGrpSpPr>
        <p:cNvPr id="239" name="Shape 239"/>
        <p:cNvGrpSpPr/>
        <p:nvPr/>
      </p:nvGrpSpPr>
      <p:grpSpPr>
        <a:xfrm>
          <a:off x="0" y="0"/>
          <a:ext cx="0" cy="0"/>
          <a:chOff x="0" y="0"/>
          <a:chExt cx="0" cy="0"/>
        </a:xfrm>
      </p:grpSpPr>
      <p:sp>
        <p:nvSpPr>
          <p:cNvPr id="240" name="Google Shape;240;p38"/>
          <p:cNvSpPr/>
          <p:nvPr>
            <p:ph idx="2" type="pic"/>
          </p:nvPr>
        </p:nvSpPr>
        <p:spPr>
          <a:xfrm>
            <a:off x="0" y="0"/>
            <a:ext cx="9144000" cy="5143500"/>
          </a:xfrm>
          <a:prstGeom prst="rect">
            <a:avLst/>
          </a:prstGeom>
          <a:noFill/>
          <a:ln>
            <a:noFill/>
          </a:ln>
        </p:spPr>
      </p:sp>
      <p:sp>
        <p:nvSpPr>
          <p:cNvPr id="241" name="Google Shape;241;p38"/>
          <p:cNvSpPr txBox="1"/>
          <p:nvPr>
            <p:ph idx="1" type="body"/>
          </p:nvPr>
        </p:nvSpPr>
        <p:spPr>
          <a:xfrm>
            <a:off x="4655675" y="956675"/>
            <a:ext cx="3965400" cy="775200"/>
          </a:xfrm>
          <a:prstGeom prst="rect">
            <a:avLst/>
          </a:prstGeom>
          <a:solidFill>
            <a:schemeClr val="lt1"/>
          </a:solidFill>
        </p:spPr>
        <p:txBody>
          <a:bodyPr anchorCtr="0" anchor="t" bIns="274300" lIns="274300" spcFirstLastPara="1" rIns="274300" wrap="square" tIns="0">
            <a:noAutofit/>
          </a:bodyPr>
          <a:lstStyle>
            <a:lvl1pPr indent="-298450" lvl="0" marL="457200">
              <a:spcBef>
                <a:spcPts val="0"/>
              </a:spcBef>
              <a:spcAft>
                <a:spcPts val="0"/>
              </a:spcAft>
              <a:buClr>
                <a:schemeClr val="dk1"/>
              </a:buClr>
              <a:buSzPts val="1100"/>
              <a:buFont typeface="Barlow"/>
              <a:buChar char="●"/>
              <a:defRPr sz="1100">
                <a:latin typeface="Barlow"/>
                <a:ea typeface="Barlow"/>
                <a:cs typeface="Barlow"/>
                <a:sym typeface="Barlow"/>
              </a:defRPr>
            </a:lvl1pPr>
            <a:lvl2pPr indent="-298450" lvl="1" marL="914400">
              <a:spcBef>
                <a:spcPts val="0"/>
              </a:spcBef>
              <a:spcAft>
                <a:spcPts val="0"/>
              </a:spcAft>
              <a:buClr>
                <a:schemeClr val="dk1"/>
              </a:buClr>
              <a:buSzPts val="1100"/>
              <a:buFont typeface="Barlow"/>
              <a:buChar char="○"/>
              <a:defRPr sz="1100">
                <a:latin typeface="Barlow"/>
                <a:ea typeface="Barlow"/>
                <a:cs typeface="Barlow"/>
                <a:sym typeface="Barlow"/>
              </a:defRPr>
            </a:lvl2pPr>
            <a:lvl3pPr indent="-298450" lvl="2" marL="1371600">
              <a:spcBef>
                <a:spcPts val="0"/>
              </a:spcBef>
              <a:spcAft>
                <a:spcPts val="0"/>
              </a:spcAft>
              <a:buClr>
                <a:schemeClr val="dk1"/>
              </a:buClr>
              <a:buSzPts val="1100"/>
              <a:buFont typeface="Barlow"/>
              <a:buChar char="■"/>
              <a:defRPr sz="1100">
                <a:latin typeface="Barlow"/>
                <a:ea typeface="Barlow"/>
                <a:cs typeface="Barlow"/>
                <a:sym typeface="Barlow"/>
              </a:defRPr>
            </a:lvl3pPr>
            <a:lvl4pPr indent="-298450" lvl="3" marL="1828800">
              <a:spcBef>
                <a:spcPts val="0"/>
              </a:spcBef>
              <a:spcAft>
                <a:spcPts val="0"/>
              </a:spcAft>
              <a:buClr>
                <a:schemeClr val="dk1"/>
              </a:buClr>
              <a:buSzPts val="1100"/>
              <a:buFont typeface="Barlow"/>
              <a:buChar char="●"/>
              <a:defRPr sz="1100">
                <a:latin typeface="Barlow"/>
                <a:ea typeface="Barlow"/>
                <a:cs typeface="Barlow"/>
                <a:sym typeface="Barlow"/>
              </a:defRPr>
            </a:lvl4pPr>
            <a:lvl5pPr indent="-298450" lvl="4" marL="2286000">
              <a:spcBef>
                <a:spcPts val="0"/>
              </a:spcBef>
              <a:spcAft>
                <a:spcPts val="0"/>
              </a:spcAft>
              <a:buClr>
                <a:schemeClr val="dk1"/>
              </a:buClr>
              <a:buSzPts val="1100"/>
              <a:buFont typeface="Barlow"/>
              <a:buChar char="○"/>
              <a:defRPr>
                <a:latin typeface="Barlow"/>
                <a:ea typeface="Barlow"/>
                <a:cs typeface="Barlow"/>
                <a:sym typeface="Barlow"/>
              </a:defRPr>
            </a:lvl5pPr>
            <a:lvl6pPr indent="-298450" lvl="5" marL="2743200">
              <a:spcBef>
                <a:spcPts val="0"/>
              </a:spcBef>
              <a:spcAft>
                <a:spcPts val="0"/>
              </a:spcAft>
              <a:buClr>
                <a:schemeClr val="dk1"/>
              </a:buClr>
              <a:buSzPts val="1100"/>
              <a:buFont typeface="Barlow"/>
              <a:buChar char="■"/>
              <a:defRPr sz="1100">
                <a:latin typeface="Barlow"/>
                <a:ea typeface="Barlow"/>
                <a:cs typeface="Barlow"/>
                <a:sym typeface="Barlow"/>
              </a:defRPr>
            </a:lvl6pPr>
            <a:lvl7pPr indent="-298450" lvl="6" marL="3200400">
              <a:spcBef>
                <a:spcPts val="0"/>
              </a:spcBef>
              <a:spcAft>
                <a:spcPts val="0"/>
              </a:spcAft>
              <a:buClr>
                <a:schemeClr val="dk1"/>
              </a:buClr>
              <a:buSzPts val="1100"/>
              <a:buFont typeface="Barlow"/>
              <a:buChar char="●"/>
              <a:defRPr sz="1100">
                <a:latin typeface="Barlow"/>
                <a:ea typeface="Barlow"/>
                <a:cs typeface="Barlow"/>
                <a:sym typeface="Barlow"/>
              </a:defRPr>
            </a:lvl7pPr>
            <a:lvl8pPr indent="-298450" lvl="7" marL="3657600">
              <a:spcBef>
                <a:spcPts val="0"/>
              </a:spcBef>
              <a:spcAft>
                <a:spcPts val="0"/>
              </a:spcAft>
              <a:buClr>
                <a:schemeClr val="dk1"/>
              </a:buClr>
              <a:buSzPts val="1100"/>
              <a:buFont typeface="Barlow"/>
              <a:buChar char="○"/>
              <a:defRPr sz="1100">
                <a:latin typeface="Barlow"/>
                <a:ea typeface="Barlow"/>
                <a:cs typeface="Barlow"/>
                <a:sym typeface="Barlow"/>
              </a:defRPr>
            </a:lvl8pPr>
            <a:lvl9pPr indent="-298450" lvl="8" marL="4114800">
              <a:spcBef>
                <a:spcPts val="0"/>
              </a:spcBef>
              <a:spcAft>
                <a:spcPts val="0"/>
              </a:spcAft>
              <a:buClr>
                <a:schemeClr val="dk1"/>
              </a:buClr>
              <a:buSzPts val="1100"/>
              <a:buFont typeface="Barlow"/>
              <a:buChar char="■"/>
              <a:defRPr sz="1100">
                <a:latin typeface="Barlow"/>
                <a:ea typeface="Barlow"/>
                <a:cs typeface="Barlow"/>
                <a:sym typeface="Barlow"/>
              </a:defRPr>
            </a:lvl9pPr>
          </a:lstStyle>
          <a:p/>
        </p:txBody>
      </p:sp>
      <p:sp>
        <p:nvSpPr>
          <p:cNvPr id="242" name="Google Shape;242;p38"/>
          <p:cNvSpPr txBox="1"/>
          <p:nvPr>
            <p:ph idx="3" type="subTitle"/>
          </p:nvPr>
        </p:nvSpPr>
        <p:spPr>
          <a:xfrm>
            <a:off x="4655675" y="522900"/>
            <a:ext cx="3965400" cy="442800"/>
          </a:xfrm>
          <a:prstGeom prst="rect">
            <a:avLst/>
          </a:prstGeom>
          <a:solidFill>
            <a:schemeClr val="lt1"/>
          </a:solidFill>
        </p:spPr>
        <p:txBody>
          <a:bodyPr anchorCtr="0" anchor="b" bIns="0" lIns="274300" spcFirstLastPara="1" rIns="274300" wrap="square" tIns="27430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43" name="Google Shape;243;p38"/>
          <p:cNvSpPr txBox="1"/>
          <p:nvPr>
            <p:ph idx="4" type="body"/>
          </p:nvPr>
        </p:nvSpPr>
        <p:spPr>
          <a:xfrm>
            <a:off x="524350" y="4144800"/>
            <a:ext cx="1558800" cy="475800"/>
          </a:xfrm>
          <a:prstGeom prst="rect">
            <a:avLst/>
          </a:prstGeom>
          <a:solidFill>
            <a:schemeClr val="lt1"/>
          </a:solidFill>
        </p:spPr>
        <p:txBody>
          <a:bodyPr anchorCtr="0" anchor="t" bIns="137150" lIns="137150" spcFirstLastPara="1" rIns="137150" wrap="square" tIns="137150">
            <a:noAutofit/>
          </a:bodyPr>
          <a:lstStyle>
            <a:lvl1pPr indent="-273050" lvl="0" marL="457200">
              <a:spcBef>
                <a:spcPts val="0"/>
              </a:spcBef>
              <a:spcAft>
                <a:spcPts val="0"/>
              </a:spcAft>
              <a:buClr>
                <a:schemeClr val="dk1"/>
              </a:buClr>
              <a:buSzPts val="700"/>
              <a:buFont typeface="Barlow"/>
              <a:buChar char="●"/>
              <a:defRPr sz="700">
                <a:latin typeface="Barlow"/>
                <a:ea typeface="Barlow"/>
                <a:cs typeface="Barlow"/>
                <a:sym typeface="Barlow"/>
              </a:defRPr>
            </a:lvl1pPr>
            <a:lvl2pPr indent="-273050" lvl="1" marL="914400">
              <a:spcBef>
                <a:spcPts val="0"/>
              </a:spcBef>
              <a:spcAft>
                <a:spcPts val="0"/>
              </a:spcAft>
              <a:buClr>
                <a:schemeClr val="dk1"/>
              </a:buClr>
              <a:buSzPts val="700"/>
              <a:buFont typeface="Barlow"/>
              <a:buChar char="○"/>
              <a:defRPr sz="700">
                <a:latin typeface="Barlow"/>
                <a:ea typeface="Barlow"/>
                <a:cs typeface="Barlow"/>
                <a:sym typeface="Barlow"/>
              </a:defRPr>
            </a:lvl2pPr>
            <a:lvl3pPr indent="-273050" lvl="2" marL="1371600">
              <a:spcBef>
                <a:spcPts val="0"/>
              </a:spcBef>
              <a:spcAft>
                <a:spcPts val="0"/>
              </a:spcAft>
              <a:buClr>
                <a:schemeClr val="dk1"/>
              </a:buClr>
              <a:buSzPts val="700"/>
              <a:buFont typeface="Barlow"/>
              <a:buChar char="■"/>
              <a:defRPr sz="700">
                <a:latin typeface="Barlow"/>
                <a:ea typeface="Barlow"/>
                <a:cs typeface="Barlow"/>
                <a:sym typeface="Barlow"/>
              </a:defRPr>
            </a:lvl3pPr>
            <a:lvl4pPr indent="-273050" lvl="3" marL="1828800">
              <a:spcBef>
                <a:spcPts val="0"/>
              </a:spcBef>
              <a:spcAft>
                <a:spcPts val="0"/>
              </a:spcAft>
              <a:buClr>
                <a:schemeClr val="dk1"/>
              </a:buClr>
              <a:buSzPts val="700"/>
              <a:buFont typeface="Barlow"/>
              <a:buChar char="●"/>
              <a:defRPr sz="700">
                <a:latin typeface="Barlow"/>
                <a:ea typeface="Barlow"/>
                <a:cs typeface="Barlow"/>
                <a:sym typeface="Barlow"/>
              </a:defRPr>
            </a:lvl4pPr>
            <a:lvl5pPr indent="-273050" lvl="4" marL="2286000">
              <a:spcBef>
                <a:spcPts val="0"/>
              </a:spcBef>
              <a:spcAft>
                <a:spcPts val="0"/>
              </a:spcAft>
              <a:buClr>
                <a:schemeClr val="dk1"/>
              </a:buClr>
              <a:buSzPts val="700"/>
              <a:buFont typeface="Barlow"/>
              <a:buChar char="○"/>
              <a:defRPr sz="700">
                <a:latin typeface="Barlow"/>
                <a:ea typeface="Barlow"/>
                <a:cs typeface="Barlow"/>
                <a:sym typeface="Barlow"/>
              </a:defRPr>
            </a:lvl5pPr>
            <a:lvl6pPr indent="-273050" lvl="5" marL="2743200">
              <a:spcBef>
                <a:spcPts val="0"/>
              </a:spcBef>
              <a:spcAft>
                <a:spcPts val="0"/>
              </a:spcAft>
              <a:buClr>
                <a:schemeClr val="dk1"/>
              </a:buClr>
              <a:buSzPts val="700"/>
              <a:buFont typeface="Barlow"/>
              <a:buChar char="■"/>
              <a:defRPr sz="700">
                <a:latin typeface="Barlow"/>
                <a:ea typeface="Barlow"/>
                <a:cs typeface="Barlow"/>
                <a:sym typeface="Barlow"/>
              </a:defRPr>
            </a:lvl6pPr>
            <a:lvl7pPr indent="-273050" lvl="6" marL="3200400">
              <a:spcBef>
                <a:spcPts val="0"/>
              </a:spcBef>
              <a:spcAft>
                <a:spcPts val="0"/>
              </a:spcAft>
              <a:buClr>
                <a:schemeClr val="dk1"/>
              </a:buClr>
              <a:buSzPts val="700"/>
              <a:buFont typeface="Barlow"/>
              <a:buChar char="●"/>
              <a:defRPr sz="700">
                <a:latin typeface="Barlow"/>
                <a:ea typeface="Barlow"/>
                <a:cs typeface="Barlow"/>
                <a:sym typeface="Barlow"/>
              </a:defRPr>
            </a:lvl7pPr>
            <a:lvl8pPr indent="-273050" lvl="7" marL="3657600">
              <a:spcBef>
                <a:spcPts val="0"/>
              </a:spcBef>
              <a:spcAft>
                <a:spcPts val="0"/>
              </a:spcAft>
              <a:buClr>
                <a:schemeClr val="dk1"/>
              </a:buClr>
              <a:buSzPts val="700"/>
              <a:buFont typeface="Barlow"/>
              <a:buChar char="○"/>
              <a:defRPr sz="700">
                <a:latin typeface="Barlow"/>
                <a:ea typeface="Barlow"/>
                <a:cs typeface="Barlow"/>
                <a:sym typeface="Barlow"/>
              </a:defRPr>
            </a:lvl8pPr>
            <a:lvl9pPr indent="-273050" lvl="8" marL="4114800">
              <a:spcBef>
                <a:spcPts val="0"/>
              </a:spcBef>
              <a:spcAft>
                <a:spcPts val="0"/>
              </a:spcAft>
              <a:buClr>
                <a:schemeClr val="dk1"/>
              </a:buClr>
              <a:buSzPts val="700"/>
              <a:buFont typeface="Barlow"/>
              <a:buChar char="■"/>
              <a:defRPr sz="700">
                <a:latin typeface="Barlow"/>
                <a:ea typeface="Barlow"/>
                <a:cs typeface="Barlow"/>
                <a:sym typeface="Barlow"/>
              </a:defRPr>
            </a:lvl9pPr>
          </a:lstStyle>
          <a:p/>
        </p:txBody>
      </p:sp>
      <p:sp>
        <p:nvSpPr>
          <p:cNvPr id="244" name="Google Shape;244;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p:cSld name="CUSTOM_1">
    <p:bg>
      <p:bgPr>
        <a:solidFill>
          <a:schemeClr val="lt2"/>
        </a:solidFill>
      </p:bgPr>
    </p:bg>
    <p:spTree>
      <p:nvGrpSpPr>
        <p:cNvPr id="245" name="Shape 245"/>
        <p:cNvGrpSpPr/>
        <p:nvPr/>
      </p:nvGrpSpPr>
      <p:grpSpPr>
        <a:xfrm>
          <a:off x="0" y="0"/>
          <a:ext cx="0" cy="0"/>
          <a:chOff x="0" y="0"/>
          <a:chExt cx="0" cy="0"/>
        </a:xfrm>
      </p:grpSpPr>
      <p:sp>
        <p:nvSpPr>
          <p:cNvPr id="246" name="Google Shape;246;p39"/>
          <p:cNvSpPr/>
          <p:nvPr>
            <p:ph idx="2" type="pic"/>
          </p:nvPr>
        </p:nvSpPr>
        <p:spPr>
          <a:xfrm>
            <a:off x="5485725" y="523025"/>
            <a:ext cx="3135300" cy="4097700"/>
          </a:xfrm>
          <a:prstGeom prst="roundRect">
            <a:avLst>
              <a:gd fmla="val 16667" name="adj"/>
            </a:avLst>
          </a:prstGeom>
          <a:noFill/>
          <a:ln>
            <a:noFill/>
          </a:ln>
        </p:spPr>
      </p:sp>
      <p:sp>
        <p:nvSpPr>
          <p:cNvPr id="247" name="Google Shape;247;p39"/>
          <p:cNvSpPr txBox="1"/>
          <p:nvPr>
            <p:ph type="title"/>
          </p:nvPr>
        </p:nvSpPr>
        <p:spPr>
          <a:xfrm>
            <a:off x="591441" y="391675"/>
            <a:ext cx="4397400" cy="3178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48" name="Google Shape;248;p39"/>
          <p:cNvSpPr txBox="1"/>
          <p:nvPr>
            <p:ph idx="1" type="body"/>
          </p:nvPr>
        </p:nvSpPr>
        <p:spPr>
          <a:xfrm>
            <a:off x="638750" y="4413181"/>
            <a:ext cx="5537100" cy="310500"/>
          </a:xfrm>
          <a:prstGeom prst="rect">
            <a:avLst/>
          </a:prstGeom>
        </p:spPr>
        <p:txBody>
          <a:bodyPr anchorCtr="0" anchor="b" bIns="91425" lIns="91425" spcFirstLastPara="1" rIns="91425" wrap="square" tIns="91425">
            <a:noAutofit/>
          </a:bodyPr>
          <a:lstStyle>
            <a:lvl1pPr indent="-298450" lvl="0" marL="457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indent="-298450" lvl="1" marL="914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indent="-298450" lvl="2" marL="1371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indent="-298450" lvl="3" marL="1828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indent="-298450" lvl="4" marL="228600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indent="-298450" lvl="5" marL="2743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indent="-298450" lvl="6" marL="3200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indent="-298450" lvl="7" marL="3657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indent="-298450" lvl="8" marL="4114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p:txBody>
      </p:sp>
      <p:sp>
        <p:nvSpPr>
          <p:cNvPr id="249" name="Google Shape;249;p3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 5 Images">
  <p:cSld name="CUSTOM_2">
    <p:bg>
      <p:bgPr>
        <a:solidFill>
          <a:schemeClr val="dk1"/>
        </a:solidFill>
      </p:bgPr>
    </p:bg>
    <p:spTree>
      <p:nvGrpSpPr>
        <p:cNvPr id="250" name="Shape 250"/>
        <p:cNvGrpSpPr/>
        <p:nvPr/>
      </p:nvGrpSpPr>
      <p:grpSpPr>
        <a:xfrm>
          <a:off x="0" y="0"/>
          <a:ext cx="0" cy="0"/>
          <a:chOff x="0" y="0"/>
          <a:chExt cx="0" cy="0"/>
        </a:xfrm>
      </p:grpSpPr>
      <p:sp>
        <p:nvSpPr>
          <p:cNvPr id="251" name="Google Shape;251;p40"/>
          <p:cNvSpPr txBox="1"/>
          <p:nvPr>
            <p:ph idx="1" type="body"/>
          </p:nvPr>
        </p:nvSpPr>
        <p:spPr>
          <a:xfrm>
            <a:off x="5481425"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2" name="Google Shape;252;p40"/>
          <p:cNvSpPr txBox="1"/>
          <p:nvPr>
            <p:ph idx="2" type="body"/>
          </p:nvPr>
        </p:nvSpPr>
        <p:spPr>
          <a:xfrm>
            <a:off x="3918400" y="27157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3" name="Google Shape;253;p40"/>
          <p:cNvSpPr txBox="1"/>
          <p:nvPr>
            <p:ph idx="3" type="body"/>
          </p:nvPr>
        </p:nvSpPr>
        <p:spPr>
          <a:xfrm>
            <a:off x="2349550"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4" name="Google Shape;254;p40"/>
          <p:cNvSpPr txBox="1"/>
          <p:nvPr>
            <p:ph idx="4"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55" name="Google Shape;255;p40"/>
          <p:cNvSpPr txBox="1"/>
          <p:nvPr>
            <p:ph idx="5"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6" name="Google Shape;256;p40"/>
          <p:cNvSpPr txBox="1"/>
          <p:nvPr>
            <p:ph idx="6" type="body"/>
          </p:nvPr>
        </p:nvSpPr>
        <p:spPr>
          <a:xfrm>
            <a:off x="70444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257" name="Google Shape;257;p40"/>
          <p:cNvCxnSpPr/>
          <p:nvPr/>
        </p:nvCxnSpPr>
        <p:spPr>
          <a:xfrm rot="10800000">
            <a:off x="827250" y="1481375"/>
            <a:ext cx="7489500" cy="0"/>
          </a:xfrm>
          <a:prstGeom prst="straightConnector1">
            <a:avLst/>
          </a:prstGeom>
          <a:noFill/>
          <a:ln cap="flat" cmpd="sng" w="19050">
            <a:solidFill>
              <a:schemeClr val="accent1"/>
            </a:solidFill>
            <a:prstDash val="solid"/>
            <a:round/>
            <a:headEnd len="med" w="med" type="none"/>
            <a:tailEnd len="med" w="med" type="none"/>
          </a:ln>
        </p:spPr>
      </p:cxnSp>
      <p:sp>
        <p:nvSpPr>
          <p:cNvPr id="258" name="Google Shape;258;p40"/>
          <p:cNvSpPr/>
          <p:nvPr>
            <p:ph idx="7" type="pic"/>
          </p:nvPr>
        </p:nvSpPr>
        <p:spPr>
          <a:xfrm>
            <a:off x="7049625" y="523025"/>
            <a:ext cx="1305900" cy="1918500"/>
          </a:xfrm>
          <a:prstGeom prst="roundRect">
            <a:avLst>
              <a:gd fmla="val 16667" name="adj"/>
            </a:avLst>
          </a:prstGeom>
          <a:noFill/>
          <a:ln>
            <a:noFill/>
          </a:ln>
        </p:spPr>
      </p:sp>
      <p:sp>
        <p:nvSpPr>
          <p:cNvPr id="259" name="Google Shape;259;p40"/>
          <p:cNvSpPr/>
          <p:nvPr>
            <p:ph idx="8" type="pic"/>
          </p:nvPr>
        </p:nvSpPr>
        <p:spPr>
          <a:xfrm>
            <a:off x="784775" y="522100"/>
            <a:ext cx="1305900" cy="1918500"/>
          </a:xfrm>
          <a:prstGeom prst="roundRect">
            <a:avLst>
              <a:gd fmla="val 16667" name="adj"/>
            </a:avLst>
          </a:prstGeom>
          <a:noFill/>
          <a:ln>
            <a:noFill/>
          </a:ln>
        </p:spPr>
      </p:sp>
      <p:sp>
        <p:nvSpPr>
          <p:cNvPr id="260" name="Google Shape;260;p40"/>
          <p:cNvSpPr/>
          <p:nvPr>
            <p:ph idx="9" type="pic"/>
          </p:nvPr>
        </p:nvSpPr>
        <p:spPr>
          <a:xfrm>
            <a:off x="2343950" y="523500"/>
            <a:ext cx="1305900" cy="1918500"/>
          </a:xfrm>
          <a:prstGeom prst="roundRect">
            <a:avLst>
              <a:gd fmla="val 16667" name="adj"/>
            </a:avLst>
          </a:prstGeom>
          <a:noFill/>
          <a:ln>
            <a:noFill/>
          </a:ln>
        </p:spPr>
      </p:sp>
      <p:sp>
        <p:nvSpPr>
          <p:cNvPr id="261" name="Google Shape;261;p40"/>
          <p:cNvSpPr/>
          <p:nvPr>
            <p:ph idx="13" type="pic"/>
          </p:nvPr>
        </p:nvSpPr>
        <p:spPr>
          <a:xfrm>
            <a:off x="3915213" y="523500"/>
            <a:ext cx="1305900" cy="1918500"/>
          </a:xfrm>
          <a:prstGeom prst="roundRect">
            <a:avLst>
              <a:gd fmla="val 16667" name="adj"/>
            </a:avLst>
          </a:prstGeom>
          <a:noFill/>
          <a:ln>
            <a:noFill/>
          </a:ln>
        </p:spPr>
      </p:sp>
      <p:sp>
        <p:nvSpPr>
          <p:cNvPr id="262" name="Google Shape;262;p40"/>
          <p:cNvSpPr/>
          <p:nvPr>
            <p:ph idx="14" type="pic"/>
          </p:nvPr>
        </p:nvSpPr>
        <p:spPr>
          <a:xfrm>
            <a:off x="5490975" y="523500"/>
            <a:ext cx="1305900" cy="1918500"/>
          </a:xfrm>
          <a:prstGeom prst="roundRect">
            <a:avLst>
              <a:gd fmla="val 16667" name="adj"/>
            </a:avLst>
          </a:prstGeom>
          <a:noFill/>
          <a:ln>
            <a:noFill/>
          </a:ln>
        </p:spPr>
      </p:sp>
      <p:sp>
        <p:nvSpPr>
          <p:cNvPr id="263" name="Google Shape;263;p40"/>
          <p:cNvSpPr txBox="1"/>
          <p:nvPr>
            <p:ph idx="15"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64" name="Google Shape;264;p40"/>
          <p:cNvSpPr txBox="1"/>
          <p:nvPr>
            <p:ph idx="16"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65" name="Google Shape;265;p40"/>
          <p:cNvSpPr txBox="1"/>
          <p:nvPr>
            <p:ph idx="17"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6" name="Google Shape;266;p40"/>
          <p:cNvSpPr txBox="1"/>
          <p:nvPr>
            <p:ph idx="18" type="body"/>
          </p:nvPr>
        </p:nvSpPr>
        <p:spPr>
          <a:xfrm>
            <a:off x="391548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7" name="Google Shape;267;p40"/>
          <p:cNvSpPr txBox="1"/>
          <p:nvPr>
            <p:ph idx="19" type="body"/>
          </p:nvPr>
        </p:nvSpPr>
        <p:spPr>
          <a:xfrm>
            <a:off x="5479963"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8" name="Google Shape;268;p40"/>
          <p:cNvSpPr txBox="1"/>
          <p:nvPr>
            <p:ph idx="20" type="body"/>
          </p:nvPr>
        </p:nvSpPr>
        <p:spPr>
          <a:xfrm>
            <a:off x="704733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9" name="Google Shape;269;p4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ategy Canvas / Line Graph">
  <p:cSld name="CUSTOM_3">
    <p:bg>
      <p:bgPr>
        <a:solidFill>
          <a:schemeClr val="dk1"/>
        </a:solidFill>
      </p:bgPr>
    </p:bg>
    <p:spTree>
      <p:nvGrpSpPr>
        <p:cNvPr id="270" name="Shape 270"/>
        <p:cNvGrpSpPr/>
        <p:nvPr/>
      </p:nvGrpSpPr>
      <p:grpSpPr>
        <a:xfrm>
          <a:off x="0" y="0"/>
          <a:ext cx="0" cy="0"/>
          <a:chOff x="0" y="0"/>
          <a:chExt cx="0" cy="0"/>
        </a:xfrm>
      </p:grpSpPr>
      <p:sp>
        <p:nvSpPr>
          <p:cNvPr id="271" name="Google Shape;271;p41"/>
          <p:cNvSpPr txBox="1"/>
          <p:nvPr>
            <p:ph idx="1" type="body"/>
          </p:nvPr>
        </p:nvSpPr>
        <p:spPr>
          <a:xfrm>
            <a:off x="3917825" y="4024920"/>
            <a:ext cx="44412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72" name="Google Shape;272;p41"/>
          <p:cNvSpPr txBox="1"/>
          <p:nvPr>
            <p:ph idx="2" type="subTitle"/>
          </p:nvPr>
        </p:nvSpPr>
        <p:spPr>
          <a:xfrm>
            <a:off x="783675" y="3967895"/>
            <a:ext cx="2877600" cy="431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p:txBody>
      </p:sp>
      <p:sp>
        <p:nvSpPr>
          <p:cNvPr id="273" name="Google Shape;273;p4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4">
    <p:spTree>
      <p:nvGrpSpPr>
        <p:cNvPr id="274" name="Shape 274"/>
        <p:cNvGrpSpPr/>
        <p:nvPr/>
      </p:nvGrpSpPr>
      <p:grpSpPr>
        <a:xfrm>
          <a:off x="0" y="0"/>
          <a:ext cx="0" cy="0"/>
          <a:chOff x="0" y="0"/>
          <a:chExt cx="0" cy="0"/>
        </a:xfrm>
      </p:grpSpPr>
      <p:sp>
        <p:nvSpPr>
          <p:cNvPr id="275" name="Google Shape;275;p42"/>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76" name="Google Shape;276;p42"/>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p:txBody>
      </p:sp>
      <p:sp>
        <p:nvSpPr>
          <p:cNvPr id="277" name="Google Shape;277;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s / Objectives">
  <p:cSld name="CUSTOM_5">
    <p:bg>
      <p:bgPr>
        <a:solidFill>
          <a:schemeClr val="dk1"/>
        </a:solidFill>
      </p:bgPr>
    </p:bg>
    <p:spTree>
      <p:nvGrpSpPr>
        <p:cNvPr id="278" name="Shape 278"/>
        <p:cNvGrpSpPr/>
        <p:nvPr/>
      </p:nvGrpSpPr>
      <p:grpSpPr>
        <a:xfrm>
          <a:off x="0" y="0"/>
          <a:ext cx="0" cy="0"/>
          <a:chOff x="0" y="0"/>
          <a:chExt cx="0" cy="0"/>
        </a:xfrm>
      </p:grpSpPr>
      <p:sp>
        <p:nvSpPr>
          <p:cNvPr id="279" name="Google Shape;279;p43"/>
          <p:cNvSpPr/>
          <p:nvPr/>
        </p:nvSpPr>
        <p:spPr>
          <a:xfrm rot="-5400000">
            <a:off x="4090300" y="-436575"/>
            <a:ext cx="4099200" cy="6015000"/>
          </a:xfrm>
          <a:prstGeom prst="round2SameRect">
            <a:avLst>
              <a:gd fmla="val 16667"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0" name="Google Shape;280;p43"/>
          <p:cNvSpPr txBox="1"/>
          <p:nvPr>
            <p:ph idx="1" type="body"/>
          </p:nvPr>
        </p:nvSpPr>
        <p:spPr>
          <a:xfrm>
            <a:off x="3918400"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81" name="Google Shape;281;p43"/>
          <p:cNvSpPr txBox="1"/>
          <p:nvPr>
            <p:ph idx="2" type="body"/>
          </p:nvPr>
        </p:nvSpPr>
        <p:spPr>
          <a:xfrm>
            <a:off x="3918400"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82" name="Google Shape;282;p43"/>
          <p:cNvSpPr txBox="1"/>
          <p:nvPr>
            <p:ph idx="3" type="body"/>
          </p:nvPr>
        </p:nvSpPr>
        <p:spPr>
          <a:xfrm>
            <a:off x="7044450" y="36805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83" name="Google Shape;283;p43"/>
          <p:cNvSpPr txBox="1"/>
          <p:nvPr>
            <p:ph idx="4" type="body"/>
          </p:nvPr>
        </p:nvSpPr>
        <p:spPr>
          <a:xfrm>
            <a:off x="7044450" y="37806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84" name="Google Shape;284;p43"/>
          <p:cNvSpPr/>
          <p:nvPr>
            <p:ph idx="5" type="pic"/>
          </p:nvPr>
        </p:nvSpPr>
        <p:spPr>
          <a:xfrm>
            <a:off x="7049625" y="1588125"/>
            <a:ext cx="1305900" cy="1918500"/>
          </a:xfrm>
          <a:prstGeom prst="roundRect">
            <a:avLst>
              <a:gd fmla="val 16667" name="adj"/>
            </a:avLst>
          </a:prstGeom>
          <a:noFill/>
          <a:ln>
            <a:noFill/>
          </a:ln>
        </p:spPr>
      </p:sp>
      <p:sp>
        <p:nvSpPr>
          <p:cNvPr id="285" name="Google Shape;285;p43"/>
          <p:cNvSpPr/>
          <p:nvPr>
            <p:ph idx="6" type="pic"/>
          </p:nvPr>
        </p:nvSpPr>
        <p:spPr>
          <a:xfrm>
            <a:off x="3915213" y="1588600"/>
            <a:ext cx="1305900" cy="1918500"/>
          </a:xfrm>
          <a:prstGeom prst="roundRect">
            <a:avLst>
              <a:gd fmla="val 16667" name="adj"/>
            </a:avLst>
          </a:prstGeom>
          <a:noFill/>
          <a:ln>
            <a:noFill/>
          </a:ln>
        </p:spPr>
      </p:sp>
      <p:sp>
        <p:nvSpPr>
          <p:cNvPr id="286" name="Google Shape;286;p43"/>
          <p:cNvSpPr/>
          <p:nvPr>
            <p:ph idx="7" type="pic"/>
          </p:nvPr>
        </p:nvSpPr>
        <p:spPr>
          <a:xfrm>
            <a:off x="5490975" y="1588600"/>
            <a:ext cx="1305900" cy="1918500"/>
          </a:xfrm>
          <a:prstGeom prst="roundRect">
            <a:avLst>
              <a:gd fmla="val 16667" name="adj"/>
            </a:avLst>
          </a:prstGeom>
          <a:noFill/>
          <a:ln>
            <a:noFill/>
          </a:ln>
        </p:spPr>
      </p:sp>
      <p:sp>
        <p:nvSpPr>
          <p:cNvPr id="287" name="Google Shape;287;p43"/>
          <p:cNvSpPr txBox="1"/>
          <p:nvPr>
            <p:ph idx="8" type="subTitle"/>
          </p:nvPr>
        </p:nvSpPr>
        <p:spPr>
          <a:xfrm>
            <a:off x="3918800"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288" name="Google Shape;288;p43"/>
          <p:cNvSpPr txBox="1"/>
          <p:nvPr>
            <p:ph idx="9" type="subTitle"/>
          </p:nvPr>
        </p:nvSpPr>
        <p:spPr>
          <a:xfrm>
            <a:off x="5484775"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289" name="Google Shape;289;p43"/>
          <p:cNvSpPr txBox="1"/>
          <p:nvPr>
            <p:ph idx="13" type="subTitle"/>
          </p:nvPr>
        </p:nvSpPr>
        <p:spPr>
          <a:xfrm>
            <a:off x="7050750" y="10327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290" name="Google Shape;290;p43"/>
          <p:cNvSpPr txBox="1"/>
          <p:nvPr>
            <p:ph idx="14" type="body"/>
          </p:nvPr>
        </p:nvSpPr>
        <p:spPr>
          <a:xfrm>
            <a:off x="507400" y="1828050"/>
            <a:ext cx="2136300" cy="29733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2"/>
              </a:buClr>
              <a:buSzPts val="2800"/>
              <a:buChar char="●"/>
              <a:defRPr sz="2800">
                <a:solidFill>
                  <a:schemeClr val="accent2"/>
                </a:solidFill>
              </a:defRPr>
            </a:lvl1pPr>
            <a:lvl2pPr indent="-406400" lvl="1" marL="914400">
              <a:spcBef>
                <a:spcPts val="0"/>
              </a:spcBef>
              <a:spcAft>
                <a:spcPts val="0"/>
              </a:spcAft>
              <a:buClr>
                <a:schemeClr val="accent2"/>
              </a:buClr>
              <a:buSzPts val="2800"/>
              <a:buChar char="○"/>
              <a:defRPr sz="2800">
                <a:solidFill>
                  <a:schemeClr val="accent2"/>
                </a:solidFill>
              </a:defRPr>
            </a:lvl2pPr>
            <a:lvl3pPr indent="-406400" lvl="2" marL="1371600">
              <a:spcBef>
                <a:spcPts val="0"/>
              </a:spcBef>
              <a:spcAft>
                <a:spcPts val="0"/>
              </a:spcAft>
              <a:buClr>
                <a:schemeClr val="accent2"/>
              </a:buClr>
              <a:buSzPts val="2800"/>
              <a:buChar char="■"/>
              <a:defRPr sz="2800">
                <a:solidFill>
                  <a:schemeClr val="accent2"/>
                </a:solidFill>
              </a:defRPr>
            </a:lvl3pPr>
            <a:lvl4pPr indent="-406400" lvl="3" marL="1828800">
              <a:spcBef>
                <a:spcPts val="0"/>
              </a:spcBef>
              <a:spcAft>
                <a:spcPts val="0"/>
              </a:spcAft>
              <a:buClr>
                <a:schemeClr val="accent2"/>
              </a:buClr>
              <a:buSzPts val="2800"/>
              <a:buChar char="●"/>
              <a:defRPr sz="2800">
                <a:solidFill>
                  <a:schemeClr val="accent2"/>
                </a:solidFill>
              </a:defRPr>
            </a:lvl4pPr>
            <a:lvl5pPr indent="-406400" lvl="4" marL="2286000">
              <a:spcBef>
                <a:spcPts val="0"/>
              </a:spcBef>
              <a:spcAft>
                <a:spcPts val="0"/>
              </a:spcAft>
              <a:buClr>
                <a:schemeClr val="accent2"/>
              </a:buClr>
              <a:buSzPts val="2800"/>
              <a:buChar char="○"/>
              <a:defRPr sz="2800">
                <a:solidFill>
                  <a:schemeClr val="accent2"/>
                </a:solidFill>
              </a:defRPr>
            </a:lvl5pPr>
            <a:lvl6pPr indent="-406400" lvl="5" marL="2743200">
              <a:spcBef>
                <a:spcPts val="0"/>
              </a:spcBef>
              <a:spcAft>
                <a:spcPts val="0"/>
              </a:spcAft>
              <a:buClr>
                <a:schemeClr val="accent2"/>
              </a:buClr>
              <a:buSzPts val="2800"/>
              <a:buChar char="■"/>
              <a:defRPr sz="2800">
                <a:solidFill>
                  <a:schemeClr val="accent2"/>
                </a:solidFill>
              </a:defRPr>
            </a:lvl6pPr>
            <a:lvl7pPr indent="-406400" lvl="6" marL="3200400">
              <a:spcBef>
                <a:spcPts val="0"/>
              </a:spcBef>
              <a:spcAft>
                <a:spcPts val="0"/>
              </a:spcAft>
              <a:buClr>
                <a:schemeClr val="accent2"/>
              </a:buClr>
              <a:buSzPts val="2800"/>
              <a:buChar char="●"/>
              <a:defRPr sz="2800">
                <a:solidFill>
                  <a:schemeClr val="accent2"/>
                </a:solidFill>
              </a:defRPr>
            </a:lvl7pPr>
            <a:lvl8pPr indent="-406400" lvl="7" marL="3657600">
              <a:spcBef>
                <a:spcPts val="0"/>
              </a:spcBef>
              <a:spcAft>
                <a:spcPts val="0"/>
              </a:spcAft>
              <a:buClr>
                <a:schemeClr val="accent2"/>
              </a:buClr>
              <a:buSzPts val="2800"/>
              <a:buChar char="○"/>
              <a:defRPr sz="2800">
                <a:solidFill>
                  <a:schemeClr val="accent2"/>
                </a:solidFill>
              </a:defRPr>
            </a:lvl8pPr>
            <a:lvl9pPr indent="-406400" lvl="8" marL="4114800">
              <a:spcBef>
                <a:spcPts val="0"/>
              </a:spcBef>
              <a:spcAft>
                <a:spcPts val="0"/>
              </a:spcAft>
              <a:buClr>
                <a:schemeClr val="accent2"/>
              </a:buClr>
              <a:buSzPts val="2800"/>
              <a:buChar char="■"/>
              <a:defRPr sz="2800">
                <a:solidFill>
                  <a:schemeClr val="accent2"/>
                </a:solidFill>
              </a:defRPr>
            </a:lvl9pPr>
          </a:lstStyle>
          <a:p/>
        </p:txBody>
      </p:sp>
      <p:sp>
        <p:nvSpPr>
          <p:cNvPr id="291" name="Google Shape;291;p43"/>
          <p:cNvSpPr txBox="1"/>
          <p:nvPr>
            <p:ph idx="15" type="body"/>
          </p:nvPr>
        </p:nvSpPr>
        <p:spPr>
          <a:xfrm>
            <a:off x="5481425"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92" name="Google Shape;292;p43"/>
          <p:cNvSpPr txBox="1"/>
          <p:nvPr>
            <p:ph idx="16" type="body"/>
          </p:nvPr>
        </p:nvSpPr>
        <p:spPr>
          <a:xfrm>
            <a:off x="5481425"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3" name="Google Shape;293;p4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32">
          <p15:clr>
            <a:srgbClr val="E46962"/>
          </p15:clr>
        </p15:guide>
        <p15:guide id="2" orient="horz" pos="2088">
          <p15:clr>
            <a:srgbClr val="E46962"/>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 5 Images">
  <p:cSld name="CUSTOM_6">
    <p:bg>
      <p:bgPr>
        <a:solidFill>
          <a:schemeClr val="accent6"/>
        </a:solidFill>
      </p:bgPr>
    </p:bg>
    <p:spTree>
      <p:nvGrpSpPr>
        <p:cNvPr id="294" name="Shape 294"/>
        <p:cNvGrpSpPr/>
        <p:nvPr/>
      </p:nvGrpSpPr>
      <p:grpSpPr>
        <a:xfrm>
          <a:off x="0" y="0"/>
          <a:ext cx="0" cy="0"/>
          <a:chOff x="0" y="0"/>
          <a:chExt cx="0" cy="0"/>
        </a:xfrm>
      </p:grpSpPr>
      <p:sp>
        <p:nvSpPr>
          <p:cNvPr id="295" name="Google Shape;295;p44"/>
          <p:cNvSpPr txBox="1"/>
          <p:nvPr>
            <p:ph idx="1"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96" name="Google Shape;296;p44"/>
          <p:cNvSpPr txBox="1"/>
          <p:nvPr>
            <p:ph idx="2"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297" name="Google Shape;297;p44"/>
          <p:cNvCxnSpPr/>
          <p:nvPr/>
        </p:nvCxnSpPr>
        <p:spPr>
          <a:xfrm rot="10800000">
            <a:off x="827250" y="1481375"/>
            <a:ext cx="7489500" cy="0"/>
          </a:xfrm>
          <a:prstGeom prst="straightConnector1">
            <a:avLst/>
          </a:prstGeom>
          <a:noFill/>
          <a:ln cap="flat" cmpd="sng" w="19050">
            <a:solidFill>
              <a:schemeClr val="accent2"/>
            </a:solidFill>
            <a:prstDash val="solid"/>
            <a:round/>
            <a:headEnd len="med" w="med" type="none"/>
            <a:tailEnd len="med" w="med" type="none"/>
          </a:ln>
        </p:spPr>
      </p:cxnSp>
      <p:sp>
        <p:nvSpPr>
          <p:cNvPr id="298" name="Google Shape;298;p44"/>
          <p:cNvSpPr/>
          <p:nvPr>
            <p:ph idx="3" type="pic"/>
          </p:nvPr>
        </p:nvSpPr>
        <p:spPr>
          <a:xfrm>
            <a:off x="7049625" y="523025"/>
            <a:ext cx="1305900" cy="1918500"/>
          </a:xfrm>
          <a:prstGeom prst="roundRect">
            <a:avLst>
              <a:gd fmla="val 16667" name="adj"/>
            </a:avLst>
          </a:prstGeom>
          <a:noFill/>
          <a:ln>
            <a:noFill/>
          </a:ln>
        </p:spPr>
      </p:sp>
      <p:sp>
        <p:nvSpPr>
          <p:cNvPr id="299" name="Google Shape;299;p44"/>
          <p:cNvSpPr/>
          <p:nvPr>
            <p:ph idx="4" type="pic"/>
          </p:nvPr>
        </p:nvSpPr>
        <p:spPr>
          <a:xfrm>
            <a:off x="784775" y="522100"/>
            <a:ext cx="1305900" cy="1918500"/>
          </a:xfrm>
          <a:prstGeom prst="roundRect">
            <a:avLst>
              <a:gd fmla="val 16667" name="adj"/>
            </a:avLst>
          </a:prstGeom>
          <a:noFill/>
          <a:ln>
            <a:noFill/>
          </a:ln>
        </p:spPr>
      </p:sp>
      <p:sp>
        <p:nvSpPr>
          <p:cNvPr id="300" name="Google Shape;300;p44"/>
          <p:cNvSpPr/>
          <p:nvPr>
            <p:ph idx="5" type="pic"/>
          </p:nvPr>
        </p:nvSpPr>
        <p:spPr>
          <a:xfrm>
            <a:off x="2343950" y="523500"/>
            <a:ext cx="1305900" cy="1918500"/>
          </a:xfrm>
          <a:prstGeom prst="roundRect">
            <a:avLst>
              <a:gd fmla="val 16667" name="adj"/>
            </a:avLst>
          </a:prstGeom>
          <a:noFill/>
          <a:ln>
            <a:noFill/>
          </a:ln>
        </p:spPr>
      </p:sp>
      <p:sp>
        <p:nvSpPr>
          <p:cNvPr id="301" name="Google Shape;301;p44"/>
          <p:cNvSpPr/>
          <p:nvPr>
            <p:ph idx="6" type="pic"/>
          </p:nvPr>
        </p:nvSpPr>
        <p:spPr>
          <a:xfrm>
            <a:off x="3915213" y="523500"/>
            <a:ext cx="1305900" cy="1918500"/>
          </a:xfrm>
          <a:prstGeom prst="roundRect">
            <a:avLst>
              <a:gd fmla="val 16667" name="adj"/>
            </a:avLst>
          </a:prstGeom>
          <a:noFill/>
          <a:ln>
            <a:noFill/>
          </a:ln>
        </p:spPr>
      </p:sp>
      <p:sp>
        <p:nvSpPr>
          <p:cNvPr id="302" name="Google Shape;302;p44"/>
          <p:cNvSpPr/>
          <p:nvPr>
            <p:ph idx="7" type="pic"/>
          </p:nvPr>
        </p:nvSpPr>
        <p:spPr>
          <a:xfrm>
            <a:off x="5490975" y="523500"/>
            <a:ext cx="1305900" cy="1918500"/>
          </a:xfrm>
          <a:prstGeom prst="roundRect">
            <a:avLst>
              <a:gd fmla="val 16667" name="adj"/>
            </a:avLst>
          </a:prstGeom>
          <a:noFill/>
          <a:ln>
            <a:noFill/>
          </a:ln>
        </p:spPr>
      </p:sp>
      <p:sp>
        <p:nvSpPr>
          <p:cNvPr id="303" name="Google Shape;303;p44"/>
          <p:cNvSpPr txBox="1"/>
          <p:nvPr>
            <p:ph idx="8"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04" name="Google Shape;304;p44"/>
          <p:cNvSpPr txBox="1"/>
          <p:nvPr>
            <p:ph idx="9"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p:txBody>
      </p:sp>
      <p:sp>
        <p:nvSpPr>
          <p:cNvPr id="305" name="Google Shape;305;p44"/>
          <p:cNvSpPr txBox="1"/>
          <p:nvPr>
            <p:ph idx="13"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06" name="Google Shape;306;p44"/>
          <p:cNvSpPr txBox="1"/>
          <p:nvPr>
            <p:ph idx="14" type="body"/>
          </p:nvPr>
        </p:nvSpPr>
        <p:spPr>
          <a:xfrm>
            <a:off x="23495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07" name="Google Shape;307;p44"/>
          <p:cNvSpPr txBox="1"/>
          <p:nvPr>
            <p:ph idx="15" type="body"/>
          </p:nvPr>
        </p:nvSpPr>
        <p:spPr>
          <a:xfrm>
            <a:off x="39078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08" name="Google Shape;308;p44"/>
          <p:cNvSpPr txBox="1"/>
          <p:nvPr>
            <p:ph idx="16" type="body"/>
          </p:nvPr>
        </p:nvSpPr>
        <p:spPr>
          <a:xfrm>
            <a:off x="39078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09" name="Google Shape;309;p44"/>
          <p:cNvSpPr txBox="1"/>
          <p:nvPr>
            <p:ph idx="17" type="body"/>
          </p:nvPr>
        </p:nvSpPr>
        <p:spPr>
          <a:xfrm>
            <a:off x="5496525"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10" name="Google Shape;310;p44"/>
          <p:cNvSpPr txBox="1"/>
          <p:nvPr>
            <p:ph idx="18" type="body"/>
          </p:nvPr>
        </p:nvSpPr>
        <p:spPr>
          <a:xfrm>
            <a:off x="5496525"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11" name="Google Shape;311;p44"/>
          <p:cNvSpPr txBox="1"/>
          <p:nvPr>
            <p:ph idx="19" type="body"/>
          </p:nvPr>
        </p:nvSpPr>
        <p:spPr>
          <a:xfrm>
            <a:off x="70852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12" name="Google Shape;312;p44"/>
          <p:cNvSpPr txBox="1"/>
          <p:nvPr>
            <p:ph idx="20" type="body"/>
          </p:nvPr>
        </p:nvSpPr>
        <p:spPr>
          <a:xfrm>
            <a:off x="70852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13" name="Google Shape;313;p4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Graphic">
  <p:cSld name="CUSTOM_9">
    <p:bg>
      <p:bgPr>
        <a:solidFill>
          <a:schemeClr val="dk1"/>
        </a:solidFill>
      </p:bgPr>
    </p:bg>
    <p:spTree>
      <p:nvGrpSpPr>
        <p:cNvPr id="314" name="Shape 314"/>
        <p:cNvGrpSpPr/>
        <p:nvPr/>
      </p:nvGrpSpPr>
      <p:grpSpPr>
        <a:xfrm>
          <a:off x="0" y="0"/>
          <a:ext cx="0" cy="0"/>
          <a:chOff x="0" y="0"/>
          <a:chExt cx="0" cy="0"/>
        </a:xfrm>
      </p:grpSpPr>
      <p:sp>
        <p:nvSpPr>
          <p:cNvPr id="315" name="Google Shape;315;p45"/>
          <p:cNvSpPr txBox="1"/>
          <p:nvPr>
            <p:ph idx="1" type="body"/>
          </p:nvPr>
        </p:nvSpPr>
        <p:spPr>
          <a:xfrm>
            <a:off x="3133000" y="514275"/>
            <a:ext cx="38907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16" name="Google Shape;316;p45"/>
          <p:cNvSpPr txBox="1"/>
          <p:nvPr>
            <p:ph idx="2" type="body"/>
          </p:nvPr>
        </p:nvSpPr>
        <p:spPr>
          <a:xfrm>
            <a:off x="657679" y="436194"/>
            <a:ext cx="2278800" cy="1985100"/>
          </a:xfrm>
          <a:prstGeom prst="rect">
            <a:avLst/>
          </a:prstGeom>
        </p:spPr>
        <p:txBody>
          <a:bodyPr anchorCtr="0" anchor="t" bIns="91425" lIns="91425" spcFirstLastPara="1" rIns="91425" wrap="square" tIns="91425">
            <a:noAutofit/>
          </a:bodyPr>
          <a:lstStyle>
            <a:lvl1pPr indent="-406400" lvl="0" marL="457200">
              <a:lnSpc>
                <a:spcPct val="80000"/>
              </a:lnSpc>
              <a:spcBef>
                <a:spcPts val="0"/>
              </a:spcBef>
              <a:spcAft>
                <a:spcPts val="0"/>
              </a:spcAft>
              <a:buClr>
                <a:schemeClr val="accent2"/>
              </a:buClr>
              <a:buSzPts val="2800"/>
              <a:buChar char="●"/>
              <a:defRPr sz="2800">
                <a:solidFill>
                  <a:schemeClr val="accent2"/>
                </a:solidFill>
              </a:defRPr>
            </a:lvl1pPr>
            <a:lvl2pPr indent="-406400" lvl="1" marL="914400">
              <a:lnSpc>
                <a:spcPct val="80000"/>
              </a:lnSpc>
              <a:spcBef>
                <a:spcPts val="0"/>
              </a:spcBef>
              <a:spcAft>
                <a:spcPts val="0"/>
              </a:spcAft>
              <a:buClr>
                <a:schemeClr val="accent2"/>
              </a:buClr>
              <a:buSzPts val="2800"/>
              <a:buChar char="○"/>
              <a:defRPr sz="2800">
                <a:solidFill>
                  <a:schemeClr val="accent2"/>
                </a:solidFill>
              </a:defRPr>
            </a:lvl2pPr>
            <a:lvl3pPr indent="-406400" lvl="2" marL="1371600">
              <a:lnSpc>
                <a:spcPct val="80000"/>
              </a:lnSpc>
              <a:spcBef>
                <a:spcPts val="0"/>
              </a:spcBef>
              <a:spcAft>
                <a:spcPts val="0"/>
              </a:spcAft>
              <a:buClr>
                <a:schemeClr val="accent2"/>
              </a:buClr>
              <a:buSzPts val="2800"/>
              <a:buChar char="■"/>
              <a:defRPr sz="2800">
                <a:solidFill>
                  <a:schemeClr val="accent2"/>
                </a:solidFill>
              </a:defRPr>
            </a:lvl3pPr>
            <a:lvl4pPr indent="-406400" lvl="3" marL="1828800">
              <a:lnSpc>
                <a:spcPct val="80000"/>
              </a:lnSpc>
              <a:spcBef>
                <a:spcPts val="0"/>
              </a:spcBef>
              <a:spcAft>
                <a:spcPts val="0"/>
              </a:spcAft>
              <a:buClr>
                <a:schemeClr val="accent2"/>
              </a:buClr>
              <a:buSzPts val="2800"/>
              <a:buChar char="●"/>
              <a:defRPr sz="2800">
                <a:solidFill>
                  <a:schemeClr val="accent2"/>
                </a:solidFill>
              </a:defRPr>
            </a:lvl4pPr>
            <a:lvl5pPr indent="-406400" lvl="4" marL="2286000">
              <a:lnSpc>
                <a:spcPct val="80000"/>
              </a:lnSpc>
              <a:spcBef>
                <a:spcPts val="0"/>
              </a:spcBef>
              <a:spcAft>
                <a:spcPts val="0"/>
              </a:spcAft>
              <a:buClr>
                <a:schemeClr val="accent2"/>
              </a:buClr>
              <a:buSzPts val="2800"/>
              <a:buChar char="○"/>
              <a:defRPr sz="2800">
                <a:solidFill>
                  <a:schemeClr val="accent2"/>
                </a:solidFill>
              </a:defRPr>
            </a:lvl5pPr>
            <a:lvl6pPr indent="-406400" lvl="5" marL="2743200">
              <a:lnSpc>
                <a:spcPct val="80000"/>
              </a:lnSpc>
              <a:spcBef>
                <a:spcPts val="0"/>
              </a:spcBef>
              <a:spcAft>
                <a:spcPts val="0"/>
              </a:spcAft>
              <a:buClr>
                <a:schemeClr val="accent2"/>
              </a:buClr>
              <a:buSzPts val="2800"/>
              <a:buChar char="■"/>
              <a:defRPr sz="2800">
                <a:solidFill>
                  <a:schemeClr val="accent2"/>
                </a:solidFill>
              </a:defRPr>
            </a:lvl6pPr>
            <a:lvl7pPr indent="-406400" lvl="6" marL="3200400">
              <a:lnSpc>
                <a:spcPct val="80000"/>
              </a:lnSpc>
              <a:spcBef>
                <a:spcPts val="0"/>
              </a:spcBef>
              <a:spcAft>
                <a:spcPts val="0"/>
              </a:spcAft>
              <a:buClr>
                <a:schemeClr val="accent2"/>
              </a:buClr>
              <a:buSzPts val="2800"/>
              <a:buChar char="●"/>
              <a:defRPr sz="2800">
                <a:solidFill>
                  <a:schemeClr val="accent2"/>
                </a:solidFill>
              </a:defRPr>
            </a:lvl7pPr>
            <a:lvl8pPr indent="-406400" lvl="7" marL="3657600">
              <a:lnSpc>
                <a:spcPct val="80000"/>
              </a:lnSpc>
              <a:spcBef>
                <a:spcPts val="0"/>
              </a:spcBef>
              <a:spcAft>
                <a:spcPts val="0"/>
              </a:spcAft>
              <a:buClr>
                <a:schemeClr val="accent2"/>
              </a:buClr>
              <a:buSzPts val="2800"/>
              <a:buChar char="○"/>
              <a:defRPr sz="2800">
                <a:solidFill>
                  <a:schemeClr val="accent2"/>
                </a:solidFill>
              </a:defRPr>
            </a:lvl8pPr>
            <a:lvl9pPr indent="-406400" lvl="8" marL="4114800">
              <a:lnSpc>
                <a:spcPct val="80000"/>
              </a:lnSpc>
              <a:spcBef>
                <a:spcPts val="0"/>
              </a:spcBef>
              <a:spcAft>
                <a:spcPts val="0"/>
              </a:spcAft>
              <a:buClr>
                <a:schemeClr val="accent2"/>
              </a:buClr>
              <a:buSzPts val="2800"/>
              <a:buChar char="■"/>
              <a:defRPr sz="2800">
                <a:solidFill>
                  <a:schemeClr val="accent2"/>
                </a:solidFill>
              </a:defRPr>
            </a:lvl9pPr>
          </a:lstStyle>
          <a:p/>
        </p:txBody>
      </p:sp>
      <p:sp>
        <p:nvSpPr>
          <p:cNvPr id="317" name="Google Shape;317;p4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94">
          <p15:clr>
            <a:srgbClr val="E46962"/>
          </p15:clr>
        </p15:guide>
        <p15:guide id="2" orient="horz" pos="504">
          <p15:clr>
            <a:srgbClr val="E46962"/>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 Graphic">
  <p:cSld name="CUSTOM_12">
    <p:bg>
      <p:bgPr>
        <a:solidFill>
          <a:schemeClr val="dk1"/>
        </a:solidFill>
      </p:bgPr>
    </p:bg>
    <p:spTree>
      <p:nvGrpSpPr>
        <p:cNvPr id="318" name="Shape 318"/>
        <p:cNvGrpSpPr/>
        <p:nvPr/>
      </p:nvGrpSpPr>
      <p:grpSpPr>
        <a:xfrm>
          <a:off x="0" y="0"/>
          <a:ext cx="0" cy="0"/>
          <a:chOff x="0" y="0"/>
          <a:chExt cx="0" cy="0"/>
        </a:xfrm>
      </p:grpSpPr>
      <p:sp>
        <p:nvSpPr>
          <p:cNvPr id="319" name="Google Shape;319;p46"/>
          <p:cNvSpPr txBox="1"/>
          <p:nvPr>
            <p:ph idx="1" type="body"/>
          </p:nvPr>
        </p:nvSpPr>
        <p:spPr>
          <a:xfrm>
            <a:off x="569725" y="3435300"/>
            <a:ext cx="2884200" cy="11853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20" name="Google Shape;320;p46"/>
          <p:cNvSpPr txBox="1"/>
          <p:nvPr>
            <p:ph idx="2" type="subTitle"/>
          </p:nvPr>
        </p:nvSpPr>
        <p:spPr>
          <a:xfrm>
            <a:off x="466802" y="445100"/>
            <a:ext cx="2403600" cy="537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p:txBody>
      </p:sp>
      <p:sp>
        <p:nvSpPr>
          <p:cNvPr id="321" name="Google Shape;321;p4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1">
          <p15:clr>
            <a:srgbClr val="E46962"/>
          </p15:clr>
        </p15:guide>
      </p15:sldGuideLst>
    </p:ext>
  </p:extLs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326" name="Shape 326"/>
        <p:cNvGrpSpPr/>
        <p:nvPr/>
      </p:nvGrpSpPr>
      <p:grpSpPr>
        <a:xfrm>
          <a:off x="0" y="0"/>
          <a:ext cx="0" cy="0"/>
          <a:chOff x="0" y="0"/>
          <a:chExt cx="0" cy="0"/>
        </a:xfrm>
      </p:grpSpPr>
      <p:sp>
        <p:nvSpPr>
          <p:cNvPr id="327" name="Google Shape;327;p4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28" name="Google Shape;328;p4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329" name="Google Shape;329;p4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330" name="Shape 330"/>
        <p:cNvGrpSpPr/>
        <p:nvPr/>
      </p:nvGrpSpPr>
      <p:grpSpPr>
        <a:xfrm>
          <a:off x="0" y="0"/>
          <a:ext cx="0" cy="0"/>
          <a:chOff x="0" y="0"/>
          <a:chExt cx="0" cy="0"/>
        </a:xfrm>
      </p:grpSpPr>
      <p:sp>
        <p:nvSpPr>
          <p:cNvPr id="331" name="Google Shape;331;p4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32" name="Google Shape;332;p4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333" name="Shape 333"/>
        <p:cNvGrpSpPr/>
        <p:nvPr/>
      </p:nvGrpSpPr>
      <p:grpSpPr>
        <a:xfrm>
          <a:off x="0" y="0"/>
          <a:ext cx="0" cy="0"/>
          <a:chOff x="0" y="0"/>
          <a:chExt cx="0" cy="0"/>
        </a:xfrm>
      </p:grpSpPr>
      <p:sp>
        <p:nvSpPr>
          <p:cNvPr id="334" name="Google Shape;334;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5" name="Google Shape;335;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336" name="Google Shape;336;p5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337" name="Shape 337"/>
        <p:cNvGrpSpPr/>
        <p:nvPr/>
      </p:nvGrpSpPr>
      <p:grpSpPr>
        <a:xfrm>
          <a:off x="0" y="0"/>
          <a:ext cx="0" cy="0"/>
          <a:chOff x="0" y="0"/>
          <a:chExt cx="0" cy="0"/>
        </a:xfrm>
      </p:grpSpPr>
      <p:sp>
        <p:nvSpPr>
          <p:cNvPr id="338" name="Google Shape;338;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9" name="Google Shape;339;p5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0" name="Google Shape;340;p5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1" name="Google Shape;341;p5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342" name="Shape 342"/>
        <p:cNvGrpSpPr/>
        <p:nvPr/>
      </p:nvGrpSpPr>
      <p:grpSpPr>
        <a:xfrm>
          <a:off x="0" y="0"/>
          <a:ext cx="0" cy="0"/>
          <a:chOff x="0" y="0"/>
          <a:chExt cx="0" cy="0"/>
        </a:xfrm>
      </p:grpSpPr>
      <p:sp>
        <p:nvSpPr>
          <p:cNvPr id="343" name="Google Shape;343;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4" name="Google Shape;344;p5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345" name="Shape 345"/>
        <p:cNvGrpSpPr/>
        <p:nvPr/>
      </p:nvGrpSpPr>
      <p:grpSpPr>
        <a:xfrm>
          <a:off x="0" y="0"/>
          <a:ext cx="0" cy="0"/>
          <a:chOff x="0" y="0"/>
          <a:chExt cx="0" cy="0"/>
        </a:xfrm>
      </p:grpSpPr>
      <p:sp>
        <p:nvSpPr>
          <p:cNvPr id="346" name="Google Shape;346;p5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7" name="Google Shape;347;p5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8" name="Google Shape;348;p5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49" name="Shape 349"/>
        <p:cNvGrpSpPr/>
        <p:nvPr/>
      </p:nvGrpSpPr>
      <p:grpSpPr>
        <a:xfrm>
          <a:off x="0" y="0"/>
          <a:ext cx="0" cy="0"/>
          <a:chOff x="0" y="0"/>
          <a:chExt cx="0" cy="0"/>
        </a:xfrm>
      </p:grpSpPr>
      <p:sp>
        <p:nvSpPr>
          <p:cNvPr id="350" name="Google Shape;350;p54"/>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1" name="Google Shape;351;p5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52" name="Shape 352"/>
        <p:cNvGrpSpPr/>
        <p:nvPr/>
      </p:nvGrpSpPr>
      <p:grpSpPr>
        <a:xfrm>
          <a:off x="0" y="0"/>
          <a:ext cx="0" cy="0"/>
          <a:chOff x="0" y="0"/>
          <a:chExt cx="0" cy="0"/>
        </a:xfrm>
      </p:grpSpPr>
      <p:sp>
        <p:nvSpPr>
          <p:cNvPr id="353" name="Google Shape;353;p5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5" name="Google Shape;355;p55"/>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356" name="Google Shape;356;p55"/>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1150" lvl="2" marL="1371600">
              <a:spcBef>
                <a:spcPts val="0"/>
              </a:spcBef>
              <a:spcAft>
                <a:spcPts val="0"/>
              </a:spcAft>
              <a:buClr>
                <a:schemeClr val="lt1"/>
              </a:buClr>
              <a:buSzPts val="13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85750" lvl="6" marL="3200400">
              <a:spcBef>
                <a:spcPts val="0"/>
              </a:spcBef>
              <a:spcAft>
                <a:spcPts val="0"/>
              </a:spcAft>
              <a:buClr>
                <a:schemeClr val="lt1"/>
              </a:buClr>
              <a:buSzPts val="9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3050" lvl="8" marL="4114800">
              <a:spcBef>
                <a:spcPts val="0"/>
              </a:spcBef>
              <a:spcAft>
                <a:spcPts val="0"/>
              </a:spcAft>
              <a:buClr>
                <a:schemeClr val="lt1"/>
              </a:buClr>
              <a:buSzPts val="700"/>
              <a:buChar char="■"/>
              <a:defRPr>
                <a:solidFill>
                  <a:schemeClr val="lt1"/>
                </a:solidFill>
              </a:defRPr>
            </a:lvl9pPr>
          </a:lstStyle>
          <a:p/>
        </p:txBody>
      </p:sp>
      <p:sp>
        <p:nvSpPr>
          <p:cNvPr id="357" name="Google Shape;357;p5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358" name="Shape 358"/>
        <p:cNvGrpSpPr/>
        <p:nvPr/>
      </p:nvGrpSpPr>
      <p:grpSpPr>
        <a:xfrm>
          <a:off x="0" y="0"/>
          <a:ext cx="0" cy="0"/>
          <a:chOff x="0" y="0"/>
          <a:chExt cx="0" cy="0"/>
        </a:xfrm>
      </p:grpSpPr>
      <p:sp>
        <p:nvSpPr>
          <p:cNvPr id="359" name="Google Shape;359;p5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500"/>
              <a:buNone/>
              <a:defRPr/>
            </a:lvl1pPr>
          </a:lstStyle>
          <a:p/>
        </p:txBody>
      </p:sp>
      <p:sp>
        <p:nvSpPr>
          <p:cNvPr id="360" name="Google Shape;360;p5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361" name="Shape 361"/>
        <p:cNvGrpSpPr/>
        <p:nvPr/>
      </p:nvGrpSpPr>
      <p:grpSpPr>
        <a:xfrm>
          <a:off x="0" y="0"/>
          <a:ext cx="0" cy="0"/>
          <a:chOff x="0" y="0"/>
          <a:chExt cx="0" cy="0"/>
        </a:xfrm>
      </p:grpSpPr>
      <p:sp>
        <p:nvSpPr>
          <p:cNvPr id="362" name="Google Shape;362;p57"/>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3" name="Google Shape;363;p57"/>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23850" lvl="0" marL="457200" algn="ctr">
              <a:spcBef>
                <a:spcPts val="0"/>
              </a:spcBef>
              <a:spcAft>
                <a:spcPts val="0"/>
              </a:spcAft>
              <a:buSzPts val="1500"/>
              <a:buChar char="●"/>
              <a:defRPr/>
            </a:lvl1pPr>
            <a:lvl2pPr indent="-317500" lvl="1" marL="914400" algn="ctr">
              <a:spcBef>
                <a:spcPts val="0"/>
              </a:spcBef>
              <a:spcAft>
                <a:spcPts val="0"/>
              </a:spcAft>
              <a:buSzPts val="1400"/>
              <a:buChar char="○"/>
              <a:defRPr/>
            </a:lvl2pPr>
            <a:lvl3pPr indent="-311150" lvl="2" marL="1371600" algn="ctr">
              <a:spcBef>
                <a:spcPts val="0"/>
              </a:spcBef>
              <a:spcAft>
                <a:spcPts val="0"/>
              </a:spcAft>
              <a:buSzPts val="1300"/>
              <a:buChar char="■"/>
              <a:defRPr/>
            </a:lvl3pPr>
            <a:lvl4pPr indent="-304800" lvl="3" marL="1828800" algn="ctr">
              <a:spcBef>
                <a:spcPts val="0"/>
              </a:spcBef>
              <a:spcAft>
                <a:spcPts val="0"/>
              </a:spcAft>
              <a:buSzPts val="1200"/>
              <a:buChar char="●"/>
              <a:defRPr/>
            </a:lvl4pPr>
            <a:lvl5pPr indent="-298450" lvl="4" marL="2286000" algn="ctr">
              <a:spcBef>
                <a:spcPts val="0"/>
              </a:spcBef>
              <a:spcAft>
                <a:spcPts val="0"/>
              </a:spcAft>
              <a:buSzPts val="1100"/>
              <a:buChar char="○"/>
              <a:defRPr/>
            </a:lvl5pPr>
            <a:lvl6pPr indent="-292100" lvl="5" marL="2743200" algn="ctr">
              <a:spcBef>
                <a:spcPts val="0"/>
              </a:spcBef>
              <a:spcAft>
                <a:spcPts val="0"/>
              </a:spcAft>
              <a:buSzPts val="1000"/>
              <a:buChar char="■"/>
              <a:defRPr/>
            </a:lvl6pPr>
            <a:lvl7pPr indent="-285750" lvl="6" marL="3200400" algn="ctr">
              <a:spcBef>
                <a:spcPts val="0"/>
              </a:spcBef>
              <a:spcAft>
                <a:spcPts val="0"/>
              </a:spcAft>
              <a:buSzPts val="900"/>
              <a:buChar char="●"/>
              <a:defRPr/>
            </a:lvl7pPr>
            <a:lvl8pPr indent="-279400" lvl="7" marL="3657600" algn="ctr">
              <a:spcBef>
                <a:spcPts val="0"/>
              </a:spcBef>
              <a:spcAft>
                <a:spcPts val="0"/>
              </a:spcAft>
              <a:buSzPts val="800"/>
              <a:buChar char="○"/>
              <a:defRPr/>
            </a:lvl8pPr>
            <a:lvl9pPr indent="-273050" lvl="8" marL="4114800" algn="ctr">
              <a:spcBef>
                <a:spcPts val="0"/>
              </a:spcBef>
              <a:spcAft>
                <a:spcPts val="0"/>
              </a:spcAft>
              <a:buSzPts val="700"/>
              <a:buChar char="■"/>
              <a:defRPr/>
            </a:lvl9pPr>
          </a:lstStyle>
          <a:p/>
        </p:txBody>
      </p:sp>
      <p:sp>
        <p:nvSpPr>
          <p:cNvPr id="364" name="Google Shape;364;p5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365" name="Shape 365"/>
        <p:cNvGrpSpPr/>
        <p:nvPr/>
      </p:nvGrpSpPr>
      <p:grpSpPr>
        <a:xfrm>
          <a:off x="0" y="0"/>
          <a:ext cx="0" cy="0"/>
          <a:chOff x="0" y="0"/>
          <a:chExt cx="0" cy="0"/>
        </a:xfrm>
      </p:grpSpPr>
      <p:sp>
        <p:nvSpPr>
          <p:cNvPr id="366" name="Google Shape;366;p5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367" name="Shape 367"/>
        <p:cNvGrpSpPr/>
        <p:nvPr/>
      </p:nvGrpSpPr>
      <p:grpSpPr>
        <a:xfrm>
          <a:off x="0" y="0"/>
          <a:ext cx="0" cy="0"/>
          <a:chOff x="0" y="0"/>
          <a:chExt cx="0" cy="0"/>
        </a:xfrm>
      </p:grpSpPr>
      <p:sp>
        <p:nvSpPr>
          <p:cNvPr id="368" name="Google Shape;368;p59"/>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9" name="Google Shape;369;p5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70" name="Google Shape;370;p59"/>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71" name="Google Shape;371;p59"/>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72" name="Google Shape;372;p59"/>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73" name="Google Shape;373;p59"/>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74" name="Google Shape;374;p59"/>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75" name="Google Shape;375;p59"/>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376" name="Shape 376"/>
        <p:cNvGrpSpPr/>
        <p:nvPr/>
      </p:nvGrpSpPr>
      <p:grpSpPr>
        <a:xfrm>
          <a:off x="0" y="0"/>
          <a:ext cx="0" cy="0"/>
          <a:chOff x="0" y="0"/>
          <a:chExt cx="0" cy="0"/>
        </a:xfrm>
      </p:grpSpPr>
      <p:sp>
        <p:nvSpPr>
          <p:cNvPr id="377" name="Google Shape;377;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8" name="Google Shape;378;p60"/>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379" name="Google Shape;379;p60"/>
          <p:cNvSpPr/>
          <p:nvPr>
            <p:ph idx="2" type="pic"/>
          </p:nvPr>
        </p:nvSpPr>
        <p:spPr>
          <a:xfrm>
            <a:off x="4992024" y="1152775"/>
            <a:ext cx="3840300" cy="3416400"/>
          </a:xfrm>
          <a:prstGeom prst="rect">
            <a:avLst/>
          </a:prstGeom>
          <a:noFill/>
          <a:ln>
            <a:noFill/>
          </a:ln>
        </p:spPr>
      </p:sp>
      <p:sp>
        <p:nvSpPr>
          <p:cNvPr id="380" name="Google Shape;380;p6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381" name="Shape 381"/>
        <p:cNvGrpSpPr/>
        <p:nvPr/>
      </p:nvGrpSpPr>
      <p:grpSpPr>
        <a:xfrm>
          <a:off x="0" y="0"/>
          <a:ext cx="0" cy="0"/>
          <a:chOff x="0" y="0"/>
          <a:chExt cx="0" cy="0"/>
        </a:xfrm>
      </p:grpSpPr>
      <p:sp>
        <p:nvSpPr>
          <p:cNvPr id="382" name="Google Shape;382;p6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83" name="Google Shape;383;p61"/>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84" name="Google Shape;384;p61"/>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385" name="Google Shape;385;p61"/>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386" name="Google Shape;386;p61"/>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87" name="Google Shape;387;p61"/>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388" name="Shape 388"/>
        <p:cNvGrpSpPr/>
        <p:nvPr/>
      </p:nvGrpSpPr>
      <p:grpSpPr>
        <a:xfrm>
          <a:off x="0" y="0"/>
          <a:ext cx="0" cy="0"/>
          <a:chOff x="0" y="0"/>
          <a:chExt cx="0" cy="0"/>
        </a:xfrm>
      </p:grpSpPr>
      <p:sp>
        <p:nvSpPr>
          <p:cNvPr id="389" name="Google Shape;389;p6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90" name="Google Shape;390;p62"/>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391" name="Google Shape;391;p62"/>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392" name="Google Shape;392;p62"/>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393" name="Google Shape;393;p62"/>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94" name="Google Shape;394;p62"/>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95" name="Google Shape;395;p62"/>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96" name="Google Shape;396;p62"/>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397" name="Shape 397"/>
        <p:cNvGrpSpPr/>
        <p:nvPr/>
      </p:nvGrpSpPr>
      <p:grpSpPr>
        <a:xfrm>
          <a:off x="0" y="0"/>
          <a:ext cx="0" cy="0"/>
          <a:chOff x="0" y="0"/>
          <a:chExt cx="0" cy="0"/>
        </a:xfrm>
      </p:grpSpPr>
      <p:sp>
        <p:nvSpPr>
          <p:cNvPr id="398" name="Google Shape;398;p6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99" name="Google Shape;399;p63"/>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400" name="Google Shape;400;p63"/>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401" name="Google Shape;401;p63"/>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402" name="Google Shape;402;p63"/>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403" name="Google Shape;403;p63"/>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04" name="Google Shape;404;p63"/>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05" name="Google Shape;405;p63"/>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06" name="Google Shape;406;p63"/>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07" name="Google Shape;407;p63"/>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408" name="Shape 408"/>
        <p:cNvGrpSpPr/>
        <p:nvPr/>
      </p:nvGrpSpPr>
      <p:grpSpPr>
        <a:xfrm>
          <a:off x="0" y="0"/>
          <a:ext cx="0" cy="0"/>
          <a:chOff x="0" y="0"/>
          <a:chExt cx="0" cy="0"/>
        </a:xfrm>
      </p:grpSpPr>
      <p:sp>
        <p:nvSpPr>
          <p:cNvPr id="409" name="Google Shape;409;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0" name="Google Shape;410;p6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11" name="Google Shape;411;p64"/>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412" name="Shape 412"/>
        <p:cNvGrpSpPr/>
        <p:nvPr/>
      </p:nvGrpSpPr>
      <p:grpSpPr>
        <a:xfrm>
          <a:off x="0" y="0"/>
          <a:ext cx="0" cy="0"/>
          <a:chOff x="0" y="0"/>
          <a:chExt cx="0" cy="0"/>
        </a:xfrm>
      </p:grpSpPr>
      <p:sp>
        <p:nvSpPr>
          <p:cNvPr id="413" name="Google Shape;413;p65"/>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4" name="Google Shape;414;p65"/>
          <p:cNvSpPr/>
          <p:nvPr>
            <p:ph idx="2" type="pic"/>
          </p:nvPr>
        </p:nvSpPr>
        <p:spPr>
          <a:xfrm>
            <a:off x="4804825" y="1133300"/>
            <a:ext cx="4027500" cy="2392800"/>
          </a:xfrm>
          <a:prstGeom prst="rect">
            <a:avLst/>
          </a:prstGeom>
          <a:noFill/>
          <a:ln>
            <a:noFill/>
          </a:ln>
        </p:spPr>
      </p:sp>
      <p:sp>
        <p:nvSpPr>
          <p:cNvPr id="415" name="Google Shape;415;p65"/>
          <p:cNvSpPr/>
          <p:nvPr>
            <p:ph idx="3" type="pic"/>
          </p:nvPr>
        </p:nvSpPr>
        <p:spPr>
          <a:xfrm>
            <a:off x="311725" y="1133300"/>
            <a:ext cx="4027500" cy="2392800"/>
          </a:xfrm>
          <a:prstGeom prst="rect">
            <a:avLst/>
          </a:prstGeom>
          <a:noFill/>
          <a:ln>
            <a:noFill/>
          </a:ln>
        </p:spPr>
      </p:sp>
      <p:sp>
        <p:nvSpPr>
          <p:cNvPr id="416" name="Google Shape;416;p65"/>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7" name="Google Shape;417;p6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18" name="Google Shape;418;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9" name="Google Shape;419;p65"/>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20" name="Google Shape;420;p65"/>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421" name="Shape 421"/>
        <p:cNvGrpSpPr/>
        <p:nvPr/>
      </p:nvGrpSpPr>
      <p:grpSpPr>
        <a:xfrm>
          <a:off x="0" y="0"/>
          <a:ext cx="0" cy="0"/>
          <a:chOff x="0" y="0"/>
          <a:chExt cx="0" cy="0"/>
        </a:xfrm>
      </p:grpSpPr>
      <p:sp>
        <p:nvSpPr>
          <p:cNvPr id="422" name="Google Shape;422;p66"/>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3" name="Google Shape;423;p66"/>
          <p:cNvSpPr/>
          <p:nvPr>
            <p:ph idx="2" type="pic"/>
          </p:nvPr>
        </p:nvSpPr>
        <p:spPr>
          <a:xfrm>
            <a:off x="6205225" y="1128325"/>
            <a:ext cx="2627100" cy="2273100"/>
          </a:xfrm>
          <a:prstGeom prst="rect">
            <a:avLst/>
          </a:prstGeom>
          <a:noFill/>
          <a:ln>
            <a:noFill/>
          </a:ln>
        </p:spPr>
      </p:sp>
      <p:sp>
        <p:nvSpPr>
          <p:cNvPr id="424" name="Google Shape;424;p66"/>
          <p:cNvSpPr/>
          <p:nvPr>
            <p:ph idx="3" type="pic"/>
          </p:nvPr>
        </p:nvSpPr>
        <p:spPr>
          <a:xfrm>
            <a:off x="311725" y="1128325"/>
            <a:ext cx="2627100" cy="2273100"/>
          </a:xfrm>
          <a:prstGeom prst="rect">
            <a:avLst/>
          </a:prstGeom>
          <a:noFill/>
          <a:ln>
            <a:noFill/>
          </a:ln>
        </p:spPr>
      </p:sp>
      <p:sp>
        <p:nvSpPr>
          <p:cNvPr id="425" name="Google Shape;425;p66"/>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6" name="Google Shape;426;p66"/>
          <p:cNvSpPr/>
          <p:nvPr>
            <p:ph idx="5" type="pic"/>
          </p:nvPr>
        </p:nvSpPr>
        <p:spPr>
          <a:xfrm>
            <a:off x="3255250" y="1128325"/>
            <a:ext cx="2627100" cy="2273100"/>
          </a:xfrm>
          <a:prstGeom prst="rect">
            <a:avLst/>
          </a:prstGeom>
          <a:noFill/>
          <a:ln>
            <a:noFill/>
          </a:ln>
        </p:spPr>
      </p:sp>
      <p:sp>
        <p:nvSpPr>
          <p:cNvPr id="427" name="Google Shape;427;p66"/>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8" name="Google Shape;428;p6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29" name="Google Shape;429;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0" name="Google Shape;430;p66"/>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31" name="Google Shape;431;p66"/>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32" name="Google Shape;432;p66"/>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433" name="Shape 433"/>
        <p:cNvGrpSpPr/>
        <p:nvPr/>
      </p:nvGrpSpPr>
      <p:grpSpPr>
        <a:xfrm>
          <a:off x="0" y="0"/>
          <a:ext cx="0" cy="0"/>
          <a:chOff x="0" y="0"/>
          <a:chExt cx="0" cy="0"/>
        </a:xfrm>
      </p:grpSpPr>
      <p:sp>
        <p:nvSpPr>
          <p:cNvPr id="434" name="Google Shape;434;p67"/>
          <p:cNvSpPr/>
          <p:nvPr>
            <p:ph idx="2" type="pic"/>
          </p:nvPr>
        </p:nvSpPr>
        <p:spPr>
          <a:xfrm>
            <a:off x="311700" y="445025"/>
            <a:ext cx="8520600" cy="4218300"/>
          </a:xfrm>
          <a:prstGeom prst="rect">
            <a:avLst/>
          </a:prstGeom>
          <a:noFill/>
          <a:ln>
            <a:noFill/>
          </a:ln>
        </p:spPr>
      </p:sp>
      <p:sp>
        <p:nvSpPr>
          <p:cNvPr id="435" name="Google Shape;435;p6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436" name="Shape 436"/>
        <p:cNvGrpSpPr/>
        <p:nvPr/>
      </p:nvGrpSpPr>
      <p:grpSpPr>
        <a:xfrm>
          <a:off x="0" y="0"/>
          <a:ext cx="0" cy="0"/>
          <a:chOff x="0" y="0"/>
          <a:chExt cx="0" cy="0"/>
        </a:xfrm>
      </p:grpSpPr>
      <p:sp>
        <p:nvSpPr>
          <p:cNvPr id="437" name="Google Shape;437;p6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38" name="Google Shape;438;p68"/>
          <p:cNvSpPr/>
          <p:nvPr>
            <p:ph idx="2" type="pic"/>
          </p:nvPr>
        </p:nvSpPr>
        <p:spPr>
          <a:xfrm>
            <a:off x="3389600" y="118913"/>
            <a:ext cx="1643700" cy="1535100"/>
          </a:xfrm>
          <a:prstGeom prst="rect">
            <a:avLst/>
          </a:prstGeom>
          <a:noFill/>
          <a:ln>
            <a:noFill/>
          </a:ln>
        </p:spPr>
      </p:sp>
      <p:sp>
        <p:nvSpPr>
          <p:cNvPr id="439" name="Google Shape;439;p68"/>
          <p:cNvSpPr/>
          <p:nvPr>
            <p:ph idx="3" type="pic"/>
          </p:nvPr>
        </p:nvSpPr>
        <p:spPr>
          <a:xfrm>
            <a:off x="5195935" y="118913"/>
            <a:ext cx="1643700" cy="1535100"/>
          </a:xfrm>
          <a:prstGeom prst="rect">
            <a:avLst/>
          </a:prstGeom>
          <a:noFill/>
          <a:ln>
            <a:noFill/>
          </a:ln>
        </p:spPr>
      </p:sp>
      <p:sp>
        <p:nvSpPr>
          <p:cNvPr id="440" name="Google Shape;440;p68"/>
          <p:cNvSpPr/>
          <p:nvPr>
            <p:ph idx="4" type="pic"/>
          </p:nvPr>
        </p:nvSpPr>
        <p:spPr>
          <a:xfrm>
            <a:off x="7002270" y="118913"/>
            <a:ext cx="1643700" cy="1535100"/>
          </a:xfrm>
          <a:prstGeom prst="rect">
            <a:avLst/>
          </a:prstGeom>
          <a:noFill/>
          <a:ln>
            <a:noFill/>
          </a:ln>
        </p:spPr>
      </p:sp>
      <p:sp>
        <p:nvSpPr>
          <p:cNvPr id="441" name="Google Shape;441;p68"/>
          <p:cNvSpPr/>
          <p:nvPr>
            <p:ph idx="5" type="pic"/>
          </p:nvPr>
        </p:nvSpPr>
        <p:spPr>
          <a:xfrm>
            <a:off x="3389588" y="1804212"/>
            <a:ext cx="1643700" cy="1535100"/>
          </a:xfrm>
          <a:prstGeom prst="rect">
            <a:avLst/>
          </a:prstGeom>
          <a:noFill/>
          <a:ln>
            <a:noFill/>
          </a:ln>
        </p:spPr>
      </p:sp>
      <p:sp>
        <p:nvSpPr>
          <p:cNvPr id="442" name="Google Shape;442;p68"/>
          <p:cNvSpPr/>
          <p:nvPr>
            <p:ph idx="6" type="pic"/>
          </p:nvPr>
        </p:nvSpPr>
        <p:spPr>
          <a:xfrm>
            <a:off x="5195922" y="1804212"/>
            <a:ext cx="1643700" cy="1535100"/>
          </a:xfrm>
          <a:prstGeom prst="rect">
            <a:avLst/>
          </a:prstGeom>
          <a:noFill/>
          <a:ln>
            <a:noFill/>
          </a:ln>
        </p:spPr>
      </p:sp>
      <p:sp>
        <p:nvSpPr>
          <p:cNvPr id="443" name="Google Shape;443;p68"/>
          <p:cNvSpPr/>
          <p:nvPr>
            <p:ph idx="7" type="pic"/>
          </p:nvPr>
        </p:nvSpPr>
        <p:spPr>
          <a:xfrm>
            <a:off x="7002257" y="1804212"/>
            <a:ext cx="1643700" cy="1535100"/>
          </a:xfrm>
          <a:prstGeom prst="rect">
            <a:avLst/>
          </a:prstGeom>
          <a:noFill/>
          <a:ln>
            <a:noFill/>
          </a:ln>
        </p:spPr>
      </p:sp>
      <p:sp>
        <p:nvSpPr>
          <p:cNvPr id="444" name="Google Shape;444;p68"/>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5" name="Google Shape;445;p68"/>
          <p:cNvSpPr/>
          <p:nvPr>
            <p:ph idx="8" type="pic"/>
          </p:nvPr>
        </p:nvSpPr>
        <p:spPr>
          <a:xfrm>
            <a:off x="3389588" y="3489487"/>
            <a:ext cx="1643700" cy="1535100"/>
          </a:xfrm>
          <a:prstGeom prst="rect">
            <a:avLst/>
          </a:prstGeom>
          <a:noFill/>
          <a:ln>
            <a:noFill/>
          </a:ln>
        </p:spPr>
      </p:sp>
      <p:sp>
        <p:nvSpPr>
          <p:cNvPr id="446" name="Google Shape;446;p68"/>
          <p:cNvSpPr/>
          <p:nvPr>
            <p:ph idx="9" type="pic"/>
          </p:nvPr>
        </p:nvSpPr>
        <p:spPr>
          <a:xfrm>
            <a:off x="5195922" y="3489487"/>
            <a:ext cx="1643700" cy="1535100"/>
          </a:xfrm>
          <a:prstGeom prst="rect">
            <a:avLst/>
          </a:prstGeom>
          <a:noFill/>
          <a:ln>
            <a:noFill/>
          </a:ln>
        </p:spPr>
      </p:sp>
      <p:sp>
        <p:nvSpPr>
          <p:cNvPr id="447" name="Google Shape;447;p68"/>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BLANK_1">
    <p:spTree>
      <p:nvGrpSpPr>
        <p:cNvPr id="448" name="Shape 448"/>
        <p:cNvGrpSpPr/>
        <p:nvPr/>
      </p:nvGrpSpPr>
      <p:grpSpPr>
        <a:xfrm>
          <a:off x="0" y="0"/>
          <a:ext cx="0" cy="0"/>
          <a:chOff x="0" y="0"/>
          <a:chExt cx="0" cy="0"/>
        </a:xfrm>
      </p:grpSpPr>
      <p:sp>
        <p:nvSpPr>
          <p:cNvPr id="449" name="Google Shape;449;p69"/>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450" name="Google Shape;450;p69"/>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p:txBody>
      </p:sp>
      <p:sp>
        <p:nvSpPr>
          <p:cNvPr id="451" name="Google Shape;451;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7">
          <p15:clr>
            <a:srgbClr val="E46962"/>
          </p15:clr>
        </p15:guide>
      </p15:sldGuideLst>
    </p:ext>
  </p:extLst>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spTree>
      <p:nvGrpSpPr>
        <p:cNvPr id="452" name="Shape 452"/>
        <p:cNvGrpSpPr/>
        <p:nvPr/>
      </p:nvGrpSpPr>
      <p:grpSpPr>
        <a:xfrm>
          <a:off x="0" y="0"/>
          <a:ext cx="0" cy="0"/>
          <a:chOff x="0" y="0"/>
          <a:chExt cx="0" cy="0"/>
        </a:xfrm>
      </p:grpSpPr>
      <p:sp>
        <p:nvSpPr>
          <p:cNvPr id="453" name="Google Shape;453;p70"/>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4" name="Google Shape;454;p70"/>
          <p:cNvSpPr txBox="1"/>
          <p:nvPr>
            <p:ph idx="1" type="body"/>
          </p:nvPr>
        </p:nvSpPr>
        <p:spPr>
          <a:xfrm>
            <a:off x="4064100" y="4335200"/>
            <a:ext cx="1015800" cy="266100"/>
          </a:xfrm>
          <a:prstGeom prst="rect">
            <a:avLst/>
          </a:prstGeom>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455" name="Google Shape;455;p70"/>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456" name="Google Shape;456;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Content" type="tx">
  <p:cSld name="TITLE_AND_BODY">
    <p:bg>
      <p:bgPr>
        <a:solidFill>
          <a:schemeClr val="accent4"/>
        </a:solidFill>
      </p:bgPr>
    </p:bg>
    <p:spTree>
      <p:nvGrpSpPr>
        <p:cNvPr id="457" name="Shape 457"/>
        <p:cNvGrpSpPr/>
        <p:nvPr/>
      </p:nvGrpSpPr>
      <p:grpSpPr>
        <a:xfrm>
          <a:off x="0" y="0"/>
          <a:ext cx="0" cy="0"/>
          <a:chOff x="0" y="0"/>
          <a:chExt cx="0" cy="0"/>
        </a:xfrm>
      </p:grpSpPr>
      <p:sp>
        <p:nvSpPr>
          <p:cNvPr id="458" name="Google Shape;458;p71"/>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p:txBody>
      </p:sp>
      <p:sp>
        <p:nvSpPr>
          <p:cNvPr id="459" name="Google Shape;459;p71"/>
          <p:cNvSpPr txBox="1"/>
          <p:nvPr>
            <p:ph idx="2" type="body"/>
          </p:nvPr>
        </p:nvSpPr>
        <p:spPr>
          <a:xfrm>
            <a:off x="711097"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460" name="Google Shape;460;p71"/>
          <p:cNvSpPr txBox="1"/>
          <p:nvPr>
            <p:ph idx="3" type="subTitle"/>
          </p:nvPr>
        </p:nvSpPr>
        <p:spPr>
          <a:xfrm>
            <a:off x="1699221"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461" name="Google Shape;461;p71"/>
          <p:cNvSpPr txBox="1"/>
          <p:nvPr>
            <p:ph idx="4" type="body"/>
          </p:nvPr>
        </p:nvSpPr>
        <p:spPr>
          <a:xfrm>
            <a:off x="2285797"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462" name="Google Shape;462;p71"/>
          <p:cNvSpPr txBox="1"/>
          <p:nvPr>
            <p:ph idx="5" type="body"/>
          </p:nvPr>
        </p:nvSpPr>
        <p:spPr>
          <a:xfrm>
            <a:off x="711097"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463" name="Google Shape;463;p71"/>
          <p:cNvSpPr txBox="1"/>
          <p:nvPr>
            <p:ph idx="6" type="subTitle"/>
          </p:nvPr>
        </p:nvSpPr>
        <p:spPr>
          <a:xfrm>
            <a:off x="1699221"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464" name="Google Shape;464;p71"/>
          <p:cNvSpPr txBox="1"/>
          <p:nvPr>
            <p:ph idx="7" type="body"/>
          </p:nvPr>
        </p:nvSpPr>
        <p:spPr>
          <a:xfrm>
            <a:off x="2285797"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465" name="Google Shape;465;p71"/>
          <p:cNvSpPr txBox="1"/>
          <p:nvPr>
            <p:ph idx="8" type="body"/>
          </p:nvPr>
        </p:nvSpPr>
        <p:spPr>
          <a:xfrm>
            <a:off x="711097"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466" name="Google Shape;466;p71"/>
          <p:cNvSpPr txBox="1"/>
          <p:nvPr>
            <p:ph idx="9" type="subTitle"/>
          </p:nvPr>
        </p:nvSpPr>
        <p:spPr>
          <a:xfrm>
            <a:off x="1699221"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467" name="Google Shape;467;p71"/>
          <p:cNvSpPr txBox="1"/>
          <p:nvPr>
            <p:ph idx="13" type="body"/>
          </p:nvPr>
        </p:nvSpPr>
        <p:spPr>
          <a:xfrm>
            <a:off x="2285797"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468" name="Google Shape;468;p71"/>
          <p:cNvSpPr txBox="1"/>
          <p:nvPr>
            <p:ph idx="14" type="body"/>
          </p:nvPr>
        </p:nvSpPr>
        <p:spPr>
          <a:xfrm>
            <a:off x="4746581"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469" name="Google Shape;469;p71"/>
          <p:cNvSpPr txBox="1"/>
          <p:nvPr>
            <p:ph idx="15" type="subTitle"/>
          </p:nvPr>
        </p:nvSpPr>
        <p:spPr>
          <a:xfrm>
            <a:off x="5734705"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470" name="Google Shape;470;p71"/>
          <p:cNvSpPr txBox="1"/>
          <p:nvPr>
            <p:ph idx="16" type="body"/>
          </p:nvPr>
        </p:nvSpPr>
        <p:spPr>
          <a:xfrm>
            <a:off x="6321281"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471" name="Google Shape;471;p71"/>
          <p:cNvSpPr txBox="1"/>
          <p:nvPr>
            <p:ph idx="17" type="body"/>
          </p:nvPr>
        </p:nvSpPr>
        <p:spPr>
          <a:xfrm>
            <a:off x="4746581"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472" name="Google Shape;472;p71"/>
          <p:cNvSpPr txBox="1"/>
          <p:nvPr>
            <p:ph idx="18" type="subTitle"/>
          </p:nvPr>
        </p:nvSpPr>
        <p:spPr>
          <a:xfrm>
            <a:off x="5734705"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473" name="Google Shape;473;p71"/>
          <p:cNvSpPr txBox="1"/>
          <p:nvPr>
            <p:ph idx="19" type="body"/>
          </p:nvPr>
        </p:nvSpPr>
        <p:spPr>
          <a:xfrm>
            <a:off x="6321281"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474" name="Google Shape;474;p71"/>
          <p:cNvSpPr txBox="1"/>
          <p:nvPr>
            <p:ph idx="20" type="body"/>
          </p:nvPr>
        </p:nvSpPr>
        <p:spPr>
          <a:xfrm>
            <a:off x="4746581"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475" name="Google Shape;475;p71"/>
          <p:cNvSpPr txBox="1"/>
          <p:nvPr>
            <p:ph idx="21" type="subTitle"/>
          </p:nvPr>
        </p:nvSpPr>
        <p:spPr>
          <a:xfrm>
            <a:off x="5734705"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476" name="Google Shape;476;p71"/>
          <p:cNvSpPr txBox="1"/>
          <p:nvPr>
            <p:ph idx="22" type="body"/>
          </p:nvPr>
        </p:nvSpPr>
        <p:spPr>
          <a:xfrm>
            <a:off x="6321281"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477" name="Google Shape;477;p7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Image" type="twoColTx">
  <p:cSld name="TITLE_AND_TWO_COLUMNS">
    <p:bg>
      <p:bgPr>
        <a:solidFill>
          <a:schemeClr val="dk1"/>
        </a:solidFill>
      </p:bgPr>
    </p:bg>
    <p:spTree>
      <p:nvGrpSpPr>
        <p:cNvPr id="478" name="Shape 478"/>
        <p:cNvGrpSpPr/>
        <p:nvPr/>
      </p:nvGrpSpPr>
      <p:grpSpPr>
        <a:xfrm>
          <a:off x="0" y="0"/>
          <a:ext cx="0" cy="0"/>
          <a:chOff x="0" y="0"/>
          <a:chExt cx="0" cy="0"/>
        </a:xfrm>
      </p:grpSpPr>
      <p:sp>
        <p:nvSpPr>
          <p:cNvPr id="479" name="Google Shape;479;p72"/>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72"/>
          <p:cNvSpPr txBox="1"/>
          <p:nvPr/>
        </p:nvSpPr>
        <p:spPr>
          <a:xfrm>
            <a:off x="6262625" y="1205946"/>
            <a:ext cx="2155500" cy="3231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i="1" lang="en" sz="700">
                <a:solidFill>
                  <a:schemeClr val="lt1"/>
                </a:solidFill>
                <a:latin typeface="Barlow Medium"/>
                <a:ea typeface="Barlow Medium"/>
                <a:cs typeface="Barlow Medium"/>
                <a:sym typeface="Barlow Medium"/>
              </a:rPr>
              <a:t>Lorem ipsum dolor sit amet, consectetur adipiscing elit.</a:t>
            </a:r>
            <a:endParaRPr i="1" sz="700">
              <a:solidFill>
                <a:schemeClr val="lt1"/>
              </a:solidFill>
              <a:latin typeface="Barlow Medium"/>
              <a:ea typeface="Barlow Medium"/>
              <a:cs typeface="Barlow Medium"/>
              <a:sym typeface="Barlow Medium"/>
            </a:endParaRPr>
          </a:p>
        </p:txBody>
      </p:sp>
      <p:sp>
        <p:nvSpPr>
          <p:cNvPr id="481" name="Google Shape;481;p72"/>
          <p:cNvSpPr/>
          <p:nvPr>
            <p:ph idx="2" type="pic"/>
          </p:nvPr>
        </p:nvSpPr>
        <p:spPr>
          <a:xfrm>
            <a:off x="3915225" y="1631250"/>
            <a:ext cx="4441200" cy="3009900"/>
          </a:xfrm>
          <a:prstGeom prst="roundRect">
            <a:avLst>
              <a:gd fmla="val 16667" name="adj"/>
            </a:avLst>
          </a:prstGeom>
          <a:noFill/>
          <a:ln>
            <a:noFill/>
          </a:ln>
        </p:spPr>
      </p:sp>
      <p:sp>
        <p:nvSpPr>
          <p:cNvPr id="482" name="Google Shape;482;p72"/>
          <p:cNvSpPr txBox="1"/>
          <p:nvPr>
            <p:ph idx="1" type="body"/>
          </p:nvPr>
        </p:nvSpPr>
        <p:spPr>
          <a:xfrm>
            <a:off x="791150" y="1835400"/>
            <a:ext cx="2094000" cy="846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483" name="Google Shape;483;p72"/>
          <p:cNvSpPr txBox="1"/>
          <p:nvPr>
            <p:ph idx="3" type="subTitle"/>
          </p:nvPr>
        </p:nvSpPr>
        <p:spPr>
          <a:xfrm>
            <a:off x="791150" y="522625"/>
            <a:ext cx="3918300" cy="100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484" name="Google Shape;484;p7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AND_TWO_COLUMNS_1">
    <p:bg>
      <p:bgPr>
        <a:solidFill>
          <a:schemeClr val="dk1"/>
        </a:solidFill>
      </p:bgPr>
    </p:bg>
    <p:spTree>
      <p:nvGrpSpPr>
        <p:cNvPr id="485" name="Shape 485"/>
        <p:cNvGrpSpPr/>
        <p:nvPr/>
      </p:nvGrpSpPr>
      <p:grpSpPr>
        <a:xfrm>
          <a:off x="0" y="0"/>
          <a:ext cx="0" cy="0"/>
          <a:chOff x="0" y="0"/>
          <a:chExt cx="0" cy="0"/>
        </a:xfrm>
      </p:grpSpPr>
      <p:sp>
        <p:nvSpPr>
          <p:cNvPr id="486" name="Google Shape;486;p73"/>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73"/>
          <p:cNvSpPr txBox="1"/>
          <p:nvPr>
            <p:ph idx="1" type="subTitle"/>
          </p:nvPr>
        </p:nvSpPr>
        <p:spPr>
          <a:xfrm>
            <a:off x="791150" y="522625"/>
            <a:ext cx="5173200" cy="97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488" name="Google Shape;488;p73"/>
          <p:cNvSpPr txBox="1"/>
          <p:nvPr>
            <p:ph idx="2" type="body"/>
          </p:nvPr>
        </p:nvSpPr>
        <p:spPr>
          <a:xfrm>
            <a:off x="685450"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489" name="Google Shape;489;p73"/>
          <p:cNvSpPr txBox="1"/>
          <p:nvPr>
            <p:ph idx="3" type="body"/>
          </p:nvPr>
        </p:nvSpPr>
        <p:spPr>
          <a:xfrm>
            <a:off x="4601077"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490" name="Google Shape;490;p7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mpany Overview" type="titleOnly">
  <p:cSld name="TITLE_ONLY">
    <p:bg>
      <p:bgPr>
        <a:solidFill>
          <a:schemeClr val="accent4"/>
        </a:solidFill>
      </p:bgPr>
    </p:bg>
    <p:spTree>
      <p:nvGrpSpPr>
        <p:cNvPr id="491" name="Shape 491"/>
        <p:cNvGrpSpPr/>
        <p:nvPr/>
      </p:nvGrpSpPr>
      <p:grpSpPr>
        <a:xfrm>
          <a:off x="0" y="0"/>
          <a:ext cx="0" cy="0"/>
          <a:chOff x="0" y="0"/>
          <a:chExt cx="0" cy="0"/>
        </a:xfrm>
      </p:grpSpPr>
      <p:sp>
        <p:nvSpPr>
          <p:cNvPr id="492" name="Google Shape;492;p74"/>
          <p:cNvSpPr/>
          <p:nvPr>
            <p:ph idx="2" type="pic"/>
          </p:nvPr>
        </p:nvSpPr>
        <p:spPr>
          <a:xfrm>
            <a:off x="791150" y="522900"/>
            <a:ext cx="1294800" cy="1918500"/>
          </a:xfrm>
          <a:prstGeom prst="rect">
            <a:avLst/>
          </a:prstGeom>
          <a:noFill/>
          <a:ln>
            <a:noFill/>
          </a:ln>
        </p:spPr>
      </p:sp>
      <p:sp>
        <p:nvSpPr>
          <p:cNvPr id="493" name="Google Shape;493;p74"/>
          <p:cNvSpPr/>
          <p:nvPr>
            <p:ph idx="3" type="pic"/>
          </p:nvPr>
        </p:nvSpPr>
        <p:spPr>
          <a:xfrm>
            <a:off x="2355375" y="522900"/>
            <a:ext cx="1294800" cy="1918500"/>
          </a:xfrm>
          <a:prstGeom prst="rect">
            <a:avLst/>
          </a:prstGeom>
          <a:noFill/>
          <a:ln>
            <a:noFill/>
          </a:ln>
        </p:spPr>
      </p:sp>
      <p:sp>
        <p:nvSpPr>
          <p:cNvPr id="494" name="Google Shape;494;p74"/>
          <p:cNvSpPr/>
          <p:nvPr>
            <p:ph idx="4" type="pic"/>
          </p:nvPr>
        </p:nvSpPr>
        <p:spPr>
          <a:xfrm>
            <a:off x="3921313" y="522900"/>
            <a:ext cx="1294800" cy="1918500"/>
          </a:xfrm>
          <a:prstGeom prst="rect">
            <a:avLst/>
          </a:prstGeom>
          <a:noFill/>
          <a:ln>
            <a:noFill/>
          </a:ln>
        </p:spPr>
      </p:sp>
      <p:sp>
        <p:nvSpPr>
          <p:cNvPr id="495" name="Google Shape;495;p74"/>
          <p:cNvSpPr/>
          <p:nvPr>
            <p:ph idx="5" type="pic"/>
          </p:nvPr>
        </p:nvSpPr>
        <p:spPr>
          <a:xfrm>
            <a:off x="5491588" y="522900"/>
            <a:ext cx="1294800" cy="1918500"/>
          </a:xfrm>
          <a:prstGeom prst="rect">
            <a:avLst/>
          </a:prstGeom>
          <a:noFill/>
          <a:ln>
            <a:noFill/>
          </a:ln>
        </p:spPr>
      </p:sp>
      <p:sp>
        <p:nvSpPr>
          <p:cNvPr id="496" name="Google Shape;496;p74"/>
          <p:cNvSpPr txBox="1"/>
          <p:nvPr>
            <p:ph idx="1" type="body"/>
          </p:nvPr>
        </p:nvSpPr>
        <p:spPr>
          <a:xfrm>
            <a:off x="680850" y="3443850"/>
            <a:ext cx="3074700" cy="10317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406400" lvl="1" marL="914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indent="-406400" lvl="2" marL="1371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indent="-406400" lvl="3" marL="1828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indent="-406400" lvl="4" marL="22860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indent="-406400" lvl="5" marL="2743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indent="-406400" lvl="6" marL="3200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indent="-406400" lvl="7" marL="3657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indent="-406400" lvl="8" marL="4114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p:txBody>
      </p:sp>
      <p:sp>
        <p:nvSpPr>
          <p:cNvPr id="497" name="Google Shape;497;p74"/>
          <p:cNvSpPr txBox="1"/>
          <p:nvPr>
            <p:ph idx="6" type="body"/>
          </p:nvPr>
        </p:nvSpPr>
        <p:spPr>
          <a:xfrm>
            <a:off x="4123900" y="3443850"/>
            <a:ext cx="4030200" cy="116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498" name="Google Shape;498;p74"/>
          <p:cNvSpPr txBox="1"/>
          <p:nvPr>
            <p:ph idx="7" type="body"/>
          </p:nvPr>
        </p:nvSpPr>
        <p:spPr>
          <a:xfrm>
            <a:off x="7050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499" name="Google Shape;499;p74"/>
          <p:cNvSpPr txBox="1"/>
          <p:nvPr>
            <p:ph idx="8" type="body"/>
          </p:nvPr>
        </p:nvSpPr>
        <p:spPr>
          <a:xfrm>
            <a:off x="22588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500" name="Google Shape;500;p74"/>
          <p:cNvSpPr txBox="1"/>
          <p:nvPr>
            <p:ph idx="9" type="body"/>
          </p:nvPr>
        </p:nvSpPr>
        <p:spPr>
          <a:xfrm>
            <a:off x="38275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501" name="Google Shape;501;p74"/>
          <p:cNvSpPr txBox="1"/>
          <p:nvPr>
            <p:ph idx="13" type="body"/>
          </p:nvPr>
        </p:nvSpPr>
        <p:spPr>
          <a:xfrm>
            <a:off x="53951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502" name="Google Shape;502;p74"/>
          <p:cNvSpPr txBox="1"/>
          <p:nvPr>
            <p:ph idx="14" type="body"/>
          </p:nvPr>
        </p:nvSpPr>
        <p:spPr>
          <a:xfrm>
            <a:off x="7050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503" name="Google Shape;503;p74"/>
          <p:cNvSpPr txBox="1"/>
          <p:nvPr>
            <p:ph idx="15" type="body"/>
          </p:nvPr>
        </p:nvSpPr>
        <p:spPr>
          <a:xfrm>
            <a:off x="22588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504" name="Google Shape;504;p74"/>
          <p:cNvSpPr txBox="1"/>
          <p:nvPr>
            <p:ph idx="16" type="body"/>
          </p:nvPr>
        </p:nvSpPr>
        <p:spPr>
          <a:xfrm>
            <a:off x="3827003"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505" name="Google Shape;505;p74"/>
          <p:cNvSpPr txBox="1"/>
          <p:nvPr>
            <p:ph idx="17" type="body"/>
          </p:nvPr>
        </p:nvSpPr>
        <p:spPr>
          <a:xfrm>
            <a:off x="5396128"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506" name="Google Shape;506;p7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Landscape">
  <p:cSld name="ONE_COLUMN_TEXT">
    <p:bg>
      <p:bgPr>
        <a:solidFill>
          <a:schemeClr val="dk1"/>
        </a:solidFill>
      </p:bgPr>
    </p:bg>
    <p:spTree>
      <p:nvGrpSpPr>
        <p:cNvPr id="507" name="Shape 507"/>
        <p:cNvGrpSpPr/>
        <p:nvPr/>
      </p:nvGrpSpPr>
      <p:grpSpPr>
        <a:xfrm>
          <a:off x="0" y="0"/>
          <a:ext cx="0" cy="0"/>
          <a:chOff x="0" y="0"/>
          <a:chExt cx="0" cy="0"/>
        </a:xfrm>
      </p:grpSpPr>
      <p:sp>
        <p:nvSpPr>
          <p:cNvPr id="508" name="Google Shape;508;p75"/>
          <p:cNvSpPr txBox="1"/>
          <p:nvPr>
            <p:ph idx="1" type="body"/>
          </p:nvPr>
        </p:nvSpPr>
        <p:spPr>
          <a:xfrm>
            <a:off x="791150" y="738025"/>
            <a:ext cx="3918300" cy="2232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Font typeface="Barlow"/>
              <a:buChar char="●"/>
              <a:defRPr sz="1100">
                <a:latin typeface="Barlow"/>
                <a:ea typeface="Barlow"/>
                <a:cs typeface="Barlow"/>
                <a:sym typeface="Barlow"/>
              </a:defRPr>
            </a:lvl1pPr>
            <a:lvl2pPr indent="-298450" lvl="1" marL="914400">
              <a:spcBef>
                <a:spcPts val="0"/>
              </a:spcBef>
              <a:spcAft>
                <a:spcPts val="0"/>
              </a:spcAft>
              <a:buSzPts val="1100"/>
              <a:buFont typeface="Barlow"/>
              <a:buChar char="○"/>
              <a:defRPr sz="1100">
                <a:latin typeface="Barlow"/>
                <a:ea typeface="Barlow"/>
                <a:cs typeface="Barlow"/>
                <a:sym typeface="Barlow"/>
              </a:defRPr>
            </a:lvl2pPr>
            <a:lvl3pPr indent="-298450" lvl="2" marL="1371600">
              <a:spcBef>
                <a:spcPts val="0"/>
              </a:spcBef>
              <a:spcAft>
                <a:spcPts val="0"/>
              </a:spcAft>
              <a:buSzPts val="1100"/>
              <a:buFont typeface="Barlow"/>
              <a:buChar char="■"/>
              <a:defRPr sz="1100">
                <a:latin typeface="Barlow"/>
                <a:ea typeface="Barlow"/>
                <a:cs typeface="Barlow"/>
                <a:sym typeface="Barlow"/>
              </a:defRPr>
            </a:lvl3pPr>
            <a:lvl4pPr indent="-298450" lvl="3" marL="1828800">
              <a:spcBef>
                <a:spcPts val="0"/>
              </a:spcBef>
              <a:spcAft>
                <a:spcPts val="0"/>
              </a:spcAft>
              <a:buSzPts val="1100"/>
              <a:buFont typeface="Barlow"/>
              <a:buChar char="●"/>
              <a:defRPr sz="1100">
                <a:latin typeface="Barlow"/>
                <a:ea typeface="Barlow"/>
                <a:cs typeface="Barlow"/>
                <a:sym typeface="Barlow"/>
              </a:defRPr>
            </a:lvl4pPr>
            <a:lvl5pPr indent="-298450" lvl="4" marL="2286000">
              <a:spcBef>
                <a:spcPts val="0"/>
              </a:spcBef>
              <a:spcAft>
                <a:spcPts val="0"/>
              </a:spcAft>
              <a:buSzPts val="1100"/>
              <a:buFont typeface="Barlow"/>
              <a:buChar char="○"/>
              <a:defRPr>
                <a:latin typeface="Barlow"/>
                <a:ea typeface="Barlow"/>
                <a:cs typeface="Barlow"/>
                <a:sym typeface="Barlow"/>
              </a:defRPr>
            </a:lvl5pPr>
            <a:lvl6pPr indent="-298450" lvl="5" marL="2743200">
              <a:spcBef>
                <a:spcPts val="0"/>
              </a:spcBef>
              <a:spcAft>
                <a:spcPts val="0"/>
              </a:spcAft>
              <a:buSzPts val="1100"/>
              <a:buFont typeface="Barlow"/>
              <a:buChar char="■"/>
              <a:defRPr sz="1100">
                <a:latin typeface="Barlow"/>
                <a:ea typeface="Barlow"/>
                <a:cs typeface="Barlow"/>
                <a:sym typeface="Barlow"/>
              </a:defRPr>
            </a:lvl6pPr>
            <a:lvl7pPr indent="-298450" lvl="6" marL="3200400">
              <a:spcBef>
                <a:spcPts val="0"/>
              </a:spcBef>
              <a:spcAft>
                <a:spcPts val="0"/>
              </a:spcAft>
              <a:buSzPts val="1100"/>
              <a:buFont typeface="Barlow"/>
              <a:buChar char="●"/>
              <a:defRPr sz="1100">
                <a:latin typeface="Barlow"/>
                <a:ea typeface="Barlow"/>
                <a:cs typeface="Barlow"/>
                <a:sym typeface="Barlow"/>
              </a:defRPr>
            </a:lvl7pPr>
            <a:lvl8pPr indent="-298450" lvl="7" marL="3657600">
              <a:spcBef>
                <a:spcPts val="0"/>
              </a:spcBef>
              <a:spcAft>
                <a:spcPts val="0"/>
              </a:spcAft>
              <a:buSzPts val="1100"/>
              <a:buFont typeface="Barlow"/>
              <a:buChar char="○"/>
              <a:defRPr sz="1100">
                <a:latin typeface="Barlow"/>
                <a:ea typeface="Barlow"/>
                <a:cs typeface="Barlow"/>
                <a:sym typeface="Barlow"/>
              </a:defRPr>
            </a:lvl8pPr>
            <a:lvl9pPr indent="-298450" lvl="8" marL="4114800">
              <a:spcBef>
                <a:spcPts val="0"/>
              </a:spcBef>
              <a:spcAft>
                <a:spcPts val="0"/>
              </a:spcAft>
              <a:buSzPts val="1100"/>
              <a:buFont typeface="Barlow"/>
              <a:buChar char="■"/>
              <a:defRPr sz="1100">
                <a:latin typeface="Barlow"/>
                <a:ea typeface="Barlow"/>
                <a:cs typeface="Barlow"/>
                <a:sym typeface="Barlow"/>
              </a:defRPr>
            </a:lvl9pPr>
          </a:lstStyle>
          <a:p/>
        </p:txBody>
      </p:sp>
      <p:sp>
        <p:nvSpPr>
          <p:cNvPr id="509" name="Google Shape;509;p75"/>
          <p:cNvSpPr txBox="1"/>
          <p:nvPr>
            <p:ph idx="2" type="subTitle"/>
          </p:nvPr>
        </p:nvSpPr>
        <p:spPr>
          <a:xfrm>
            <a:off x="791150" y="522625"/>
            <a:ext cx="3918300" cy="2154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510" name="Google Shape;510;p7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Trends + Data">
  <p:cSld name="MAIN_POINT">
    <p:bg>
      <p:bgPr>
        <a:solidFill>
          <a:schemeClr val="dk1"/>
        </a:solidFill>
      </p:bgPr>
    </p:bg>
    <p:spTree>
      <p:nvGrpSpPr>
        <p:cNvPr id="511" name="Shape 511"/>
        <p:cNvGrpSpPr/>
        <p:nvPr/>
      </p:nvGrpSpPr>
      <p:grpSpPr>
        <a:xfrm>
          <a:off x="0" y="0"/>
          <a:ext cx="0" cy="0"/>
          <a:chOff x="0" y="0"/>
          <a:chExt cx="0" cy="0"/>
        </a:xfrm>
      </p:grpSpPr>
      <p:sp>
        <p:nvSpPr>
          <p:cNvPr id="512" name="Google Shape;512;p76"/>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513" name="Google Shape;513;p76"/>
          <p:cNvSpPr txBox="1"/>
          <p:nvPr>
            <p:ph idx="2"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p:txBody>
      </p:sp>
      <p:sp>
        <p:nvSpPr>
          <p:cNvPr id="514" name="Google Shape;514;p76"/>
          <p:cNvSpPr txBox="1"/>
          <p:nvPr>
            <p:ph idx="3" type="body"/>
          </p:nvPr>
        </p:nvSpPr>
        <p:spPr>
          <a:xfrm>
            <a:off x="480425" y="534275"/>
            <a:ext cx="4878300" cy="1917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515" name="Google Shape;515;p7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latin typeface="Barlow"/>
                <a:ea typeface="Barlow"/>
                <a:cs typeface="Barlow"/>
                <a:sym typeface="Barlow"/>
              </a:defRPr>
            </a:lvl1pPr>
            <a:lvl2pPr lvl="1" rtl="0">
              <a:buNone/>
              <a:defRPr sz="1100">
                <a:solidFill>
                  <a:schemeClr val="accent3"/>
                </a:solidFill>
                <a:latin typeface="Barlow"/>
                <a:ea typeface="Barlow"/>
                <a:cs typeface="Barlow"/>
                <a:sym typeface="Barlow"/>
              </a:defRPr>
            </a:lvl2pPr>
            <a:lvl3pPr lvl="2" rtl="0">
              <a:buNone/>
              <a:defRPr sz="1100">
                <a:solidFill>
                  <a:schemeClr val="accent3"/>
                </a:solidFill>
                <a:latin typeface="Barlow"/>
                <a:ea typeface="Barlow"/>
                <a:cs typeface="Barlow"/>
                <a:sym typeface="Barlow"/>
              </a:defRPr>
            </a:lvl3pPr>
            <a:lvl4pPr lvl="3" rtl="0">
              <a:buNone/>
              <a:defRPr sz="1100">
                <a:solidFill>
                  <a:schemeClr val="accent3"/>
                </a:solidFill>
                <a:latin typeface="Barlow"/>
                <a:ea typeface="Barlow"/>
                <a:cs typeface="Barlow"/>
                <a:sym typeface="Barlow"/>
              </a:defRPr>
            </a:lvl4pPr>
            <a:lvl5pPr lvl="4" rtl="0">
              <a:buNone/>
              <a:defRPr sz="1100">
                <a:solidFill>
                  <a:schemeClr val="accent3"/>
                </a:solidFill>
                <a:latin typeface="Barlow"/>
                <a:ea typeface="Barlow"/>
                <a:cs typeface="Barlow"/>
                <a:sym typeface="Barlow"/>
              </a:defRPr>
            </a:lvl5pPr>
            <a:lvl6pPr lvl="5" rtl="0">
              <a:buNone/>
              <a:defRPr sz="1100">
                <a:solidFill>
                  <a:schemeClr val="accent3"/>
                </a:solidFill>
                <a:latin typeface="Barlow"/>
                <a:ea typeface="Barlow"/>
                <a:cs typeface="Barlow"/>
                <a:sym typeface="Barlow"/>
              </a:defRPr>
            </a:lvl6pPr>
            <a:lvl7pPr lvl="6" rtl="0">
              <a:buNone/>
              <a:defRPr sz="1100">
                <a:solidFill>
                  <a:schemeClr val="accent3"/>
                </a:solidFill>
                <a:latin typeface="Barlow"/>
                <a:ea typeface="Barlow"/>
                <a:cs typeface="Barlow"/>
                <a:sym typeface="Barlow"/>
              </a:defRPr>
            </a:lvl7pPr>
            <a:lvl8pPr lvl="7" rtl="0">
              <a:buNone/>
              <a:defRPr sz="1100">
                <a:solidFill>
                  <a:schemeClr val="accent3"/>
                </a:solidFill>
                <a:latin typeface="Barlow"/>
                <a:ea typeface="Barlow"/>
                <a:cs typeface="Barlow"/>
                <a:sym typeface="Barlow"/>
              </a:defRPr>
            </a:lvl8pPr>
            <a:lvl9pPr lvl="8" rtl="0">
              <a:buNone/>
              <a:defRPr sz="1100">
                <a:solidFill>
                  <a:schemeClr val="accent3"/>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47">
          <p15:clr>
            <a:srgbClr val="E46962"/>
          </p15:clr>
        </p15:guide>
      </p15:sldGuideLst>
    </p:ext>
  </p:extLst>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CUSTOM_14">
    <p:bg>
      <p:bgPr>
        <a:solidFill>
          <a:schemeClr val="dk1"/>
        </a:solidFill>
      </p:bgPr>
    </p:bg>
    <p:spTree>
      <p:nvGrpSpPr>
        <p:cNvPr id="516" name="Shape 516"/>
        <p:cNvGrpSpPr/>
        <p:nvPr/>
      </p:nvGrpSpPr>
      <p:grpSpPr>
        <a:xfrm>
          <a:off x="0" y="0"/>
          <a:ext cx="0" cy="0"/>
          <a:chOff x="0" y="0"/>
          <a:chExt cx="0" cy="0"/>
        </a:xfrm>
      </p:grpSpPr>
      <p:sp>
        <p:nvSpPr>
          <p:cNvPr id="517" name="Google Shape;517;p77"/>
          <p:cNvSpPr txBox="1"/>
          <p:nvPr>
            <p:ph type="title"/>
          </p:nvPr>
        </p:nvSpPr>
        <p:spPr>
          <a:xfrm>
            <a:off x="723861" y="1584738"/>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518" name="Google Shape;518;p77"/>
          <p:cNvSpPr txBox="1"/>
          <p:nvPr>
            <p:ph idx="2" type="title"/>
          </p:nvPr>
        </p:nvSpPr>
        <p:spPr>
          <a:xfrm>
            <a:off x="723861" y="239098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519" name="Google Shape;519;p77"/>
          <p:cNvSpPr txBox="1"/>
          <p:nvPr>
            <p:ph idx="3" type="title"/>
          </p:nvPr>
        </p:nvSpPr>
        <p:spPr>
          <a:xfrm>
            <a:off x="723861" y="315793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520" name="Google Shape;520;p77"/>
          <p:cNvSpPr txBox="1"/>
          <p:nvPr>
            <p:ph idx="4" type="title"/>
          </p:nvPr>
        </p:nvSpPr>
        <p:spPr>
          <a:xfrm>
            <a:off x="723861" y="3954905"/>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521" name="Google Shape;521;p77"/>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522" name="Google Shape;522;p77"/>
          <p:cNvSpPr txBox="1"/>
          <p:nvPr>
            <p:ph idx="5" type="body"/>
          </p:nvPr>
        </p:nvSpPr>
        <p:spPr>
          <a:xfrm>
            <a:off x="480425" y="610475"/>
            <a:ext cx="4878300" cy="37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317500" lvl="1" marL="9144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indent="-311150" lvl="2" marL="137160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indent="-304800" lvl="3" marL="1828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2100" lvl="5" marL="27432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indent="-285750" lvl="6" marL="320040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indent="-279400" lvl="7" marL="36576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indent="-273050" lvl="8" marL="411480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p:txBody>
      </p:sp>
      <p:sp>
        <p:nvSpPr>
          <p:cNvPr id="523" name="Google Shape;523;p7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 Thank You">
  <p:cSld name="CUSTOM_13">
    <p:bg>
      <p:bgPr>
        <a:solidFill>
          <a:schemeClr val="lt1"/>
        </a:solidFill>
      </p:bgPr>
    </p:bg>
    <p:spTree>
      <p:nvGrpSpPr>
        <p:cNvPr id="524" name="Shape 524"/>
        <p:cNvGrpSpPr/>
        <p:nvPr/>
      </p:nvGrpSpPr>
      <p:grpSpPr>
        <a:xfrm>
          <a:off x="0" y="0"/>
          <a:ext cx="0" cy="0"/>
          <a:chOff x="0" y="0"/>
          <a:chExt cx="0" cy="0"/>
        </a:xfrm>
      </p:grpSpPr>
      <p:sp>
        <p:nvSpPr>
          <p:cNvPr id="525" name="Google Shape;525;p78"/>
          <p:cNvSpPr txBox="1"/>
          <p:nvPr>
            <p:ph type="title"/>
          </p:nvPr>
        </p:nvSpPr>
        <p:spPr>
          <a:xfrm>
            <a:off x="455221" y="1321125"/>
            <a:ext cx="5094600" cy="1749900"/>
          </a:xfrm>
          <a:prstGeom prst="rect">
            <a:avLst/>
          </a:prstGeom>
          <a:noFill/>
        </p:spPr>
        <p:txBody>
          <a:bodyPr anchorCtr="0" anchor="t" bIns="91425" lIns="91425" spcFirstLastPara="1" rIns="91425" wrap="square" tIns="91425">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p:txBody>
      </p:sp>
      <p:sp>
        <p:nvSpPr>
          <p:cNvPr id="526" name="Google Shape;526;p78"/>
          <p:cNvSpPr txBox="1"/>
          <p:nvPr>
            <p:ph idx="1" type="body"/>
          </p:nvPr>
        </p:nvSpPr>
        <p:spPr>
          <a:xfrm>
            <a:off x="567029" y="4500404"/>
            <a:ext cx="1015800" cy="266100"/>
          </a:xfrm>
          <a:prstGeom prst="rect">
            <a:avLst/>
          </a:prstGeom>
          <a:ln cap="flat" cmpd="sng" w="9525">
            <a:solidFill>
              <a:schemeClr val="dk1"/>
            </a:solidFill>
            <a:prstDash val="solid"/>
            <a:round/>
            <a:headEnd len="sm" w="sm" type="none"/>
            <a:tailEnd len="sm" w="sm" type="none"/>
          </a:ln>
        </p:spPr>
        <p:txBody>
          <a:bodyPr anchorCtr="0" anchor="t" bIns="0" lIns="0" spcFirstLastPara="1" rIns="0" wrap="square" tIns="0">
            <a:sp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527" name="Google Shape;527;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TITLE_AND_DESCRIPTION">
    <p:spTree>
      <p:nvGrpSpPr>
        <p:cNvPr id="528" name="Shape 528"/>
        <p:cNvGrpSpPr/>
        <p:nvPr/>
      </p:nvGrpSpPr>
      <p:grpSpPr>
        <a:xfrm>
          <a:off x="0" y="0"/>
          <a:ext cx="0" cy="0"/>
          <a:chOff x="0" y="0"/>
          <a:chExt cx="0" cy="0"/>
        </a:xfrm>
      </p:grpSpPr>
      <p:sp>
        <p:nvSpPr>
          <p:cNvPr id="529" name="Google Shape;529;p79"/>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p:txBody>
      </p:sp>
      <p:sp>
        <p:nvSpPr>
          <p:cNvPr id="530" name="Google Shape;530;p79"/>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p:txBody>
      </p:sp>
      <p:sp>
        <p:nvSpPr>
          <p:cNvPr id="531" name="Google Shape;531;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Size / Pie Graph">
  <p:cSld name="CAPTION_ONLY">
    <p:bg>
      <p:bgPr>
        <a:solidFill>
          <a:schemeClr val="dk1"/>
        </a:solidFill>
      </p:bgPr>
    </p:bg>
    <p:spTree>
      <p:nvGrpSpPr>
        <p:cNvPr id="532" name="Shape 532"/>
        <p:cNvGrpSpPr/>
        <p:nvPr/>
      </p:nvGrpSpPr>
      <p:grpSpPr>
        <a:xfrm>
          <a:off x="0" y="0"/>
          <a:ext cx="0" cy="0"/>
          <a:chOff x="0" y="0"/>
          <a:chExt cx="0" cy="0"/>
        </a:xfrm>
      </p:grpSpPr>
      <p:sp>
        <p:nvSpPr>
          <p:cNvPr id="533" name="Google Shape;533;p80"/>
          <p:cNvSpPr/>
          <p:nvPr/>
        </p:nvSpPr>
        <p:spPr>
          <a:xfrm>
            <a:off x="0" y="0"/>
            <a:ext cx="9144000" cy="1631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80"/>
          <p:cNvSpPr txBox="1"/>
          <p:nvPr>
            <p:ph idx="1" type="subTitle"/>
          </p:nvPr>
        </p:nvSpPr>
        <p:spPr>
          <a:xfrm>
            <a:off x="791150" y="522625"/>
            <a:ext cx="4977300" cy="11082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535" name="Google Shape;535;p80"/>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23850" lvl="1" marL="914400">
              <a:spcBef>
                <a:spcPts val="0"/>
              </a:spcBef>
              <a:spcAft>
                <a:spcPts val="0"/>
              </a:spcAft>
              <a:buClr>
                <a:schemeClr val="lt1"/>
              </a:buClr>
              <a:buSzPts val="1500"/>
              <a:buChar char="○"/>
              <a:defRPr sz="1500">
                <a:solidFill>
                  <a:schemeClr val="lt1"/>
                </a:solidFill>
              </a:defRPr>
            </a:lvl2pPr>
            <a:lvl3pPr indent="-323850" lvl="2" marL="1371600">
              <a:spcBef>
                <a:spcPts val="0"/>
              </a:spcBef>
              <a:spcAft>
                <a:spcPts val="0"/>
              </a:spcAft>
              <a:buClr>
                <a:schemeClr val="lt1"/>
              </a:buClr>
              <a:buSzPts val="1500"/>
              <a:buChar char="■"/>
              <a:defRPr sz="1500">
                <a:solidFill>
                  <a:schemeClr val="lt1"/>
                </a:solidFill>
              </a:defRPr>
            </a:lvl3pPr>
            <a:lvl4pPr indent="-323850" lvl="3" marL="1828800">
              <a:spcBef>
                <a:spcPts val="0"/>
              </a:spcBef>
              <a:spcAft>
                <a:spcPts val="0"/>
              </a:spcAft>
              <a:buClr>
                <a:schemeClr val="lt1"/>
              </a:buClr>
              <a:buSzPts val="1500"/>
              <a:buChar char="●"/>
              <a:defRPr sz="1500">
                <a:solidFill>
                  <a:schemeClr val="lt1"/>
                </a:solidFill>
              </a:defRPr>
            </a:lvl4pPr>
            <a:lvl5pPr indent="-323850" lvl="4" marL="2286000">
              <a:spcBef>
                <a:spcPts val="0"/>
              </a:spcBef>
              <a:spcAft>
                <a:spcPts val="0"/>
              </a:spcAft>
              <a:buClr>
                <a:schemeClr val="lt1"/>
              </a:buClr>
              <a:buSzPts val="1500"/>
              <a:buChar char="○"/>
              <a:defRPr sz="1500">
                <a:solidFill>
                  <a:schemeClr val="lt1"/>
                </a:solidFill>
              </a:defRPr>
            </a:lvl5pPr>
            <a:lvl6pPr indent="-323850" lvl="5" marL="2743200">
              <a:spcBef>
                <a:spcPts val="0"/>
              </a:spcBef>
              <a:spcAft>
                <a:spcPts val="0"/>
              </a:spcAft>
              <a:buClr>
                <a:schemeClr val="lt1"/>
              </a:buClr>
              <a:buSzPts val="1500"/>
              <a:buChar char="■"/>
              <a:defRPr sz="1500">
                <a:solidFill>
                  <a:schemeClr val="lt1"/>
                </a:solidFill>
              </a:defRPr>
            </a:lvl6pPr>
            <a:lvl7pPr indent="-323850" lvl="6" marL="3200400">
              <a:spcBef>
                <a:spcPts val="0"/>
              </a:spcBef>
              <a:spcAft>
                <a:spcPts val="0"/>
              </a:spcAft>
              <a:buClr>
                <a:schemeClr val="lt1"/>
              </a:buClr>
              <a:buSzPts val="1500"/>
              <a:buChar char="●"/>
              <a:defRPr sz="1500">
                <a:solidFill>
                  <a:schemeClr val="lt1"/>
                </a:solidFill>
              </a:defRPr>
            </a:lvl7pPr>
            <a:lvl8pPr indent="-323850" lvl="7" marL="3657600">
              <a:spcBef>
                <a:spcPts val="0"/>
              </a:spcBef>
              <a:spcAft>
                <a:spcPts val="0"/>
              </a:spcAft>
              <a:buClr>
                <a:schemeClr val="lt1"/>
              </a:buClr>
              <a:buSzPts val="1500"/>
              <a:buChar char="○"/>
              <a:defRPr sz="1500">
                <a:solidFill>
                  <a:schemeClr val="lt1"/>
                </a:solidFill>
              </a:defRPr>
            </a:lvl8pPr>
            <a:lvl9pPr indent="-323850" lvl="8" marL="4114800">
              <a:spcBef>
                <a:spcPts val="0"/>
              </a:spcBef>
              <a:spcAft>
                <a:spcPts val="0"/>
              </a:spcAft>
              <a:buClr>
                <a:schemeClr val="lt1"/>
              </a:buClr>
              <a:buSzPts val="1500"/>
              <a:buChar char="■"/>
              <a:defRPr sz="1500">
                <a:solidFill>
                  <a:schemeClr val="lt1"/>
                </a:solidFill>
              </a:defRPr>
            </a:lvl9pPr>
          </a:lstStyle>
          <a:p/>
        </p:txBody>
      </p:sp>
      <p:sp>
        <p:nvSpPr>
          <p:cNvPr id="536" name="Google Shape;536;p8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37" name="Google Shape;537;p80"/>
          <p:cNvSpPr/>
          <p:nvPr/>
        </p:nvSpPr>
        <p:spPr>
          <a:xfrm>
            <a:off x="4416275" y="1976923"/>
            <a:ext cx="4045200" cy="2871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80"/>
          <p:cNvSpPr/>
          <p:nvPr/>
        </p:nvSpPr>
        <p:spPr>
          <a:xfrm rot="444408">
            <a:off x="5636457" y="2500588"/>
            <a:ext cx="1505663" cy="1505327"/>
          </a:xfrm>
          <a:prstGeom prst="pie">
            <a:avLst>
              <a:gd fmla="val 8241844" name="adj1"/>
              <a:gd fmla="val 12554936" name="adj2"/>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fferentiators / 4 column text">
  <p:cSld name="BIG_NUMBER">
    <p:bg>
      <p:bgPr>
        <a:solidFill>
          <a:schemeClr val="dk1"/>
        </a:solidFill>
      </p:bgPr>
    </p:bg>
    <p:spTree>
      <p:nvGrpSpPr>
        <p:cNvPr id="539" name="Shape 539"/>
        <p:cNvGrpSpPr/>
        <p:nvPr/>
      </p:nvGrpSpPr>
      <p:grpSpPr>
        <a:xfrm>
          <a:off x="0" y="0"/>
          <a:ext cx="0" cy="0"/>
          <a:chOff x="0" y="0"/>
          <a:chExt cx="0" cy="0"/>
        </a:xfrm>
      </p:grpSpPr>
      <p:sp>
        <p:nvSpPr>
          <p:cNvPr id="540" name="Google Shape;540;p81"/>
          <p:cNvSpPr/>
          <p:nvPr/>
        </p:nvSpPr>
        <p:spPr>
          <a:xfrm>
            <a:off x="0" y="1324925"/>
            <a:ext cx="4572000" cy="191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p>
        </p:txBody>
      </p:sp>
      <p:sp>
        <p:nvSpPr>
          <p:cNvPr id="541" name="Google Shape;541;p81"/>
          <p:cNvSpPr/>
          <p:nvPr/>
        </p:nvSpPr>
        <p:spPr>
          <a:xfrm>
            <a:off x="0" y="3235076"/>
            <a:ext cx="4572000" cy="19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dk2"/>
              </a:solidFill>
            </a:endParaRPr>
          </a:p>
        </p:txBody>
      </p:sp>
      <p:sp>
        <p:nvSpPr>
          <p:cNvPr id="542" name="Google Shape;542;p81"/>
          <p:cNvSpPr/>
          <p:nvPr/>
        </p:nvSpPr>
        <p:spPr>
          <a:xfrm>
            <a:off x="4571892" y="3235076"/>
            <a:ext cx="4572000" cy="191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lt1"/>
              </a:solidFill>
            </a:endParaRPr>
          </a:p>
        </p:txBody>
      </p:sp>
      <p:sp>
        <p:nvSpPr>
          <p:cNvPr id="543" name="Google Shape;543;p81"/>
          <p:cNvSpPr/>
          <p:nvPr/>
        </p:nvSpPr>
        <p:spPr>
          <a:xfrm>
            <a:off x="4571892" y="1324925"/>
            <a:ext cx="4572000" cy="191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accent5"/>
              </a:solidFill>
            </a:endParaRPr>
          </a:p>
        </p:txBody>
      </p:sp>
      <p:sp>
        <p:nvSpPr>
          <p:cNvPr id="544" name="Google Shape;544;p81"/>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545" name="Google Shape;545;p81"/>
          <p:cNvSpPr txBox="1"/>
          <p:nvPr>
            <p:ph idx="2" type="body"/>
          </p:nvPr>
        </p:nvSpPr>
        <p:spPr>
          <a:xfrm>
            <a:off x="480425" y="610475"/>
            <a:ext cx="4878300" cy="600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546" name="Google Shape;546;p8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1150" lvl="2" marL="1371600">
              <a:spcBef>
                <a:spcPts val="0"/>
              </a:spcBef>
              <a:spcAft>
                <a:spcPts val="0"/>
              </a:spcAft>
              <a:buClr>
                <a:schemeClr val="lt1"/>
              </a:buClr>
              <a:buSzPts val="13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85750" lvl="6" marL="3200400">
              <a:spcBef>
                <a:spcPts val="0"/>
              </a:spcBef>
              <a:spcAft>
                <a:spcPts val="0"/>
              </a:spcAft>
              <a:buClr>
                <a:schemeClr val="lt1"/>
              </a:buClr>
              <a:buSzPts val="9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3050" lvl="8" marL="4114800">
              <a:spcBef>
                <a:spcPts val="0"/>
              </a:spcBef>
              <a:spcAft>
                <a:spcPts val="0"/>
              </a:spcAft>
              <a:buClr>
                <a:schemeClr val="lt1"/>
              </a:buClr>
              <a:buSzPts val="700"/>
              <a:buChar char="■"/>
              <a:defRPr>
                <a:solidFill>
                  <a:schemeClr val="lt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blank">
  <p:cSld name="BLANK">
    <p:spTree>
      <p:nvGrpSpPr>
        <p:cNvPr id="547" name="Shape 547"/>
        <p:cNvGrpSpPr/>
        <p:nvPr/>
      </p:nvGrpSpPr>
      <p:grpSpPr>
        <a:xfrm>
          <a:off x="0" y="0"/>
          <a:ext cx="0" cy="0"/>
          <a:chOff x="0" y="0"/>
          <a:chExt cx="0" cy="0"/>
        </a:xfrm>
      </p:grpSpPr>
      <p:sp>
        <p:nvSpPr>
          <p:cNvPr id="548" name="Google Shape;548;p82"/>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549" name="Google Shape;549;p82"/>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p:txBody>
      </p:sp>
      <p:sp>
        <p:nvSpPr>
          <p:cNvPr id="550" name="Google Shape;550;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1">
    <p:bg>
      <p:bgPr>
        <a:solidFill>
          <a:schemeClr val="dk1"/>
        </a:solidFill>
      </p:bgPr>
    </p:bg>
    <p:spTree>
      <p:nvGrpSpPr>
        <p:cNvPr id="551" name="Shape 551"/>
        <p:cNvGrpSpPr/>
        <p:nvPr/>
      </p:nvGrpSpPr>
      <p:grpSpPr>
        <a:xfrm>
          <a:off x="0" y="0"/>
          <a:ext cx="0" cy="0"/>
          <a:chOff x="0" y="0"/>
          <a:chExt cx="0" cy="0"/>
        </a:xfrm>
      </p:grpSpPr>
      <p:sp>
        <p:nvSpPr>
          <p:cNvPr id="552" name="Google Shape;552;p83"/>
          <p:cNvSpPr/>
          <p:nvPr/>
        </p:nvSpPr>
        <p:spPr>
          <a:xfrm>
            <a:off x="0" y="0"/>
            <a:ext cx="9144000" cy="163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83"/>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554" name="Google Shape;554;p83"/>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lt1"/>
              </a:buClr>
              <a:buSzPts val="2800"/>
              <a:buChar char="●"/>
              <a:defRPr sz="2800">
                <a:solidFill>
                  <a:schemeClr val="lt1"/>
                </a:solidFill>
              </a:defRPr>
            </a:lvl1pPr>
            <a:lvl2pPr indent="-406400" lvl="1" marL="914400">
              <a:spcBef>
                <a:spcPts val="0"/>
              </a:spcBef>
              <a:spcAft>
                <a:spcPts val="0"/>
              </a:spcAft>
              <a:buClr>
                <a:schemeClr val="lt1"/>
              </a:buClr>
              <a:buSzPts val="2800"/>
              <a:buChar char="○"/>
              <a:defRPr sz="2800">
                <a:solidFill>
                  <a:schemeClr val="lt1"/>
                </a:solidFill>
              </a:defRPr>
            </a:lvl2pPr>
            <a:lvl3pPr indent="-406400" lvl="2" marL="1371600">
              <a:spcBef>
                <a:spcPts val="0"/>
              </a:spcBef>
              <a:spcAft>
                <a:spcPts val="0"/>
              </a:spcAft>
              <a:buClr>
                <a:schemeClr val="lt1"/>
              </a:buClr>
              <a:buSzPts val="2800"/>
              <a:buChar char="■"/>
              <a:defRPr sz="2800">
                <a:solidFill>
                  <a:schemeClr val="lt1"/>
                </a:solidFill>
              </a:defRPr>
            </a:lvl3pPr>
            <a:lvl4pPr indent="-406400" lvl="3" marL="1828800">
              <a:spcBef>
                <a:spcPts val="0"/>
              </a:spcBef>
              <a:spcAft>
                <a:spcPts val="0"/>
              </a:spcAft>
              <a:buClr>
                <a:schemeClr val="lt1"/>
              </a:buClr>
              <a:buSzPts val="2800"/>
              <a:buChar char="●"/>
              <a:defRPr sz="2800">
                <a:solidFill>
                  <a:schemeClr val="lt1"/>
                </a:solidFill>
              </a:defRPr>
            </a:lvl4pPr>
            <a:lvl5pPr indent="-406400" lvl="4" marL="2286000">
              <a:spcBef>
                <a:spcPts val="0"/>
              </a:spcBef>
              <a:spcAft>
                <a:spcPts val="0"/>
              </a:spcAft>
              <a:buClr>
                <a:schemeClr val="lt1"/>
              </a:buClr>
              <a:buSzPts val="2800"/>
              <a:buChar char="○"/>
              <a:defRPr sz="2800">
                <a:solidFill>
                  <a:schemeClr val="lt1"/>
                </a:solidFill>
              </a:defRPr>
            </a:lvl5pPr>
            <a:lvl6pPr indent="-406400" lvl="5" marL="2743200">
              <a:spcBef>
                <a:spcPts val="0"/>
              </a:spcBef>
              <a:spcAft>
                <a:spcPts val="0"/>
              </a:spcAft>
              <a:buClr>
                <a:schemeClr val="lt1"/>
              </a:buClr>
              <a:buSzPts val="2800"/>
              <a:buChar char="■"/>
              <a:defRPr sz="2800">
                <a:solidFill>
                  <a:schemeClr val="lt1"/>
                </a:solidFill>
              </a:defRPr>
            </a:lvl6pPr>
            <a:lvl7pPr indent="-406400" lvl="6" marL="3200400">
              <a:spcBef>
                <a:spcPts val="0"/>
              </a:spcBef>
              <a:spcAft>
                <a:spcPts val="0"/>
              </a:spcAft>
              <a:buClr>
                <a:schemeClr val="lt1"/>
              </a:buClr>
              <a:buSzPts val="2800"/>
              <a:buChar char="●"/>
              <a:defRPr sz="2800">
                <a:solidFill>
                  <a:schemeClr val="lt1"/>
                </a:solidFill>
              </a:defRPr>
            </a:lvl7pPr>
            <a:lvl8pPr indent="-406400" lvl="7" marL="3657600">
              <a:spcBef>
                <a:spcPts val="0"/>
              </a:spcBef>
              <a:spcAft>
                <a:spcPts val="0"/>
              </a:spcAft>
              <a:buClr>
                <a:schemeClr val="lt1"/>
              </a:buClr>
              <a:buSzPts val="2800"/>
              <a:buChar char="○"/>
              <a:defRPr sz="2800">
                <a:solidFill>
                  <a:schemeClr val="lt1"/>
                </a:solidFill>
              </a:defRPr>
            </a:lvl8pPr>
            <a:lvl9pPr indent="-406400" lvl="8" marL="4114800">
              <a:spcBef>
                <a:spcPts val="0"/>
              </a:spcBef>
              <a:spcAft>
                <a:spcPts val="0"/>
              </a:spcAft>
              <a:buClr>
                <a:schemeClr val="lt1"/>
              </a:buClr>
              <a:buSzPts val="2800"/>
              <a:buChar char="■"/>
              <a:defRPr sz="2800">
                <a:solidFill>
                  <a:schemeClr val="lt1"/>
                </a:solidFill>
              </a:defRPr>
            </a:lvl9pPr>
          </a:lstStyle>
          <a:p/>
        </p:txBody>
      </p:sp>
      <p:sp>
        <p:nvSpPr>
          <p:cNvPr id="555" name="Google Shape;555;p8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ckground Image + Text">
  <p:cSld name="CUSTOM">
    <p:spTree>
      <p:nvGrpSpPr>
        <p:cNvPr id="556" name="Shape 556"/>
        <p:cNvGrpSpPr/>
        <p:nvPr/>
      </p:nvGrpSpPr>
      <p:grpSpPr>
        <a:xfrm>
          <a:off x="0" y="0"/>
          <a:ext cx="0" cy="0"/>
          <a:chOff x="0" y="0"/>
          <a:chExt cx="0" cy="0"/>
        </a:xfrm>
      </p:grpSpPr>
      <p:sp>
        <p:nvSpPr>
          <p:cNvPr id="557" name="Google Shape;557;p84"/>
          <p:cNvSpPr/>
          <p:nvPr>
            <p:ph idx="2" type="pic"/>
          </p:nvPr>
        </p:nvSpPr>
        <p:spPr>
          <a:xfrm>
            <a:off x="0" y="0"/>
            <a:ext cx="9144000" cy="5143500"/>
          </a:xfrm>
          <a:prstGeom prst="rect">
            <a:avLst/>
          </a:prstGeom>
          <a:noFill/>
          <a:ln>
            <a:noFill/>
          </a:ln>
        </p:spPr>
      </p:sp>
      <p:sp>
        <p:nvSpPr>
          <p:cNvPr id="558" name="Google Shape;558;p84"/>
          <p:cNvSpPr txBox="1"/>
          <p:nvPr>
            <p:ph idx="1" type="body"/>
          </p:nvPr>
        </p:nvSpPr>
        <p:spPr>
          <a:xfrm>
            <a:off x="4655675" y="956675"/>
            <a:ext cx="3965400" cy="775200"/>
          </a:xfrm>
          <a:prstGeom prst="rect">
            <a:avLst/>
          </a:prstGeom>
          <a:solidFill>
            <a:schemeClr val="lt1"/>
          </a:solidFill>
        </p:spPr>
        <p:txBody>
          <a:bodyPr anchorCtr="0" anchor="t" bIns="274300" lIns="274300" spcFirstLastPara="1" rIns="274300" wrap="square" tIns="0">
            <a:noAutofit/>
          </a:bodyPr>
          <a:lstStyle>
            <a:lvl1pPr indent="-298450" lvl="0" marL="457200">
              <a:spcBef>
                <a:spcPts val="0"/>
              </a:spcBef>
              <a:spcAft>
                <a:spcPts val="0"/>
              </a:spcAft>
              <a:buClr>
                <a:schemeClr val="dk1"/>
              </a:buClr>
              <a:buSzPts val="1100"/>
              <a:buFont typeface="Barlow"/>
              <a:buChar char="●"/>
              <a:defRPr sz="1100">
                <a:latin typeface="Barlow"/>
                <a:ea typeface="Barlow"/>
                <a:cs typeface="Barlow"/>
                <a:sym typeface="Barlow"/>
              </a:defRPr>
            </a:lvl1pPr>
            <a:lvl2pPr indent="-298450" lvl="1" marL="914400">
              <a:spcBef>
                <a:spcPts val="0"/>
              </a:spcBef>
              <a:spcAft>
                <a:spcPts val="0"/>
              </a:spcAft>
              <a:buClr>
                <a:schemeClr val="dk1"/>
              </a:buClr>
              <a:buSzPts val="1100"/>
              <a:buFont typeface="Barlow"/>
              <a:buChar char="○"/>
              <a:defRPr sz="1100">
                <a:latin typeface="Barlow"/>
                <a:ea typeface="Barlow"/>
                <a:cs typeface="Barlow"/>
                <a:sym typeface="Barlow"/>
              </a:defRPr>
            </a:lvl2pPr>
            <a:lvl3pPr indent="-298450" lvl="2" marL="1371600">
              <a:spcBef>
                <a:spcPts val="0"/>
              </a:spcBef>
              <a:spcAft>
                <a:spcPts val="0"/>
              </a:spcAft>
              <a:buClr>
                <a:schemeClr val="dk1"/>
              </a:buClr>
              <a:buSzPts val="1100"/>
              <a:buFont typeface="Barlow"/>
              <a:buChar char="■"/>
              <a:defRPr sz="1100">
                <a:latin typeface="Barlow"/>
                <a:ea typeface="Barlow"/>
                <a:cs typeface="Barlow"/>
                <a:sym typeface="Barlow"/>
              </a:defRPr>
            </a:lvl3pPr>
            <a:lvl4pPr indent="-298450" lvl="3" marL="1828800">
              <a:spcBef>
                <a:spcPts val="0"/>
              </a:spcBef>
              <a:spcAft>
                <a:spcPts val="0"/>
              </a:spcAft>
              <a:buClr>
                <a:schemeClr val="dk1"/>
              </a:buClr>
              <a:buSzPts val="1100"/>
              <a:buFont typeface="Barlow"/>
              <a:buChar char="●"/>
              <a:defRPr sz="1100">
                <a:latin typeface="Barlow"/>
                <a:ea typeface="Barlow"/>
                <a:cs typeface="Barlow"/>
                <a:sym typeface="Barlow"/>
              </a:defRPr>
            </a:lvl4pPr>
            <a:lvl5pPr indent="-298450" lvl="4" marL="2286000">
              <a:spcBef>
                <a:spcPts val="0"/>
              </a:spcBef>
              <a:spcAft>
                <a:spcPts val="0"/>
              </a:spcAft>
              <a:buClr>
                <a:schemeClr val="dk1"/>
              </a:buClr>
              <a:buSzPts val="1100"/>
              <a:buFont typeface="Barlow"/>
              <a:buChar char="○"/>
              <a:defRPr>
                <a:latin typeface="Barlow"/>
                <a:ea typeface="Barlow"/>
                <a:cs typeface="Barlow"/>
                <a:sym typeface="Barlow"/>
              </a:defRPr>
            </a:lvl5pPr>
            <a:lvl6pPr indent="-298450" lvl="5" marL="2743200">
              <a:spcBef>
                <a:spcPts val="0"/>
              </a:spcBef>
              <a:spcAft>
                <a:spcPts val="0"/>
              </a:spcAft>
              <a:buClr>
                <a:schemeClr val="dk1"/>
              </a:buClr>
              <a:buSzPts val="1100"/>
              <a:buFont typeface="Barlow"/>
              <a:buChar char="■"/>
              <a:defRPr sz="1100">
                <a:latin typeface="Barlow"/>
                <a:ea typeface="Barlow"/>
                <a:cs typeface="Barlow"/>
                <a:sym typeface="Barlow"/>
              </a:defRPr>
            </a:lvl6pPr>
            <a:lvl7pPr indent="-298450" lvl="6" marL="3200400">
              <a:spcBef>
                <a:spcPts val="0"/>
              </a:spcBef>
              <a:spcAft>
                <a:spcPts val="0"/>
              </a:spcAft>
              <a:buClr>
                <a:schemeClr val="dk1"/>
              </a:buClr>
              <a:buSzPts val="1100"/>
              <a:buFont typeface="Barlow"/>
              <a:buChar char="●"/>
              <a:defRPr sz="1100">
                <a:latin typeface="Barlow"/>
                <a:ea typeface="Barlow"/>
                <a:cs typeface="Barlow"/>
                <a:sym typeface="Barlow"/>
              </a:defRPr>
            </a:lvl7pPr>
            <a:lvl8pPr indent="-298450" lvl="7" marL="3657600">
              <a:spcBef>
                <a:spcPts val="0"/>
              </a:spcBef>
              <a:spcAft>
                <a:spcPts val="0"/>
              </a:spcAft>
              <a:buClr>
                <a:schemeClr val="dk1"/>
              </a:buClr>
              <a:buSzPts val="1100"/>
              <a:buFont typeface="Barlow"/>
              <a:buChar char="○"/>
              <a:defRPr sz="1100">
                <a:latin typeface="Barlow"/>
                <a:ea typeface="Barlow"/>
                <a:cs typeface="Barlow"/>
                <a:sym typeface="Barlow"/>
              </a:defRPr>
            </a:lvl8pPr>
            <a:lvl9pPr indent="-298450" lvl="8" marL="4114800">
              <a:spcBef>
                <a:spcPts val="0"/>
              </a:spcBef>
              <a:spcAft>
                <a:spcPts val="0"/>
              </a:spcAft>
              <a:buClr>
                <a:schemeClr val="dk1"/>
              </a:buClr>
              <a:buSzPts val="1100"/>
              <a:buFont typeface="Barlow"/>
              <a:buChar char="■"/>
              <a:defRPr sz="1100">
                <a:latin typeface="Barlow"/>
                <a:ea typeface="Barlow"/>
                <a:cs typeface="Barlow"/>
                <a:sym typeface="Barlow"/>
              </a:defRPr>
            </a:lvl9pPr>
          </a:lstStyle>
          <a:p/>
        </p:txBody>
      </p:sp>
      <p:sp>
        <p:nvSpPr>
          <p:cNvPr id="559" name="Google Shape;559;p84"/>
          <p:cNvSpPr txBox="1"/>
          <p:nvPr>
            <p:ph idx="3" type="subTitle"/>
          </p:nvPr>
        </p:nvSpPr>
        <p:spPr>
          <a:xfrm>
            <a:off x="4655675" y="522900"/>
            <a:ext cx="3965400" cy="442800"/>
          </a:xfrm>
          <a:prstGeom prst="rect">
            <a:avLst/>
          </a:prstGeom>
          <a:solidFill>
            <a:schemeClr val="lt1"/>
          </a:solidFill>
        </p:spPr>
        <p:txBody>
          <a:bodyPr anchorCtr="0" anchor="b" bIns="0" lIns="274300" spcFirstLastPara="1" rIns="274300" wrap="square" tIns="27430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560" name="Google Shape;560;p84"/>
          <p:cNvSpPr txBox="1"/>
          <p:nvPr>
            <p:ph idx="4" type="body"/>
          </p:nvPr>
        </p:nvSpPr>
        <p:spPr>
          <a:xfrm>
            <a:off x="524350" y="4144800"/>
            <a:ext cx="1558800" cy="475800"/>
          </a:xfrm>
          <a:prstGeom prst="rect">
            <a:avLst/>
          </a:prstGeom>
          <a:solidFill>
            <a:schemeClr val="lt1"/>
          </a:solidFill>
        </p:spPr>
        <p:txBody>
          <a:bodyPr anchorCtr="0" anchor="t" bIns="137150" lIns="137150" spcFirstLastPara="1" rIns="137150" wrap="square" tIns="137150">
            <a:noAutofit/>
          </a:bodyPr>
          <a:lstStyle>
            <a:lvl1pPr indent="-273050" lvl="0" marL="457200">
              <a:spcBef>
                <a:spcPts val="0"/>
              </a:spcBef>
              <a:spcAft>
                <a:spcPts val="0"/>
              </a:spcAft>
              <a:buClr>
                <a:schemeClr val="dk1"/>
              </a:buClr>
              <a:buSzPts val="700"/>
              <a:buFont typeface="Barlow"/>
              <a:buChar char="●"/>
              <a:defRPr sz="700">
                <a:latin typeface="Barlow"/>
                <a:ea typeface="Barlow"/>
                <a:cs typeface="Barlow"/>
                <a:sym typeface="Barlow"/>
              </a:defRPr>
            </a:lvl1pPr>
            <a:lvl2pPr indent="-273050" lvl="1" marL="914400">
              <a:spcBef>
                <a:spcPts val="0"/>
              </a:spcBef>
              <a:spcAft>
                <a:spcPts val="0"/>
              </a:spcAft>
              <a:buClr>
                <a:schemeClr val="dk1"/>
              </a:buClr>
              <a:buSzPts val="700"/>
              <a:buFont typeface="Barlow"/>
              <a:buChar char="○"/>
              <a:defRPr sz="700">
                <a:latin typeface="Barlow"/>
                <a:ea typeface="Barlow"/>
                <a:cs typeface="Barlow"/>
                <a:sym typeface="Barlow"/>
              </a:defRPr>
            </a:lvl2pPr>
            <a:lvl3pPr indent="-273050" lvl="2" marL="1371600">
              <a:spcBef>
                <a:spcPts val="0"/>
              </a:spcBef>
              <a:spcAft>
                <a:spcPts val="0"/>
              </a:spcAft>
              <a:buClr>
                <a:schemeClr val="dk1"/>
              </a:buClr>
              <a:buSzPts val="700"/>
              <a:buFont typeface="Barlow"/>
              <a:buChar char="■"/>
              <a:defRPr sz="700">
                <a:latin typeface="Barlow"/>
                <a:ea typeface="Barlow"/>
                <a:cs typeface="Barlow"/>
                <a:sym typeface="Barlow"/>
              </a:defRPr>
            </a:lvl3pPr>
            <a:lvl4pPr indent="-273050" lvl="3" marL="1828800">
              <a:spcBef>
                <a:spcPts val="0"/>
              </a:spcBef>
              <a:spcAft>
                <a:spcPts val="0"/>
              </a:spcAft>
              <a:buClr>
                <a:schemeClr val="dk1"/>
              </a:buClr>
              <a:buSzPts val="700"/>
              <a:buFont typeface="Barlow"/>
              <a:buChar char="●"/>
              <a:defRPr sz="700">
                <a:latin typeface="Barlow"/>
                <a:ea typeface="Barlow"/>
                <a:cs typeface="Barlow"/>
                <a:sym typeface="Barlow"/>
              </a:defRPr>
            </a:lvl4pPr>
            <a:lvl5pPr indent="-273050" lvl="4" marL="2286000">
              <a:spcBef>
                <a:spcPts val="0"/>
              </a:spcBef>
              <a:spcAft>
                <a:spcPts val="0"/>
              </a:spcAft>
              <a:buClr>
                <a:schemeClr val="dk1"/>
              </a:buClr>
              <a:buSzPts val="700"/>
              <a:buFont typeface="Barlow"/>
              <a:buChar char="○"/>
              <a:defRPr sz="700">
                <a:latin typeface="Barlow"/>
                <a:ea typeface="Barlow"/>
                <a:cs typeface="Barlow"/>
                <a:sym typeface="Barlow"/>
              </a:defRPr>
            </a:lvl5pPr>
            <a:lvl6pPr indent="-273050" lvl="5" marL="2743200">
              <a:spcBef>
                <a:spcPts val="0"/>
              </a:spcBef>
              <a:spcAft>
                <a:spcPts val="0"/>
              </a:spcAft>
              <a:buClr>
                <a:schemeClr val="dk1"/>
              </a:buClr>
              <a:buSzPts val="700"/>
              <a:buFont typeface="Barlow"/>
              <a:buChar char="■"/>
              <a:defRPr sz="700">
                <a:latin typeface="Barlow"/>
                <a:ea typeface="Barlow"/>
                <a:cs typeface="Barlow"/>
                <a:sym typeface="Barlow"/>
              </a:defRPr>
            </a:lvl6pPr>
            <a:lvl7pPr indent="-273050" lvl="6" marL="3200400">
              <a:spcBef>
                <a:spcPts val="0"/>
              </a:spcBef>
              <a:spcAft>
                <a:spcPts val="0"/>
              </a:spcAft>
              <a:buClr>
                <a:schemeClr val="dk1"/>
              </a:buClr>
              <a:buSzPts val="700"/>
              <a:buFont typeface="Barlow"/>
              <a:buChar char="●"/>
              <a:defRPr sz="700">
                <a:latin typeface="Barlow"/>
                <a:ea typeface="Barlow"/>
                <a:cs typeface="Barlow"/>
                <a:sym typeface="Barlow"/>
              </a:defRPr>
            </a:lvl7pPr>
            <a:lvl8pPr indent="-273050" lvl="7" marL="3657600">
              <a:spcBef>
                <a:spcPts val="0"/>
              </a:spcBef>
              <a:spcAft>
                <a:spcPts val="0"/>
              </a:spcAft>
              <a:buClr>
                <a:schemeClr val="dk1"/>
              </a:buClr>
              <a:buSzPts val="700"/>
              <a:buFont typeface="Barlow"/>
              <a:buChar char="○"/>
              <a:defRPr sz="700">
                <a:latin typeface="Barlow"/>
                <a:ea typeface="Barlow"/>
                <a:cs typeface="Barlow"/>
                <a:sym typeface="Barlow"/>
              </a:defRPr>
            </a:lvl8pPr>
            <a:lvl9pPr indent="-273050" lvl="8" marL="4114800">
              <a:spcBef>
                <a:spcPts val="0"/>
              </a:spcBef>
              <a:spcAft>
                <a:spcPts val="0"/>
              </a:spcAft>
              <a:buClr>
                <a:schemeClr val="dk1"/>
              </a:buClr>
              <a:buSzPts val="700"/>
              <a:buFont typeface="Barlow"/>
              <a:buChar char="■"/>
              <a:defRPr sz="700">
                <a:latin typeface="Barlow"/>
                <a:ea typeface="Barlow"/>
                <a:cs typeface="Barlow"/>
                <a:sym typeface="Barlow"/>
              </a:defRPr>
            </a:lvl9pPr>
          </a:lstStyle>
          <a:p/>
        </p:txBody>
      </p:sp>
      <p:sp>
        <p:nvSpPr>
          <p:cNvPr id="561" name="Google Shape;561;p8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p:cSld name="CUSTOM_1">
    <p:bg>
      <p:bgPr>
        <a:solidFill>
          <a:schemeClr val="lt2"/>
        </a:solidFill>
      </p:bgPr>
    </p:bg>
    <p:spTree>
      <p:nvGrpSpPr>
        <p:cNvPr id="562" name="Shape 562"/>
        <p:cNvGrpSpPr/>
        <p:nvPr/>
      </p:nvGrpSpPr>
      <p:grpSpPr>
        <a:xfrm>
          <a:off x="0" y="0"/>
          <a:ext cx="0" cy="0"/>
          <a:chOff x="0" y="0"/>
          <a:chExt cx="0" cy="0"/>
        </a:xfrm>
      </p:grpSpPr>
      <p:sp>
        <p:nvSpPr>
          <p:cNvPr id="563" name="Google Shape;563;p85"/>
          <p:cNvSpPr/>
          <p:nvPr>
            <p:ph idx="2" type="pic"/>
          </p:nvPr>
        </p:nvSpPr>
        <p:spPr>
          <a:xfrm>
            <a:off x="5485725" y="523025"/>
            <a:ext cx="3135300" cy="4097700"/>
          </a:xfrm>
          <a:prstGeom prst="roundRect">
            <a:avLst>
              <a:gd fmla="val 16667" name="adj"/>
            </a:avLst>
          </a:prstGeom>
          <a:noFill/>
          <a:ln>
            <a:noFill/>
          </a:ln>
        </p:spPr>
      </p:sp>
      <p:sp>
        <p:nvSpPr>
          <p:cNvPr id="564" name="Google Shape;564;p85"/>
          <p:cNvSpPr txBox="1"/>
          <p:nvPr>
            <p:ph type="title"/>
          </p:nvPr>
        </p:nvSpPr>
        <p:spPr>
          <a:xfrm>
            <a:off x="591441" y="391675"/>
            <a:ext cx="4397400" cy="3178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565" name="Google Shape;565;p85"/>
          <p:cNvSpPr txBox="1"/>
          <p:nvPr>
            <p:ph idx="1" type="body"/>
          </p:nvPr>
        </p:nvSpPr>
        <p:spPr>
          <a:xfrm>
            <a:off x="638750" y="4413181"/>
            <a:ext cx="5537100" cy="310500"/>
          </a:xfrm>
          <a:prstGeom prst="rect">
            <a:avLst/>
          </a:prstGeom>
        </p:spPr>
        <p:txBody>
          <a:bodyPr anchorCtr="0" anchor="b" bIns="91425" lIns="91425" spcFirstLastPara="1" rIns="91425" wrap="square" tIns="91425">
            <a:noAutofit/>
          </a:bodyPr>
          <a:lstStyle>
            <a:lvl1pPr indent="-298450" lvl="0" marL="457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indent="-298450" lvl="1" marL="914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indent="-298450" lvl="2" marL="1371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indent="-298450" lvl="3" marL="1828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indent="-298450" lvl="4" marL="228600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indent="-298450" lvl="5" marL="2743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indent="-298450" lvl="6" marL="3200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indent="-298450" lvl="7" marL="3657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indent="-298450" lvl="8" marL="4114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p:txBody>
      </p:sp>
      <p:sp>
        <p:nvSpPr>
          <p:cNvPr id="566" name="Google Shape;566;p8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 5 Images">
  <p:cSld name="CUSTOM_2">
    <p:bg>
      <p:bgPr>
        <a:solidFill>
          <a:schemeClr val="dk1"/>
        </a:solidFill>
      </p:bgPr>
    </p:bg>
    <p:spTree>
      <p:nvGrpSpPr>
        <p:cNvPr id="567" name="Shape 567"/>
        <p:cNvGrpSpPr/>
        <p:nvPr/>
      </p:nvGrpSpPr>
      <p:grpSpPr>
        <a:xfrm>
          <a:off x="0" y="0"/>
          <a:ext cx="0" cy="0"/>
          <a:chOff x="0" y="0"/>
          <a:chExt cx="0" cy="0"/>
        </a:xfrm>
      </p:grpSpPr>
      <p:sp>
        <p:nvSpPr>
          <p:cNvPr id="568" name="Google Shape;568;p86"/>
          <p:cNvSpPr txBox="1"/>
          <p:nvPr>
            <p:ph idx="1" type="body"/>
          </p:nvPr>
        </p:nvSpPr>
        <p:spPr>
          <a:xfrm>
            <a:off x="5481425"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569" name="Google Shape;569;p86"/>
          <p:cNvSpPr txBox="1"/>
          <p:nvPr>
            <p:ph idx="2" type="body"/>
          </p:nvPr>
        </p:nvSpPr>
        <p:spPr>
          <a:xfrm>
            <a:off x="3918400" y="27157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570" name="Google Shape;570;p86"/>
          <p:cNvSpPr txBox="1"/>
          <p:nvPr>
            <p:ph idx="3" type="body"/>
          </p:nvPr>
        </p:nvSpPr>
        <p:spPr>
          <a:xfrm>
            <a:off x="2349550"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571" name="Google Shape;571;p86"/>
          <p:cNvSpPr txBox="1"/>
          <p:nvPr>
            <p:ph idx="4"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572" name="Google Shape;572;p86"/>
          <p:cNvSpPr txBox="1"/>
          <p:nvPr>
            <p:ph idx="5"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573" name="Google Shape;573;p86"/>
          <p:cNvSpPr txBox="1"/>
          <p:nvPr>
            <p:ph idx="6" type="body"/>
          </p:nvPr>
        </p:nvSpPr>
        <p:spPr>
          <a:xfrm>
            <a:off x="70444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574" name="Google Shape;574;p86"/>
          <p:cNvCxnSpPr/>
          <p:nvPr/>
        </p:nvCxnSpPr>
        <p:spPr>
          <a:xfrm rot="10800000">
            <a:off x="827250" y="1481375"/>
            <a:ext cx="7489500" cy="0"/>
          </a:xfrm>
          <a:prstGeom prst="straightConnector1">
            <a:avLst/>
          </a:prstGeom>
          <a:noFill/>
          <a:ln cap="flat" cmpd="sng" w="19050">
            <a:solidFill>
              <a:schemeClr val="accent1"/>
            </a:solidFill>
            <a:prstDash val="solid"/>
            <a:round/>
            <a:headEnd len="med" w="med" type="none"/>
            <a:tailEnd len="med" w="med" type="none"/>
          </a:ln>
        </p:spPr>
      </p:cxnSp>
      <p:sp>
        <p:nvSpPr>
          <p:cNvPr id="575" name="Google Shape;575;p86"/>
          <p:cNvSpPr/>
          <p:nvPr>
            <p:ph idx="7" type="pic"/>
          </p:nvPr>
        </p:nvSpPr>
        <p:spPr>
          <a:xfrm>
            <a:off x="7049625" y="523025"/>
            <a:ext cx="1305900" cy="1918500"/>
          </a:xfrm>
          <a:prstGeom prst="roundRect">
            <a:avLst>
              <a:gd fmla="val 16667" name="adj"/>
            </a:avLst>
          </a:prstGeom>
          <a:noFill/>
          <a:ln>
            <a:noFill/>
          </a:ln>
        </p:spPr>
      </p:sp>
      <p:sp>
        <p:nvSpPr>
          <p:cNvPr id="576" name="Google Shape;576;p86"/>
          <p:cNvSpPr/>
          <p:nvPr>
            <p:ph idx="8" type="pic"/>
          </p:nvPr>
        </p:nvSpPr>
        <p:spPr>
          <a:xfrm>
            <a:off x="784775" y="522100"/>
            <a:ext cx="1305900" cy="1918500"/>
          </a:xfrm>
          <a:prstGeom prst="roundRect">
            <a:avLst>
              <a:gd fmla="val 16667" name="adj"/>
            </a:avLst>
          </a:prstGeom>
          <a:noFill/>
          <a:ln>
            <a:noFill/>
          </a:ln>
        </p:spPr>
      </p:sp>
      <p:sp>
        <p:nvSpPr>
          <p:cNvPr id="577" name="Google Shape;577;p86"/>
          <p:cNvSpPr/>
          <p:nvPr>
            <p:ph idx="9" type="pic"/>
          </p:nvPr>
        </p:nvSpPr>
        <p:spPr>
          <a:xfrm>
            <a:off x="2343950" y="523500"/>
            <a:ext cx="1305900" cy="1918500"/>
          </a:xfrm>
          <a:prstGeom prst="roundRect">
            <a:avLst>
              <a:gd fmla="val 16667" name="adj"/>
            </a:avLst>
          </a:prstGeom>
          <a:noFill/>
          <a:ln>
            <a:noFill/>
          </a:ln>
        </p:spPr>
      </p:sp>
      <p:sp>
        <p:nvSpPr>
          <p:cNvPr id="578" name="Google Shape;578;p86"/>
          <p:cNvSpPr/>
          <p:nvPr>
            <p:ph idx="13" type="pic"/>
          </p:nvPr>
        </p:nvSpPr>
        <p:spPr>
          <a:xfrm>
            <a:off x="3915213" y="523500"/>
            <a:ext cx="1305900" cy="1918500"/>
          </a:xfrm>
          <a:prstGeom prst="roundRect">
            <a:avLst>
              <a:gd fmla="val 16667" name="adj"/>
            </a:avLst>
          </a:prstGeom>
          <a:noFill/>
          <a:ln>
            <a:noFill/>
          </a:ln>
        </p:spPr>
      </p:sp>
      <p:sp>
        <p:nvSpPr>
          <p:cNvPr id="579" name="Google Shape;579;p86"/>
          <p:cNvSpPr/>
          <p:nvPr>
            <p:ph idx="14" type="pic"/>
          </p:nvPr>
        </p:nvSpPr>
        <p:spPr>
          <a:xfrm>
            <a:off x="5490975" y="523500"/>
            <a:ext cx="1305900" cy="1918500"/>
          </a:xfrm>
          <a:prstGeom prst="roundRect">
            <a:avLst>
              <a:gd fmla="val 16667" name="adj"/>
            </a:avLst>
          </a:prstGeom>
          <a:noFill/>
          <a:ln>
            <a:noFill/>
          </a:ln>
        </p:spPr>
      </p:sp>
      <p:sp>
        <p:nvSpPr>
          <p:cNvPr id="580" name="Google Shape;580;p86"/>
          <p:cNvSpPr txBox="1"/>
          <p:nvPr>
            <p:ph idx="15"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581" name="Google Shape;581;p86"/>
          <p:cNvSpPr txBox="1"/>
          <p:nvPr>
            <p:ph idx="16"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582" name="Google Shape;582;p86"/>
          <p:cNvSpPr txBox="1"/>
          <p:nvPr>
            <p:ph idx="17"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583" name="Google Shape;583;p86"/>
          <p:cNvSpPr txBox="1"/>
          <p:nvPr>
            <p:ph idx="18" type="body"/>
          </p:nvPr>
        </p:nvSpPr>
        <p:spPr>
          <a:xfrm>
            <a:off x="391548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584" name="Google Shape;584;p86"/>
          <p:cNvSpPr txBox="1"/>
          <p:nvPr>
            <p:ph idx="19" type="body"/>
          </p:nvPr>
        </p:nvSpPr>
        <p:spPr>
          <a:xfrm>
            <a:off x="5479963"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585" name="Google Shape;585;p86"/>
          <p:cNvSpPr txBox="1"/>
          <p:nvPr>
            <p:ph idx="20" type="body"/>
          </p:nvPr>
        </p:nvSpPr>
        <p:spPr>
          <a:xfrm>
            <a:off x="704733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586" name="Google Shape;586;p8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ategy Canvas / Line Graph">
  <p:cSld name="CUSTOM_3">
    <p:bg>
      <p:bgPr>
        <a:solidFill>
          <a:schemeClr val="dk1"/>
        </a:solidFill>
      </p:bgPr>
    </p:bg>
    <p:spTree>
      <p:nvGrpSpPr>
        <p:cNvPr id="587" name="Shape 587"/>
        <p:cNvGrpSpPr/>
        <p:nvPr/>
      </p:nvGrpSpPr>
      <p:grpSpPr>
        <a:xfrm>
          <a:off x="0" y="0"/>
          <a:ext cx="0" cy="0"/>
          <a:chOff x="0" y="0"/>
          <a:chExt cx="0" cy="0"/>
        </a:xfrm>
      </p:grpSpPr>
      <p:sp>
        <p:nvSpPr>
          <p:cNvPr id="588" name="Google Shape;588;p87"/>
          <p:cNvSpPr txBox="1"/>
          <p:nvPr>
            <p:ph idx="1" type="body"/>
          </p:nvPr>
        </p:nvSpPr>
        <p:spPr>
          <a:xfrm>
            <a:off x="3917825" y="4024920"/>
            <a:ext cx="44412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589" name="Google Shape;589;p87"/>
          <p:cNvSpPr txBox="1"/>
          <p:nvPr>
            <p:ph idx="2" type="subTitle"/>
          </p:nvPr>
        </p:nvSpPr>
        <p:spPr>
          <a:xfrm>
            <a:off x="783675" y="3967895"/>
            <a:ext cx="2877600" cy="431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p:txBody>
      </p:sp>
      <p:sp>
        <p:nvSpPr>
          <p:cNvPr id="590" name="Google Shape;590;p8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4">
    <p:spTree>
      <p:nvGrpSpPr>
        <p:cNvPr id="591" name="Shape 591"/>
        <p:cNvGrpSpPr/>
        <p:nvPr/>
      </p:nvGrpSpPr>
      <p:grpSpPr>
        <a:xfrm>
          <a:off x="0" y="0"/>
          <a:ext cx="0" cy="0"/>
          <a:chOff x="0" y="0"/>
          <a:chExt cx="0" cy="0"/>
        </a:xfrm>
      </p:grpSpPr>
      <p:sp>
        <p:nvSpPr>
          <p:cNvPr id="592" name="Google Shape;592;p88"/>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593" name="Google Shape;593;p88"/>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p:txBody>
      </p:sp>
      <p:sp>
        <p:nvSpPr>
          <p:cNvPr id="594" name="Google Shape;594;p8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s / Objectives">
  <p:cSld name="CUSTOM_5">
    <p:bg>
      <p:bgPr>
        <a:solidFill>
          <a:schemeClr val="dk1"/>
        </a:solidFill>
      </p:bgPr>
    </p:bg>
    <p:spTree>
      <p:nvGrpSpPr>
        <p:cNvPr id="595" name="Shape 595"/>
        <p:cNvGrpSpPr/>
        <p:nvPr/>
      </p:nvGrpSpPr>
      <p:grpSpPr>
        <a:xfrm>
          <a:off x="0" y="0"/>
          <a:ext cx="0" cy="0"/>
          <a:chOff x="0" y="0"/>
          <a:chExt cx="0" cy="0"/>
        </a:xfrm>
      </p:grpSpPr>
      <p:sp>
        <p:nvSpPr>
          <p:cNvPr id="596" name="Google Shape;596;p89"/>
          <p:cNvSpPr/>
          <p:nvPr/>
        </p:nvSpPr>
        <p:spPr>
          <a:xfrm rot="-5400000">
            <a:off x="4090300" y="-436575"/>
            <a:ext cx="4099200" cy="6015000"/>
          </a:xfrm>
          <a:prstGeom prst="round2SameRect">
            <a:avLst>
              <a:gd fmla="val 16667"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97" name="Google Shape;597;p89"/>
          <p:cNvSpPr txBox="1"/>
          <p:nvPr>
            <p:ph idx="1" type="body"/>
          </p:nvPr>
        </p:nvSpPr>
        <p:spPr>
          <a:xfrm>
            <a:off x="3918400"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598" name="Google Shape;598;p89"/>
          <p:cNvSpPr txBox="1"/>
          <p:nvPr>
            <p:ph idx="2" type="body"/>
          </p:nvPr>
        </p:nvSpPr>
        <p:spPr>
          <a:xfrm>
            <a:off x="3918400"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599" name="Google Shape;599;p89"/>
          <p:cNvSpPr txBox="1"/>
          <p:nvPr>
            <p:ph idx="3" type="body"/>
          </p:nvPr>
        </p:nvSpPr>
        <p:spPr>
          <a:xfrm>
            <a:off x="7044450" y="36805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600" name="Google Shape;600;p89"/>
          <p:cNvSpPr txBox="1"/>
          <p:nvPr>
            <p:ph idx="4" type="body"/>
          </p:nvPr>
        </p:nvSpPr>
        <p:spPr>
          <a:xfrm>
            <a:off x="7044450" y="37806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601" name="Google Shape;601;p89"/>
          <p:cNvSpPr/>
          <p:nvPr>
            <p:ph idx="5" type="pic"/>
          </p:nvPr>
        </p:nvSpPr>
        <p:spPr>
          <a:xfrm>
            <a:off x="7049625" y="1588125"/>
            <a:ext cx="1305900" cy="1918500"/>
          </a:xfrm>
          <a:prstGeom prst="roundRect">
            <a:avLst>
              <a:gd fmla="val 16667" name="adj"/>
            </a:avLst>
          </a:prstGeom>
          <a:noFill/>
          <a:ln>
            <a:noFill/>
          </a:ln>
        </p:spPr>
      </p:sp>
      <p:sp>
        <p:nvSpPr>
          <p:cNvPr id="602" name="Google Shape;602;p89"/>
          <p:cNvSpPr/>
          <p:nvPr>
            <p:ph idx="6" type="pic"/>
          </p:nvPr>
        </p:nvSpPr>
        <p:spPr>
          <a:xfrm>
            <a:off x="3915213" y="1588600"/>
            <a:ext cx="1305900" cy="1918500"/>
          </a:xfrm>
          <a:prstGeom prst="roundRect">
            <a:avLst>
              <a:gd fmla="val 16667" name="adj"/>
            </a:avLst>
          </a:prstGeom>
          <a:noFill/>
          <a:ln>
            <a:noFill/>
          </a:ln>
        </p:spPr>
      </p:sp>
      <p:sp>
        <p:nvSpPr>
          <p:cNvPr id="603" name="Google Shape;603;p89"/>
          <p:cNvSpPr/>
          <p:nvPr>
            <p:ph idx="7" type="pic"/>
          </p:nvPr>
        </p:nvSpPr>
        <p:spPr>
          <a:xfrm>
            <a:off x="5490975" y="1588600"/>
            <a:ext cx="1305900" cy="1918500"/>
          </a:xfrm>
          <a:prstGeom prst="roundRect">
            <a:avLst>
              <a:gd fmla="val 16667" name="adj"/>
            </a:avLst>
          </a:prstGeom>
          <a:noFill/>
          <a:ln>
            <a:noFill/>
          </a:ln>
        </p:spPr>
      </p:sp>
      <p:sp>
        <p:nvSpPr>
          <p:cNvPr id="604" name="Google Shape;604;p89"/>
          <p:cNvSpPr txBox="1"/>
          <p:nvPr>
            <p:ph idx="8" type="subTitle"/>
          </p:nvPr>
        </p:nvSpPr>
        <p:spPr>
          <a:xfrm>
            <a:off x="3918800"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605" name="Google Shape;605;p89"/>
          <p:cNvSpPr txBox="1"/>
          <p:nvPr>
            <p:ph idx="9" type="subTitle"/>
          </p:nvPr>
        </p:nvSpPr>
        <p:spPr>
          <a:xfrm>
            <a:off x="5484775"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606" name="Google Shape;606;p89"/>
          <p:cNvSpPr txBox="1"/>
          <p:nvPr>
            <p:ph idx="13" type="subTitle"/>
          </p:nvPr>
        </p:nvSpPr>
        <p:spPr>
          <a:xfrm>
            <a:off x="7050750" y="10327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607" name="Google Shape;607;p89"/>
          <p:cNvSpPr txBox="1"/>
          <p:nvPr>
            <p:ph idx="14" type="body"/>
          </p:nvPr>
        </p:nvSpPr>
        <p:spPr>
          <a:xfrm>
            <a:off x="507400" y="1828050"/>
            <a:ext cx="2136300" cy="29733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2"/>
              </a:buClr>
              <a:buSzPts val="2800"/>
              <a:buChar char="●"/>
              <a:defRPr sz="2800">
                <a:solidFill>
                  <a:schemeClr val="accent2"/>
                </a:solidFill>
              </a:defRPr>
            </a:lvl1pPr>
            <a:lvl2pPr indent="-406400" lvl="1" marL="914400">
              <a:spcBef>
                <a:spcPts val="0"/>
              </a:spcBef>
              <a:spcAft>
                <a:spcPts val="0"/>
              </a:spcAft>
              <a:buClr>
                <a:schemeClr val="accent2"/>
              </a:buClr>
              <a:buSzPts val="2800"/>
              <a:buChar char="○"/>
              <a:defRPr sz="2800">
                <a:solidFill>
                  <a:schemeClr val="accent2"/>
                </a:solidFill>
              </a:defRPr>
            </a:lvl2pPr>
            <a:lvl3pPr indent="-406400" lvl="2" marL="1371600">
              <a:spcBef>
                <a:spcPts val="0"/>
              </a:spcBef>
              <a:spcAft>
                <a:spcPts val="0"/>
              </a:spcAft>
              <a:buClr>
                <a:schemeClr val="accent2"/>
              </a:buClr>
              <a:buSzPts val="2800"/>
              <a:buChar char="■"/>
              <a:defRPr sz="2800">
                <a:solidFill>
                  <a:schemeClr val="accent2"/>
                </a:solidFill>
              </a:defRPr>
            </a:lvl3pPr>
            <a:lvl4pPr indent="-406400" lvl="3" marL="1828800">
              <a:spcBef>
                <a:spcPts val="0"/>
              </a:spcBef>
              <a:spcAft>
                <a:spcPts val="0"/>
              </a:spcAft>
              <a:buClr>
                <a:schemeClr val="accent2"/>
              </a:buClr>
              <a:buSzPts val="2800"/>
              <a:buChar char="●"/>
              <a:defRPr sz="2800">
                <a:solidFill>
                  <a:schemeClr val="accent2"/>
                </a:solidFill>
              </a:defRPr>
            </a:lvl4pPr>
            <a:lvl5pPr indent="-406400" lvl="4" marL="2286000">
              <a:spcBef>
                <a:spcPts val="0"/>
              </a:spcBef>
              <a:spcAft>
                <a:spcPts val="0"/>
              </a:spcAft>
              <a:buClr>
                <a:schemeClr val="accent2"/>
              </a:buClr>
              <a:buSzPts val="2800"/>
              <a:buChar char="○"/>
              <a:defRPr sz="2800">
                <a:solidFill>
                  <a:schemeClr val="accent2"/>
                </a:solidFill>
              </a:defRPr>
            </a:lvl5pPr>
            <a:lvl6pPr indent="-406400" lvl="5" marL="2743200">
              <a:spcBef>
                <a:spcPts val="0"/>
              </a:spcBef>
              <a:spcAft>
                <a:spcPts val="0"/>
              </a:spcAft>
              <a:buClr>
                <a:schemeClr val="accent2"/>
              </a:buClr>
              <a:buSzPts val="2800"/>
              <a:buChar char="■"/>
              <a:defRPr sz="2800">
                <a:solidFill>
                  <a:schemeClr val="accent2"/>
                </a:solidFill>
              </a:defRPr>
            </a:lvl6pPr>
            <a:lvl7pPr indent="-406400" lvl="6" marL="3200400">
              <a:spcBef>
                <a:spcPts val="0"/>
              </a:spcBef>
              <a:spcAft>
                <a:spcPts val="0"/>
              </a:spcAft>
              <a:buClr>
                <a:schemeClr val="accent2"/>
              </a:buClr>
              <a:buSzPts val="2800"/>
              <a:buChar char="●"/>
              <a:defRPr sz="2800">
                <a:solidFill>
                  <a:schemeClr val="accent2"/>
                </a:solidFill>
              </a:defRPr>
            </a:lvl7pPr>
            <a:lvl8pPr indent="-406400" lvl="7" marL="3657600">
              <a:spcBef>
                <a:spcPts val="0"/>
              </a:spcBef>
              <a:spcAft>
                <a:spcPts val="0"/>
              </a:spcAft>
              <a:buClr>
                <a:schemeClr val="accent2"/>
              </a:buClr>
              <a:buSzPts val="2800"/>
              <a:buChar char="○"/>
              <a:defRPr sz="2800">
                <a:solidFill>
                  <a:schemeClr val="accent2"/>
                </a:solidFill>
              </a:defRPr>
            </a:lvl8pPr>
            <a:lvl9pPr indent="-406400" lvl="8" marL="4114800">
              <a:spcBef>
                <a:spcPts val="0"/>
              </a:spcBef>
              <a:spcAft>
                <a:spcPts val="0"/>
              </a:spcAft>
              <a:buClr>
                <a:schemeClr val="accent2"/>
              </a:buClr>
              <a:buSzPts val="2800"/>
              <a:buChar char="■"/>
              <a:defRPr sz="2800">
                <a:solidFill>
                  <a:schemeClr val="accent2"/>
                </a:solidFill>
              </a:defRPr>
            </a:lvl9pPr>
          </a:lstStyle>
          <a:p/>
        </p:txBody>
      </p:sp>
      <p:sp>
        <p:nvSpPr>
          <p:cNvPr id="608" name="Google Shape;608;p89"/>
          <p:cNvSpPr txBox="1"/>
          <p:nvPr>
            <p:ph idx="15" type="body"/>
          </p:nvPr>
        </p:nvSpPr>
        <p:spPr>
          <a:xfrm>
            <a:off x="5481425"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609" name="Google Shape;609;p89"/>
          <p:cNvSpPr txBox="1"/>
          <p:nvPr>
            <p:ph idx="16" type="body"/>
          </p:nvPr>
        </p:nvSpPr>
        <p:spPr>
          <a:xfrm>
            <a:off x="5481425"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610" name="Google Shape;610;p8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32">
          <p15:clr>
            <a:srgbClr val="E46962"/>
          </p15:clr>
        </p15:guide>
        <p15:guide id="2" orient="horz" pos="2088">
          <p15:clr>
            <a:srgbClr val="E46962"/>
          </p15:clr>
        </p15:guide>
      </p15:sldGuideLst>
    </p:ext>
  </p:extLst>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 5 Images">
  <p:cSld name="CUSTOM_6">
    <p:bg>
      <p:bgPr>
        <a:solidFill>
          <a:schemeClr val="accent6"/>
        </a:solidFill>
      </p:bgPr>
    </p:bg>
    <p:spTree>
      <p:nvGrpSpPr>
        <p:cNvPr id="611" name="Shape 611"/>
        <p:cNvGrpSpPr/>
        <p:nvPr/>
      </p:nvGrpSpPr>
      <p:grpSpPr>
        <a:xfrm>
          <a:off x="0" y="0"/>
          <a:ext cx="0" cy="0"/>
          <a:chOff x="0" y="0"/>
          <a:chExt cx="0" cy="0"/>
        </a:xfrm>
      </p:grpSpPr>
      <p:sp>
        <p:nvSpPr>
          <p:cNvPr id="612" name="Google Shape;612;p90"/>
          <p:cNvSpPr txBox="1"/>
          <p:nvPr>
            <p:ph idx="1"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613" name="Google Shape;613;p90"/>
          <p:cNvSpPr txBox="1"/>
          <p:nvPr>
            <p:ph idx="2"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614" name="Google Shape;614;p90"/>
          <p:cNvCxnSpPr/>
          <p:nvPr/>
        </p:nvCxnSpPr>
        <p:spPr>
          <a:xfrm rot="10800000">
            <a:off x="827250" y="1481375"/>
            <a:ext cx="7489500" cy="0"/>
          </a:xfrm>
          <a:prstGeom prst="straightConnector1">
            <a:avLst/>
          </a:prstGeom>
          <a:noFill/>
          <a:ln cap="flat" cmpd="sng" w="19050">
            <a:solidFill>
              <a:schemeClr val="accent2"/>
            </a:solidFill>
            <a:prstDash val="solid"/>
            <a:round/>
            <a:headEnd len="med" w="med" type="none"/>
            <a:tailEnd len="med" w="med" type="none"/>
          </a:ln>
        </p:spPr>
      </p:cxnSp>
      <p:sp>
        <p:nvSpPr>
          <p:cNvPr id="615" name="Google Shape;615;p90"/>
          <p:cNvSpPr/>
          <p:nvPr>
            <p:ph idx="3" type="pic"/>
          </p:nvPr>
        </p:nvSpPr>
        <p:spPr>
          <a:xfrm>
            <a:off x="7049625" y="523025"/>
            <a:ext cx="1305900" cy="1918500"/>
          </a:xfrm>
          <a:prstGeom prst="roundRect">
            <a:avLst>
              <a:gd fmla="val 16667" name="adj"/>
            </a:avLst>
          </a:prstGeom>
          <a:noFill/>
          <a:ln>
            <a:noFill/>
          </a:ln>
        </p:spPr>
      </p:sp>
      <p:sp>
        <p:nvSpPr>
          <p:cNvPr id="616" name="Google Shape;616;p90"/>
          <p:cNvSpPr/>
          <p:nvPr>
            <p:ph idx="4" type="pic"/>
          </p:nvPr>
        </p:nvSpPr>
        <p:spPr>
          <a:xfrm>
            <a:off x="784775" y="522100"/>
            <a:ext cx="1305900" cy="1918500"/>
          </a:xfrm>
          <a:prstGeom prst="roundRect">
            <a:avLst>
              <a:gd fmla="val 16667" name="adj"/>
            </a:avLst>
          </a:prstGeom>
          <a:noFill/>
          <a:ln>
            <a:noFill/>
          </a:ln>
        </p:spPr>
      </p:sp>
      <p:sp>
        <p:nvSpPr>
          <p:cNvPr id="617" name="Google Shape;617;p90"/>
          <p:cNvSpPr/>
          <p:nvPr>
            <p:ph idx="5" type="pic"/>
          </p:nvPr>
        </p:nvSpPr>
        <p:spPr>
          <a:xfrm>
            <a:off x="2343950" y="523500"/>
            <a:ext cx="1305900" cy="1918500"/>
          </a:xfrm>
          <a:prstGeom prst="roundRect">
            <a:avLst>
              <a:gd fmla="val 16667" name="adj"/>
            </a:avLst>
          </a:prstGeom>
          <a:noFill/>
          <a:ln>
            <a:noFill/>
          </a:ln>
        </p:spPr>
      </p:sp>
      <p:sp>
        <p:nvSpPr>
          <p:cNvPr id="618" name="Google Shape;618;p90"/>
          <p:cNvSpPr/>
          <p:nvPr>
            <p:ph idx="6" type="pic"/>
          </p:nvPr>
        </p:nvSpPr>
        <p:spPr>
          <a:xfrm>
            <a:off x="3915213" y="523500"/>
            <a:ext cx="1305900" cy="1918500"/>
          </a:xfrm>
          <a:prstGeom prst="roundRect">
            <a:avLst>
              <a:gd fmla="val 16667" name="adj"/>
            </a:avLst>
          </a:prstGeom>
          <a:noFill/>
          <a:ln>
            <a:noFill/>
          </a:ln>
        </p:spPr>
      </p:sp>
      <p:sp>
        <p:nvSpPr>
          <p:cNvPr id="619" name="Google Shape;619;p90"/>
          <p:cNvSpPr/>
          <p:nvPr>
            <p:ph idx="7" type="pic"/>
          </p:nvPr>
        </p:nvSpPr>
        <p:spPr>
          <a:xfrm>
            <a:off x="5490975" y="523500"/>
            <a:ext cx="1305900" cy="1918500"/>
          </a:xfrm>
          <a:prstGeom prst="roundRect">
            <a:avLst>
              <a:gd fmla="val 16667" name="adj"/>
            </a:avLst>
          </a:prstGeom>
          <a:noFill/>
          <a:ln>
            <a:noFill/>
          </a:ln>
        </p:spPr>
      </p:sp>
      <p:sp>
        <p:nvSpPr>
          <p:cNvPr id="620" name="Google Shape;620;p90"/>
          <p:cNvSpPr txBox="1"/>
          <p:nvPr>
            <p:ph idx="8"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621" name="Google Shape;621;p90"/>
          <p:cNvSpPr txBox="1"/>
          <p:nvPr>
            <p:ph idx="9"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p:txBody>
      </p:sp>
      <p:sp>
        <p:nvSpPr>
          <p:cNvPr id="622" name="Google Shape;622;p90"/>
          <p:cNvSpPr txBox="1"/>
          <p:nvPr>
            <p:ph idx="13"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623" name="Google Shape;623;p90"/>
          <p:cNvSpPr txBox="1"/>
          <p:nvPr>
            <p:ph idx="14" type="body"/>
          </p:nvPr>
        </p:nvSpPr>
        <p:spPr>
          <a:xfrm>
            <a:off x="23495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624" name="Google Shape;624;p90"/>
          <p:cNvSpPr txBox="1"/>
          <p:nvPr>
            <p:ph idx="15" type="body"/>
          </p:nvPr>
        </p:nvSpPr>
        <p:spPr>
          <a:xfrm>
            <a:off x="39078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625" name="Google Shape;625;p90"/>
          <p:cNvSpPr txBox="1"/>
          <p:nvPr>
            <p:ph idx="16" type="body"/>
          </p:nvPr>
        </p:nvSpPr>
        <p:spPr>
          <a:xfrm>
            <a:off x="39078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626" name="Google Shape;626;p90"/>
          <p:cNvSpPr txBox="1"/>
          <p:nvPr>
            <p:ph idx="17" type="body"/>
          </p:nvPr>
        </p:nvSpPr>
        <p:spPr>
          <a:xfrm>
            <a:off x="5496525"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627" name="Google Shape;627;p90"/>
          <p:cNvSpPr txBox="1"/>
          <p:nvPr>
            <p:ph idx="18" type="body"/>
          </p:nvPr>
        </p:nvSpPr>
        <p:spPr>
          <a:xfrm>
            <a:off x="5496525"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628" name="Google Shape;628;p90"/>
          <p:cNvSpPr txBox="1"/>
          <p:nvPr>
            <p:ph idx="19" type="body"/>
          </p:nvPr>
        </p:nvSpPr>
        <p:spPr>
          <a:xfrm>
            <a:off x="70852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629" name="Google Shape;629;p90"/>
          <p:cNvSpPr txBox="1"/>
          <p:nvPr>
            <p:ph idx="20" type="body"/>
          </p:nvPr>
        </p:nvSpPr>
        <p:spPr>
          <a:xfrm>
            <a:off x="70852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630" name="Google Shape;630;p9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Graphic">
  <p:cSld name="CUSTOM_9">
    <p:bg>
      <p:bgPr>
        <a:solidFill>
          <a:schemeClr val="dk1"/>
        </a:solidFill>
      </p:bgPr>
    </p:bg>
    <p:spTree>
      <p:nvGrpSpPr>
        <p:cNvPr id="631" name="Shape 631"/>
        <p:cNvGrpSpPr/>
        <p:nvPr/>
      </p:nvGrpSpPr>
      <p:grpSpPr>
        <a:xfrm>
          <a:off x="0" y="0"/>
          <a:ext cx="0" cy="0"/>
          <a:chOff x="0" y="0"/>
          <a:chExt cx="0" cy="0"/>
        </a:xfrm>
      </p:grpSpPr>
      <p:sp>
        <p:nvSpPr>
          <p:cNvPr id="632" name="Google Shape;632;p91"/>
          <p:cNvSpPr txBox="1"/>
          <p:nvPr>
            <p:ph idx="1" type="body"/>
          </p:nvPr>
        </p:nvSpPr>
        <p:spPr>
          <a:xfrm>
            <a:off x="3133000" y="514275"/>
            <a:ext cx="38907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633" name="Google Shape;633;p91"/>
          <p:cNvSpPr txBox="1"/>
          <p:nvPr>
            <p:ph idx="2" type="body"/>
          </p:nvPr>
        </p:nvSpPr>
        <p:spPr>
          <a:xfrm>
            <a:off x="657679" y="436194"/>
            <a:ext cx="2278800" cy="1985100"/>
          </a:xfrm>
          <a:prstGeom prst="rect">
            <a:avLst/>
          </a:prstGeom>
        </p:spPr>
        <p:txBody>
          <a:bodyPr anchorCtr="0" anchor="t" bIns="91425" lIns="91425" spcFirstLastPara="1" rIns="91425" wrap="square" tIns="91425">
            <a:noAutofit/>
          </a:bodyPr>
          <a:lstStyle>
            <a:lvl1pPr indent="-406400" lvl="0" marL="457200">
              <a:lnSpc>
                <a:spcPct val="80000"/>
              </a:lnSpc>
              <a:spcBef>
                <a:spcPts val="0"/>
              </a:spcBef>
              <a:spcAft>
                <a:spcPts val="0"/>
              </a:spcAft>
              <a:buClr>
                <a:schemeClr val="accent2"/>
              </a:buClr>
              <a:buSzPts val="2800"/>
              <a:buChar char="●"/>
              <a:defRPr sz="2800">
                <a:solidFill>
                  <a:schemeClr val="accent2"/>
                </a:solidFill>
              </a:defRPr>
            </a:lvl1pPr>
            <a:lvl2pPr indent="-406400" lvl="1" marL="914400">
              <a:lnSpc>
                <a:spcPct val="80000"/>
              </a:lnSpc>
              <a:spcBef>
                <a:spcPts val="0"/>
              </a:spcBef>
              <a:spcAft>
                <a:spcPts val="0"/>
              </a:spcAft>
              <a:buClr>
                <a:schemeClr val="accent2"/>
              </a:buClr>
              <a:buSzPts val="2800"/>
              <a:buChar char="○"/>
              <a:defRPr sz="2800">
                <a:solidFill>
                  <a:schemeClr val="accent2"/>
                </a:solidFill>
              </a:defRPr>
            </a:lvl2pPr>
            <a:lvl3pPr indent="-406400" lvl="2" marL="1371600">
              <a:lnSpc>
                <a:spcPct val="80000"/>
              </a:lnSpc>
              <a:spcBef>
                <a:spcPts val="0"/>
              </a:spcBef>
              <a:spcAft>
                <a:spcPts val="0"/>
              </a:spcAft>
              <a:buClr>
                <a:schemeClr val="accent2"/>
              </a:buClr>
              <a:buSzPts val="2800"/>
              <a:buChar char="■"/>
              <a:defRPr sz="2800">
                <a:solidFill>
                  <a:schemeClr val="accent2"/>
                </a:solidFill>
              </a:defRPr>
            </a:lvl3pPr>
            <a:lvl4pPr indent="-406400" lvl="3" marL="1828800">
              <a:lnSpc>
                <a:spcPct val="80000"/>
              </a:lnSpc>
              <a:spcBef>
                <a:spcPts val="0"/>
              </a:spcBef>
              <a:spcAft>
                <a:spcPts val="0"/>
              </a:spcAft>
              <a:buClr>
                <a:schemeClr val="accent2"/>
              </a:buClr>
              <a:buSzPts val="2800"/>
              <a:buChar char="●"/>
              <a:defRPr sz="2800">
                <a:solidFill>
                  <a:schemeClr val="accent2"/>
                </a:solidFill>
              </a:defRPr>
            </a:lvl4pPr>
            <a:lvl5pPr indent="-406400" lvl="4" marL="2286000">
              <a:lnSpc>
                <a:spcPct val="80000"/>
              </a:lnSpc>
              <a:spcBef>
                <a:spcPts val="0"/>
              </a:spcBef>
              <a:spcAft>
                <a:spcPts val="0"/>
              </a:spcAft>
              <a:buClr>
                <a:schemeClr val="accent2"/>
              </a:buClr>
              <a:buSzPts val="2800"/>
              <a:buChar char="○"/>
              <a:defRPr sz="2800">
                <a:solidFill>
                  <a:schemeClr val="accent2"/>
                </a:solidFill>
              </a:defRPr>
            </a:lvl5pPr>
            <a:lvl6pPr indent="-406400" lvl="5" marL="2743200">
              <a:lnSpc>
                <a:spcPct val="80000"/>
              </a:lnSpc>
              <a:spcBef>
                <a:spcPts val="0"/>
              </a:spcBef>
              <a:spcAft>
                <a:spcPts val="0"/>
              </a:spcAft>
              <a:buClr>
                <a:schemeClr val="accent2"/>
              </a:buClr>
              <a:buSzPts val="2800"/>
              <a:buChar char="■"/>
              <a:defRPr sz="2800">
                <a:solidFill>
                  <a:schemeClr val="accent2"/>
                </a:solidFill>
              </a:defRPr>
            </a:lvl6pPr>
            <a:lvl7pPr indent="-406400" lvl="6" marL="3200400">
              <a:lnSpc>
                <a:spcPct val="80000"/>
              </a:lnSpc>
              <a:spcBef>
                <a:spcPts val="0"/>
              </a:spcBef>
              <a:spcAft>
                <a:spcPts val="0"/>
              </a:spcAft>
              <a:buClr>
                <a:schemeClr val="accent2"/>
              </a:buClr>
              <a:buSzPts val="2800"/>
              <a:buChar char="●"/>
              <a:defRPr sz="2800">
                <a:solidFill>
                  <a:schemeClr val="accent2"/>
                </a:solidFill>
              </a:defRPr>
            </a:lvl7pPr>
            <a:lvl8pPr indent="-406400" lvl="7" marL="3657600">
              <a:lnSpc>
                <a:spcPct val="80000"/>
              </a:lnSpc>
              <a:spcBef>
                <a:spcPts val="0"/>
              </a:spcBef>
              <a:spcAft>
                <a:spcPts val="0"/>
              </a:spcAft>
              <a:buClr>
                <a:schemeClr val="accent2"/>
              </a:buClr>
              <a:buSzPts val="2800"/>
              <a:buChar char="○"/>
              <a:defRPr sz="2800">
                <a:solidFill>
                  <a:schemeClr val="accent2"/>
                </a:solidFill>
              </a:defRPr>
            </a:lvl8pPr>
            <a:lvl9pPr indent="-406400" lvl="8" marL="4114800">
              <a:lnSpc>
                <a:spcPct val="80000"/>
              </a:lnSpc>
              <a:spcBef>
                <a:spcPts val="0"/>
              </a:spcBef>
              <a:spcAft>
                <a:spcPts val="0"/>
              </a:spcAft>
              <a:buClr>
                <a:schemeClr val="accent2"/>
              </a:buClr>
              <a:buSzPts val="2800"/>
              <a:buChar char="■"/>
              <a:defRPr sz="2800">
                <a:solidFill>
                  <a:schemeClr val="accent2"/>
                </a:solidFill>
              </a:defRPr>
            </a:lvl9pPr>
          </a:lstStyle>
          <a:p/>
        </p:txBody>
      </p:sp>
      <p:sp>
        <p:nvSpPr>
          <p:cNvPr id="634" name="Google Shape;634;p9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94">
          <p15:clr>
            <a:srgbClr val="E46962"/>
          </p15:clr>
        </p15:guide>
        <p15:guide id="2" orient="horz" pos="504">
          <p15:clr>
            <a:srgbClr val="E46962"/>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5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 Graphic">
  <p:cSld name="CUSTOM_12">
    <p:bg>
      <p:bgPr>
        <a:solidFill>
          <a:schemeClr val="dk1"/>
        </a:solidFill>
      </p:bgPr>
    </p:bg>
    <p:spTree>
      <p:nvGrpSpPr>
        <p:cNvPr id="635" name="Shape 635"/>
        <p:cNvGrpSpPr/>
        <p:nvPr/>
      </p:nvGrpSpPr>
      <p:grpSpPr>
        <a:xfrm>
          <a:off x="0" y="0"/>
          <a:ext cx="0" cy="0"/>
          <a:chOff x="0" y="0"/>
          <a:chExt cx="0" cy="0"/>
        </a:xfrm>
      </p:grpSpPr>
      <p:sp>
        <p:nvSpPr>
          <p:cNvPr id="636" name="Google Shape;636;p92"/>
          <p:cNvSpPr txBox="1"/>
          <p:nvPr>
            <p:ph idx="1" type="body"/>
          </p:nvPr>
        </p:nvSpPr>
        <p:spPr>
          <a:xfrm>
            <a:off x="569725" y="3435300"/>
            <a:ext cx="2884200" cy="11853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637" name="Google Shape;637;p92"/>
          <p:cNvSpPr txBox="1"/>
          <p:nvPr>
            <p:ph idx="2" type="subTitle"/>
          </p:nvPr>
        </p:nvSpPr>
        <p:spPr>
          <a:xfrm>
            <a:off x="466802" y="445100"/>
            <a:ext cx="2403600" cy="537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p:txBody>
      </p:sp>
      <p:sp>
        <p:nvSpPr>
          <p:cNvPr id="638" name="Google Shape;638;p9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1">
          <p15:clr>
            <a:srgbClr val="E46962"/>
          </p15:clr>
        </p15:guide>
      </p15:sldGuideLst>
    </p:ext>
  </p:extLst>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theme" Target="../theme/theme3.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85.xml"/><Relationship Id="rId20" Type="http://schemas.openxmlformats.org/officeDocument/2006/relationships/slideLayout" Target="../slideLayouts/slideLayout65.xml"/><Relationship Id="rId42" Type="http://schemas.openxmlformats.org/officeDocument/2006/relationships/slideLayout" Target="../slideLayouts/slideLayout87.xml"/><Relationship Id="rId41" Type="http://schemas.openxmlformats.org/officeDocument/2006/relationships/slideLayout" Target="../slideLayouts/slideLayout86.xml"/><Relationship Id="rId22" Type="http://schemas.openxmlformats.org/officeDocument/2006/relationships/slideLayout" Target="../slideLayouts/slideLayout67.xml"/><Relationship Id="rId44" Type="http://schemas.openxmlformats.org/officeDocument/2006/relationships/slideLayout" Target="../slideLayouts/slideLayout89.xml"/><Relationship Id="rId21" Type="http://schemas.openxmlformats.org/officeDocument/2006/relationships/slideLayout" Target="../slideLayouts/slideLayout66.xml"/><Relationship Id="rId43" Type="http://schemas.openxmlformats.org/officeDocument/2006/relationships/slideLayout" Target="../slideLayouts/slideLayout88.xml"/><Relationship Id="rId24" Type="http://schemas.openxmlformats.org/officeDocument/2006/relationships/slideLayout" Target="../slideLayouts/slideLayout69.xml"/><Relationship Id="rId46" Type="http://schemas.openxmlformats.org/officeDocument/2006/relationships/theme" Target="../theme/theme2.xml"/><Relationship Id="rId23" Type="http://schemas.openxmlformats.org/officeDocument/2006/relationships/slideLayout" Target="../slideLayouts/slideLayout68.xml"/><Relationship Id="rId45" Type="http://schemas.openxmlformats.org/officeDocument/2006/relationships/slideLayout" Target="../slideLayouts/slideLayout90.xml"/><Relationship Id="rId1" Type="http://schemas.openxmlformats.org/officeDocument/2006/relationships/slideLayout" Target="../slideLayouts/slideLayout46.xml"/><Relationship Id="rId2" Type="http://schemas.openxmlformats.org/officeDocument/2006/relationships/slideLayout" Target="../slideLayouts/slideLayout47.xml"/><Relationship Id="rId3" Type="http://schemas.openxmlformats.org/officeDocument/2006/relationships/slideLayout" Target="../slideLayouts/slideLayout48.xml"/><Relationship Id="rId4" Type="http://schemas.openxmlformats.org/officeDocument/2006/relationships/slideLayout" Target="../slideLayouts/slideLayout49.xml"/><Relationship Id="rId9" Type="http://schemas.openxmlformats.org/officeDocument/2006/relationships/slideLayout" Target="../slideLayouts/slideLayout54.xml"/><Relationship Id="rId26" Type="http://schemas.openxmlformats.org/officeDocument/2006/relationships/slideLayout" Target="../slideLayouts/slideLayout71.xml"/><Relationship Id="rId25" Type="http://schemas.openxmlformats.org/officeDocument/2006/relationships/slideLayout" Target="../slideLayouts/slideLayout70.xml"/><Relationship Id="rId28" Type="http://schemas.openxmlformats.org/officeDocument/2006/relationships/slideLayout" Target="../slideLayouts/slideLayout73.xml"/><Relationship Id="rId27" Type="http://schemas.openxmlformats.org/officeDocument/2006/relationships/slideLayout" Target="../slideLayouts/slideLayout72.xml"/><Relationship Id="rId5" Type="http://schemas.openxmlformats.org/officeDocument/2006/relationships/slideLayout" Target="../slideLayouts/slideLayout50.xml"/><Relationship Id="rId6" Type="http://schemas.openxmlformats.org/officeDocument/2006/relationships/slideLayout" Target="../slideLayouts/slideLayout51.xml"/><Relationship Id="rId29" Type="http://schemas.openxmlformats.org/officeDocument/2006/relationships/slideLayout" Target="../slideLayouts/slideLayout74.xml"/><Relationship Id="rId7" Type="http://schemas.openxmlformats.org/officeDocument/2006/relationships/slideLayout" Target="../slideLayouts/slideLayout52.xml"/><Relationship Id="rId8" Type="http://schemas.openxmlformats.org/officeDocument/2006/relationships/slideLayout" Target="../slideLayouts/slideLayout53.xml"/><Relationship Id="rId31" Type="http://schemas.openxmlformats.org/officeDocument/2006/relationships/slideLayout" Target="../slideLayouts/slideLayout76.xml"/><Relationship Id="rId30" Type="http://schemas.openxmlformats.org/officeDocument/2006/relationships/slideLayout" Target="../slideLayouts/slideLayout75.xml"/><Relationship Id="rId11" Type="http://schemas.openxmlformats.org/officeDocument/2006/relationships/slideLayout" Target="../slideLayouts/slideLayout56.xml"/><Relationship Id="rId33" Type="http://schemas.openxmlformats.org/officeDocument/2006/relationships/slideLayout" Target="../slideLayouts/slideLayout78.xml"/><Relationship Id="rId10" Type="http://schemas.openxmlformats.org/officeDocument/2006/relationships/slideLayout" Target="../slideLayouts/slideLayout55.xml"/><Relationship Id="rId32" Type="http://schemas.openxmlformats.org/officeDocument/2006/relationships/slideLayout" Target="../slideLayouts/slideLayout77.xml"/><Relationship Id="rId13" Type="http://schemas.openxmlformats.org/officeDocument/2006/relationships/slideLayout" Target="../slideLayouts/slideLayout58.xml"/><Relationship Id="rId35" Type="http://schemas.openxmlformats.org/officeDocument/2006/relationships/slideLayout" Target="../slideLayouts/slideLayout80.xml"/><Relationship Id="rId12" Type="http://schemas.openxmlformats.org/officeDocument/2006/relationships/slideLayout" Target="../slideLayouts/slideLayout57.xml"/><Relationship Id="rId34" Type="http://schemas.openxmlformats.org/officeDocument/2006/relationships/slideLayout" Target="../slideLayouts/slideLayout79.xml"/><Relationship Id="rId15" Type="http://schemas.openxmlformats.org/officeDocument/2006/relationships/slideLayout" Target="../slideLayouts/slideLayout60.xml"/><Relationship Id="rId37" Type="http://schemas.openxmlformats.org/officeDocument/2006/relationships/slideLayout" Target="../slideLayouts/slideLayout82.xml"/><Relationship Id="rId14" Type="http://schemas.openxmlformats.org/officeDocument/2006/relationships/slideLayout" Target="../slideLayouts/slideLayout59.xml"/><Relationship Id="rId36" Type="http://schemas.openxmlformats.org/officeDocument/2006/relationships/slideLayout" Target="../slideLayouts/slideLayout81.xml"/><Relationship Id="rId17" Type="http://schemas.openxmlformats.org/officeDocument/2006/relationships/slideLayout" Target="../slideLayouts/slideLayout62.xml"/><Relationship Id="rId39" Type="http://schemas.openxmlformats.org/officeDocument/2006/relationships/slideLayout" Target="../slideLayouts/slideLayout84.xml"/><Relationship Id="rId16" Type="http://schemas.openxmlformats.org/officeDocument/2006/relationships/slideLayout" Target="../slideLayouts/slideLayout61.xml"/><Relationship Id="rId38" Type="http://schemas.openxmlformats.org/officeDocument/2006/relationships/slideLayout" Target="../slideLayouts/slideLayout83.xml"/><Relationship Id="rId19" Type="http://schemas.openxmlformats.org/officeDocument/2006/relationships/slideLayout" Target="../slideLayouts/slideLayout64.xml"/><Relationship Id="rId18"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9950" y="300125"/>
            <a:ext cx="8353800" cy="838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p:txBody>
      </p:sp>
      <p:sp>
        <p:nvSpPr>
          <p:cNvPr id="7" name="Google Shape;7;p1"/>
          <p:cNvSpPr txBox="1"/>
          <p:nvPr>
            <p:ph idx="1" type="body"/>
          </p:nvPr>
        </p:nvSpPr>
        <p:spPr>
          <a:xfrm>
            <a:off x="536575" y="2676025"/>
            <a:ext cx="5275500" cy="2201100"/>
          </a:xfrm>
          <a:prstGeom prst="rect">
            <a:avLst/>
          </a:prstGeom>
          <a:noFill/>
          <a:ln>
            <a:noFill/>
          </a:ln>
        </p:spPr>
        <p:txBody>
          <a:bodyPr anchorCtr="0" anchor="t" bIns="91425" lIns="91425" spcFirstLastPara="1" rIns="91425" wrap="square" tIns="91425">
            <a:noAutofit/>
          </a:bodyPr>
          <a:lstStyle>
            <a:lvl1pPr indent="-323850" lvl="0" marL="45720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indent="-317500" lvl="1" marL="9144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indent="-311150" lvl="2" marL="137160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indent="-304800" lvl="3" marL="1828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indent="-298450" lvl="4" marL="228600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indent="-292100" lvl="5" marL="27432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indent="-285750" lvl="6" marL="320040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indent="-279400" lvl="7" marL="36576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indent="-273050" lvl="8" marL="411480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22" name="Shape 322"/>
        <p:cNvGrpSpPr/>
        <p:nvPr/>
      </p:nvGrpSpPr>
      <p:grpSpPr>
        <a:xfrm>
          <a:off x="0" y="0"/>
          <a:ext cx="0" cy="0"/>
          <a:chOff x="0" y="0"/>
          <a:chExt cx="0" cy="0"/>
        </a:xfrm>
      </p:grpSpPr>
      <p:sp>
        <p:nvSpPr>
          <p:cNvPr id="323" name="Google Shape;323;p47"/>
          <p:cNvSpPr txBox="1"/>
          <p:nvPr>
            <p:ph type="title"/>
          </p:nvPr>
        </p:nvSpPr>
        <p:spPr>
          <a:xfrm>
            <a:off x="459950" y="300125"/>
            <a:ext cx="8353800" cy="838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p:txBody>
      </p:sp>
      <p:sp>
        <p:nvSpPr>
          <p:cNvPr id="324" name="Google Shape;324;p47"/>
          <p:cNvSpPr txBox="1"/>
          <p:nvPr>
            <p:ph idx="1" type="body"/>
          </p:nvPr>
        </p:nvSpPr>
        <p:spPr>
          <a:xfrm>
            <a:off x="536575" y="2676025"/>
            <a:ext cx="5275500" cy="2201100"/>
          </a:xfrm>
          <a:prstGeom prst="rect">
            <a:avLst/>
          </a:prstGeom>
          <a:noFill/>
          <a:ln>
            <a:noFill/>
          </a:ln>
        </p:spPr>
        <p:txBody>
          <a:bodyPr anchorCtr="0" anchor="t" bIns="91425" lIns="91425" spcFirstLastPara="1" rIns="91425" wrap="square" tIns="91425">
            <a:noAutofit/>
          </a:bodyPr>
          <a:lstStyle>
            <a:lvl1pPr indent="-323850" lvl="0" marL="45720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indent="-317500" lvl="1" marL="9144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indent="-311150" lvl="2" marL="137160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indent="-304800" lvl="3" marL="1828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indent="-298450" lvl="4" marL="228600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indent="-292100" lvl="5" marL="27432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indent="-285750" lvl="6" marL="320040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indent="-279400" lvl="7" marL="36576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indent="-273050" lvl="8" marL="411480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p:txBody>
      </p:sp>
      <p:sp>
        <p:nvSpPr>
          <p:cNvPr id="325" name="Google Shape;325;p4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717" r:id="rId25"/>
    <p:sldLayoutId id="2147483718" r:id="rId26"/>
    <p:sldLayoutId id="2147483719" r:id="rId27"/>
    <p:sldLayoutId id="2147483720" r:id="rId28"/>
    <p:sldLayoutId id="2147483721" r:id="rId29"/>
    <p:sldLayoutId id="2147483722" r:id="rId30"/>
    <p:sldLayoutId id="2147483723" r:id="rId31"/>
    <p:sldLayoutId id="2147483724" r:id="rId32"/>
    <p:sldLayoutId id="2147483725" r:id="rId33"/>
    <p:sldLayoutId id="2147483726" r:id="rId34"/>
    <p:sldLayoutId id="2147483727" r:id="rId35"/>
    <p:sldLayoutId id="2147483728" r:id="rId36"/>
    <p:sldLayoutId id="2147483729" r:id="rId37"/>
    <p:sldLayoutId id="2147483730" r:id="rId38"/>
    <p:sldLayoutId id="2147483731" r:id="rId39"/>
    <p:sldLayoutId id="2147483732" r:id="rId40"/>
    <p:sldLayoutId id="2147483733" r:id="rId41"/>
    <p:sldLayoutId id="2147483734" r:id="rId42"/>
    <p:sldLayoutId id="2147483735" r:id="rId43"/>
    <p:sldLayoutId id="2147483736" r:id="rId44"/>
    <p:sldLayoutId id="2147483737"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93"/>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lang="en"/>
              <a:t>HTTPS </a:t>
            </a:r>
            <a:br>
              <a:rPr lang="en"/>
            </a:br>
            <a:r>
              <a:rPr lang="en"/>
              <a:t>API</a:t>
            </a:r>
            <a:endParaRPr/>
          </a:p>
        </p:txBody>
      </p:sp>
      <p:sp>
        <p:nvSpPr>
          <p:cNvPr id="644" name="Google Shape;644;p93"/>
          <p:cNvSpPr txBox="1"/>
          <p:nvPr>
            <p:ph idx="1" type="body"/>
          </p:nvPr>
        </p:nvSpPr>
        <p:spPr>
          <a:xfrm>
            <a:off x="4046100" y="4236450"/>
            <a:ext cx="1051800" cy="169200"/>
          </a:xfrm>
          <a:prstGeom prst="rect">
            <a:avLst/>
          </a:prstGeom>
        </p:spPr>
        <p:txBody>
          <a:bodyPr anchorCtr="0" anchor="ctr" bIns="0" lIns="0" spcFirstLastPara="1" rIns="0" wrap="square" tIns="0">
            <a:normAutofit/>
          </a:bodyPr>
          <a:lstStyle/>
          <a:p>
            <a:pPr indent="0" lvl="0" marL="0" rtl="0" algn="ctr">
              <a:spcBef>
                <a:spcPts val="0"/>
              </a:spcBef>
              <a:spcAft>
                <a:spcPts val="0"/>
              </a:spcAft>
              <a:buNone/>
            </a:pPr>
            <a:r>
              <a:rPr lang="en"/>
              <a:t>Colby Roberts</a:t>
            </a:r>
            <a:endParaRPr/>
          </a:p>
        </p:txBody>
      </p:sp>
    </p:spTree>
  </p:cSld>
  <p:clrMapOvr>
    <a:masterClrMapping/>
  </p:clrMapOvr>
  <p:transition spd="med">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3" name="Shape 703"/>
        <p:cNvGrpSpPr/>
        <p:nvPr/>
      </p:nvGrpSpPr>
      <p:grpSpPr>
        <a:xfrm>
          <a:off x="0" y="0"/>
          <a:ext cx="0" cy="0"/>
          <a:chOff x="0" y="0"/>
          <a:chExt cx="0" cy="0"/>
        </a:xfrm>
      </p:grpSpPr>
      <p:sp>
        <p:nvSpPr>
          <p:cNvPr id="704" name="Google Shape;704;p102"/>
          <p:cNvSpPr txBox="1"/>
          <p:nvPr>
            <p:ph idx="3" type="body"/>
          </p:nvPr>
        </p:nvSpPr>
        <p:spPr>
          <a:xfrm>
            <a:off x="910150" y="913375"/>
            <a:ext cx="4878300" cy="37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solidFill>
                  <a:schemeClr val="dk1"/>
                </a:solidFill>
                <a:latin typeface="Hepta Slab"/>
                <a:ea typeface="Hepta Slab"/>
                <a:cs typeface="Hepta Slab"/>
                <a:sym typeface="Hepta Slab"/>
              </a:rPr>
              <a:t>https://www.loremispum.com/</a:t>
            </a:r>
            <a:r>
              <a:rPr lang="en">
                <a:solidFill>
                  <a:srgbClr val="E06666"/>
                </a:solidFill>
                <a:latin typeface="Hepta Slab"/>
                <a:ea typeface="Hepta Slab"/>
                <a:cs typeface="Hepta Slab"/>
                <a:sym typeface="Hepta Slab"/>
              </a:rPr>
              <a:t>api/v2</a:t>
            </a:r>
            <a:r>
              <a:rPr lang="en">
                <a:solidFill>
                  <a:schemeClr val="dk1"/>
                </a:solidFill>
                <a:latin typeface="Hepta Slab"/>
                <a:ea typeface="Hepta Slab"/>
                <a:cs typeface="Hepta Slab"/>
                <a:sym typeface="Hepta Slab"/>
              </a:rPr>
              <a:t>/</a:t>
            </a:r>
            <a:r>
              <a:rPr lang="en">
                <a:solidFill>
                  <a:srgbClr val="6FA8DC"/>
                </a:solidFill>
                <a:latin typeface="Hepta Slab"/>
                <a:ea typeface="Hepta Slab"/>
                <a:cs typeface="Hepta Slab"/>
                <a:sym typeface="Hepta Slab"/>
              </a:rPr>
              <a:t>post-user</a:t>
            </a:r>
            <a:endParaRPr>
              <a:solidFill>
                <a:srgbClr val="569CD6"/>
              </a:solidFill>
              <a:latin typeface="Hepta Slab"/>
              <a:ea typeface="Hepta Slab"/>
              <a:cs typeface="Hepta Slab"/>
              <a:sym typeface="Hepta Slab"/>
            </a:endParaRPr>
          </a:p>
          <a:p>
            <a:pPr indent="0" lvl="0" marL="0" rtl="0" algn="l">
              <a:spcBef>
                <a:spcPts val="0"/>
              </a:spcBef>
              <a:spcAft>
                <a:spcPts val="0"/>
              </a:spcAft>
              <a:buClr>
                <a:schemeClr val="lt1"/>
              </a:buClr>
              <a:buSzPts val="1100"/>
              <a:buFont typeface="Arial"/>
              <a:buNone/>
            </a:pPr>
            <a:r>
              <a:t/>
            </a:r>
            <a:endParaRPr>
              <a:solidFill>
                <a:srgbClr val="6FA8DC"/>
              </a:solidFill>
              <a:latin typeface="Hepta Slab"/>
              <a:ea typeface="Hepta Slab"/>
              <a:cs typeface="Hepta Slab"/>
              <a:sym typeface="Hepta Slab"/>
            </a:endParaRPr>
          </a:p>
          <a:p>
            <a:pPr indent="0" lvl="0" marL="0" rtl="0" algn="l">
              <a:spcBef>
                <a:spcPts val="0"/>
              </a:spcBef>
              <a:spcAft>
                <a:spcPts val="0"/>
              </a:spcAft>
              <a:buClr>
                <a:schemeClr val="lt1"/>
              </a:buClr>
              <a:buSzPts val="1100"/>
              <a:buFont typeface="Arial"/>
              <a:buNone/>
            </a:pPr>
            <a:r>
              <a:t/>
            </a:r>
            <a:endParaRPr>
              <a:solidFill>
                <a:schemeClr val="dk1"/>
              </a:solidFill>
              <a:latin typeface="Hepta Slab"/>
              <a:ea typeface="Hepta Slab"/>
              <a:cs typeface="Hepta Slab"/>
              <a:sym typeface="Hepta Slab"/>
            </a:endParaRPr>
          </a:p>
          <a:p>
            <a:pPr indent="0" lvl="0" marL="0" rtl="0" algn="l">
              <a:spcBef>
                <a:spcPts val="0"/>
              </a:spcBef>
              <a:spcAft>
                <a:spcPts val="0"/>
              </a:spcAft>
              <a:buNone/>
            </a:pPr>
            <a:r>
              <a:t/>
            </a:r>
            <a:endParaRPr>
              <a:solidFill>
                <a:schemeClr val="dk1"/>
              </a:solidFill>
              <a:latin typeface="Hepta Slab"/>
              <a:ea typeface="Hepta Slab"/>
              <a:cs typeface="Hepta Slab"/>
              <a:sym typeface="Hepta Slab"/>
            </a:endParaRPr>
          </a:p>
        </p:txBody>
      </p:sp>
      <p:sp>
        <p:nvSpPr>
          <p:cNvPr id="705" name="Google Shape;705;p10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06" name="Google Shape;706;p102"/>
          <p:cNvSpPr txBox="1"/>
          <p:nvPr>
            <p:ph idx="3" type="body"/>
          </p:nvPr>
        </p:nvSpPr>
        <p:spPr>
          <a:xfrm>
            <a:off x="902875" y="1243535"/>
            <a:ext cx="4878300" cy="184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solidFill>
                  <a:schemeClr val="dk1"/>
                </a:solidFill>
                <a:latin typeface="Hepta Slab"/>
                <a:ea typeface="Hepta Slab"/>
                <a:cs typeface="Hepta Slab"/>
                <a:sym typeface="Hepta Slab"/>
              </a:rPr>
              <a:t>body: { </a:t>
            </a:r>
            <a:endParaRPr>
              <a:solidFill>
                <a:schemeClr val="dk1"/>
              </a:solidFill>
              <a:latin typeface="Hepta Slab"/>
              <a:ea typeface="Hepta Slab"/>
              <a:cs typeface="Hepta Slab"/>
              <a:sym typeface="Hepta Slab"/>
            </a:endParaRPr>
          </a:p>
          <a:p>
            <a:pPr indent="0" lvl="0" marL="0" rtl="0" algn="l">
              <a:spcBef>
                <a:spcPts val="0"/>
              </a:spcBef>
              <a:spcAft>
                <a:spcPts val="0"/>
              </a:spcAft>
              <a:buClr>
                <a:schemeClr val="lt1"/>
              </a:buClr>
              <a:buSzPts val="1100"/>
              <a:buFont typeface="Arial"/>
              <a:buNone/>
            </a:pPr>
            <a:r>
              <a:rPr lang="en">
                <a:solidFill>
                  <a:srgbClr val="9CDCFE"/>
                </a:solidFill>
                <a:latin typeface="Hepta Slab"/>
                <a:ea typeface="Hepta Slab"/>
                <a:cs typeface="Hepta Slab"/>
                <a:sym typeface="Hepta Slab"/>
              </a:rPr>
              <a:t>	'username': 'lorem',</a:t>
            </a:r>
            <a:endParaRPr>
              <a:solidFill>
                <a:srgbClr val="9CDCFE"/>
              </a:solidFill>
              <a:latin typeface="Hepta Slab"/>
              <a:ea typeface="Hepta Slab"/>
              <a:cs typeface="Hepta Slab"/>
              <a:sym typeface="Hepta Slab"/>
            </a:endParaRPr>
          </a:p>
          <a:p>
            <a:pPr indent="0" lvl="0" marL="457200" rtl="0" algn="l">
              <a:spcBef>
                <a:spcPts val="0"/>
              </a:spcBef>
              <a:spcAft>
                <a:spcPts val="0"/>
              </a:spcAft>
              <a:buClr>
                <a:schemeClr val="lt1"/>
              </a:buClr>
              <a:buSzPts val="1100"/>
              <a:buFont typeface="Arial"/>
              <a:buNone/>
            </a:pPr>
            <a:r>
              <a:rPr lang="en">
                <a:solidFill>
                  <a:srgbClr val="9CDCFE"/>
                </a:solidFill>
                <a:latin typeface="Hepta Slab"/>
                <a:ea typeface="Hepta Slab"/>
                <a:cs typeface="Hepta Slab"/>
                <a:sym typeface="Hepta Slab"/>
              </a:rPr>
              <a:t>'password': </a:t>
            </a:r>
            <a:r>
              <a:rPr lang="en">
                <a:solidFill>
                  <a:srgbClr val="B4A7D6"/>
                </a:solidFill>
                <a:latin typeface="Hepta Slab"/>
                <a:ea typeface="Hepta Slab"/>
                <a:cs typeface="Hepta Slab"/>
                <a:sym typeface="Hepta Slab"/>
              </a:rPr>
              <a:t> </a:t>
            </a:r>
            <a:r>
              <a:rPr lang="en">
                <a:solidFill>
                  <a:srgbClr val="9CDCFE"/>
                </a:solidFill>
                <a:latin typeface="Hepta Slab"/>
                <a:ea typeface="Hepta Slab"/>
                <a:cs typeface="Hepta Slab"/>
                <a:sym typeface="Hepta Slab"/>
              </a:rPr>
              <a:t>'ispum',</a:t>
            </a:r>
            <a:endParaRPr>
              <a:solidFill>
                <a:srgbClr val="9CDCFE"/>
              </a:solidFill>
              <a:latin typeface="Hepta Slab"/>
              <a:ea typeface="Hepta Slab"/>
              <a:cs typeface="Hepta Slab"/>
              <a:sym typeface="Hepta Slab"/>
            </a:endParaRPr>
          </a:p>
          <a:p>
            <a:pPr indent="0" lvl="0" marL="457200" rtl="0" algn="l">
              <a:spcBef>
                <a:spcPts val="0"/>
              </a:spcBef>
              <a:spcAft>
                <a:spcPts val="0"/>
              </a:spcAft>
              <a:buClr>
                <a:schemeClr val="lt1"/>
              </a:buClr>
              <a:buSzPts val="1100"/>
              <a:buFont typeface="Arial"/>
              <a:buNone/>
            </a:pPr>
            <a:r>
              <a:rPr lang="en">
                <a:solidFill>
                  <a:srgbClr val="9CDCFE"/>
                </a:solidFill>
                <a:latin typeface="Hepta Slab"/>
                <a:ea typeface="Hepta Slab"/>
                <a:cs typeface="Hepta Slab"/>
                <a:sym typeface="Hepta Slab"/>
              </a:rPr>
              <a:t>'dolor':  'sit',</a:t>
            </a:r>
            <a:endParaRPr>
              <a:solidFill>
                <a:srgbClr val="9CDCFE"/>
              </a:solidFill>
              <a:latin typeface="Hepta Slab"/>
              <a:ea typeface="Hepta Slab"/>
              <a:cs typeface="Hepta Slab"/>
              <a:sym typeface="Hepta Slab"/>
            </a:endParaRPr>
          </a:p>
          <a:p>
            <a:pPr indent="0" lvl="0" marL="457200" rtl="0" algn="l">
              <a:spcBef>
                <a:spcPts val="0"/>
              </a:spcBef>
              <a:spcAft>
                <a:spcPts val="0"/>
              </a:spcAft>
              <a:buClr>
                <a:schemeClr val="lt1"/>
              </a:buClr>
              <a:buSzPts val="1100"/>
              <a:buFont typeface="Arial"/>
              <a:buNone/>
            </a:pPr>
            <a:r>
              <a:rPr lang="en">
                <a:solidFill>
                  <a:srgbClr val="9CDCFE"/>
                </a:solidFill>
                <a:latin typeface="Hepta Slab"/>
                <a:ea typeface="Hepta Slab"/>
                <a:cs typeface="Hepta Slab"/>
                <a:sym typeface="Hepta Slab"/>
              </a:rPr>
              <a:t>'consectetur': 'adipiscing elit'</a:t>
            </a:r>
            <a:endParaRPr>
              <a:solidFill>
                <a:srgbClr val="9CDCFE"/>
              </a:solidFill>
              <a:latin typeface="Hepta Slab"/>
              <a:ea typeface="Hepta Slab"/>
              <a:cs typeface="Hepta Slab"/>
              <a:sym typeface="Hepta Slab"/>
            </a:endParaRPr>
          </a:p>
          <a:p>
            <a:pPr indent="0" lvl="0" marL="0" rtl="0" algn="l">
              <a:spcBef>
                <a:spcPts val="0"/>
              </a:spcBef>
              <a:spcAft>
                <a:spcPts val="0"/>
              </a:spcAft>
              <a:buClr>
                <a:schemeClr val="lt1"/>
              </a:buClr>
              <a:buSzPts val="1100"/>
              <a:buFont typeface="Arial"/>
              <a:buNone/>
            </a:pPr>
            <a:r>
              <a:rPr lang="en">
                <a:solidFill>
                  <a:schemeClr val="dk1"/>
                </a:solidFill>
                <a:latin typeface="Hepta Slab"/>
                <a:ea typeface="Hepta Slab"/>
                <a:cs typeface="Hepta Slab"/>
                <a:sym typeface="Hepta Slab"/>
              </a:rPr>
              <a:t>},</a:t>
            </a:r>
            <a:endParaRPr>
              <a:solidFill>
                <a:srgbClr val="CE9178"/>
              </a:solidFill>
              <a:latin typeface="Hepta Slab"/>
              <a:ea typeface="Hepta Slab"/>
              <a:cs typeface="Hepta Slab"/>
              <a:sym typeface="Hepta Slab"/>
            </a:endParaRPr>
          </a:p>
          <a:p>
            <a:pPr indent="0" lvl="0" marL="0" rtl="0" algn="l">
              <a:spcBef>
                <a:spcPts val="0"/>
              </a:spcBef>
              <a:spcAft>
                <a:spcPts val="0"/>
              </a:spcAft>
              <a:buNone/>
            </a:pPr>
            <a:r>
              <a:rPr lang="en">
                <a:solidFill>
                  <a:schemeClr val="dk1"/>
                </a:solidFill>
                <a:latin typeface="Hepta Slab"/>
                <a:ea typeface="Hepta Slab"/>
                <a:cs typeface="Hepta Slab"/>
                <a:sym typeface="Hepta Slab"/>
              </a:rPr>
              <a:t>headers: {</a:t>
            </a:r>
            <a:endParaRPr>
              <a:solidFill>
                <a:srgbClr val="CE9178"/>
              </a:solidFill>
              <a:latin typeface="Hepta Slab"/>
              <a:ea typeface="Hepta Slab"/>
              <a:cs typeface="Hepta Slab"/>
              <a:sym typeface="Hepta Slab"/>
            </a:endParaRPr>
          </a:p>
          <a:p>
            <a:pPr indent="0" lvl="0" marL="0" rtl="0" algn="l">
              <a:spcBef>
                <a:spcPts val="0"/>
              </a:spcBef>
              <a:spcAft>
                <a:spcPts val="0"/>
              </a:spcAft>
              <a:buNone/>
            </a:pPr>
            <a:r>
              <a:rPr lang="en">
                <a:solidFill>
                  <a:srgbClr val="CE9178"/>
                </a:solidFill>
                <a:latin typeface="Hepta Slab"/>
                <a:ea typeface="Hepta Slab"/>
                <a:cs typeface="Hepta Slab"/>
                <a:sym typeface="Hepta Slab"/>
              </a:rPr>
              <a:t>	</a:t>
            </a:r>
            <a:r>
              <a:rPr lang="en">
                <a:solidFill>
                  <a:srgbClr val="B4A7D6"/>
                </a:solidFill>
                <a:latin typeface="Hepta Slab"/>
                <a:ea typeface="Hepta Slab"/>
                <a:cs typeface="Hepta Slab"/>
                <a:sym typeface="Hepta Slab"/>
              </a:rPr>
              <a:t>'Accept': 'application/json',</a:t>
            </a:r>
            <a:endParaRPr>
              <a:solidFill>
                <a:srgbClr val="B4A7D6"/>
              </a:solidFill>
              <a:latin typeface="Hepta Slab"/>
              <a:ea typeface="Hepta Slab"/>
              <a:cs typeface="Hepta Slab"/>
              <a:sym typeface="Hepta Slab"/>
            </a:endParaRPr>
          </a:p>
          <a:p>
            <a:pPr indent="0" lvl="0" marL="0" rtl="0" algn="l">
              <a:spcBef>
                <a:spcPts val="0"/>
              </a:spcBef>
              <a:spcAft>
                <a:spcPts val="0"/>
              </a:spcAft>
              <a:buClr>
                <a:schemeClr val="lt1"/>
              </a:buClr>
              <a:buSzPts val="1100"/>
              <a:buFont typeface="Arial"/>
              <a:buNone/>
            </a:pPr>
            <a:r>
              <a:rPr lang="en">
                <a:solidFill>
                  <a:srgbClr val="B4A7D6"/>
                </a:solidFill>
                <a:latin typeface="Hepta Slab"/>
                <a:ea typeface="Hepta Slab"/>
                <a:cs typeface="Hepta Slab"/>
                <a:sym typeface="Hepta Slab"/>
              </a:rPr>
              <a:t>           'Content-Type': 'application/json',</a:t>
            </a:r>
            <a:endParaRPr>
              <a:solidFill>
                <a:srgbClr val="B4A7D6"/>
              </a:solidFill>
              <a:latin typeface="Hepta Slab"/>
              <a:ea typeface="Hepta Slab"/>
              <a:cs typeface="Hepta Slab"/>
              <a:sym typeface="Hepta Slab"/>
            </a:endParaRPr>
          </a:p>
          <a:p>
            <a:pPr indent="0" lvl="0" marL="0" rtl="0" algn="l">
              <a:spcBef>
                <a:spcPts val="0"/>
              </a:spcBef>
              <a:spcAft>
                <a:spcPts val="0"/>
              </a:spcAft>
              <a:buNone/>
            </a:pPr>
            <a:r>
              <a:rPr lang="en">
                <a:solidFill>
                  <a:srgbClr val="FFE599"/>
                </a:solidFill>
                <a:latin typeface="Hepta Slab"/>
                <a:ea typeface="Hepta Slab"/>
                <a:cs typeface="Hepta Slab"/>
                <a:sym typeface="Hepta Slab"/>
              </a:rPr>
              <a:t>           'Strict-Transport-Security': 'max-age=31536000',</a:t>
            </a:r>
            <a:endParaRPr>
              <a:solidFill>
                <a:srgbClr val="FFE599"/>
              </a:solidFill>
              <a:latin typeface="Hepta Slab"/>
              <a:ea typeface="Hepta Slab"/>
              <a:cs typeface="Hepta Slab"/>
              <a:sym typeface="Hepta Slab"/>
            </a:endParaRPr>
          </a:p>
        </p:txBody>
      </p:sp>
      <p:sp>
        <p:nvSpPr>
          <p:cNvPr id="707" name="Google Shape;707;p102"/>
          <p:cNvSpPr txBox="1"/>
          <p:nvPr>
            <p:ph idx="3" type="body"/>
          </p:nvPr>
        </p:nvSpPr>
        <p:spPr>
          <a:xfrm>
            <a:off x="908336" y="606761"/>
            <a:ext cx="4878300" cy="37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solidFill>
                  <a:schemeClr val="dk1"/>
                </a:solidFill>
                <a:latin typeface="Hepta Slab"/>
                <a:ea typeface="Hepta Slab"/>
                <a:cs typeface="Hepta Slab"/>
                <a:sym typeface="Hepta Slab"/>
              </a:rPr>
              <a:t>POST</a:t>
            </a:r>
            <a:endParaRPr>
              <a:solidFill>
                <a:schemeClr val="dk1"/>
              </a:solidFill>
              <a:latin typeface="Hepta Slab"/>
              <a:ea typeface="Hepta Slab"/>
              <a:cs typeface="Hepta Slab"/>
              <a:sym typeface="Hepta Slab"/>
            </a:endParaRPr>
          </a:p>
          <a:p>
            <a:pPr indent="0" lvl="0" marL="0" rtl="0" algn="l">
              <a:spcBef>
                <a:spcPts val="0"/>
              </a:spcBef>
              <a:spcAft>
                <a:spcPts val="0"/>
              </a:spcAft>
              <a:buNone/>
            </a:pPr>
            <a:r>
              <a:t/>
            </a:r>
            <a:endParaRPr>
              <a:solidFill>
                <a:schemeClr val="dk1"/>
              </a:solidFill>
              <a:latin typeface="Hepta Slab"/>
              <a:ea typeface="Hepta Slab"/>
              <a:cs typeface="Hepta Slab"/>
              <a:sym typeface="Hepta Slab"/>
            </a:endParaRPr>
          </a:p>
        </p:txBody>
      </p:sp>
    </p:spTree>
  </p:cSld>
  <p:clrMapOvr>
    <a:masterClrMapping/>
  </p:clrMapOvr>
  <mc:AlternateContent>
    <mc:Choice Requires="p14">
      <p:transition p14:dur="40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1" name="Shape 711"/>
        <p:cNvGrpSpPr/>
        <p:nvPr/>
      </p:nvGrpSpPr>
      <p:grpSpPr>
        <a:xfrm>
          <a:off x="0" y="0"/>
          <a:ext cx="0" cy="0"/>
          <a:chOff x="0" y="0"/>
          <a:chExt cx="0" cy="0"/>
        </a:xfrm>
      </p:grpSpPr>
      <p:sp>
        <p:nvSpPr>
          <p:cNvPr id="712" name="Google Shape;712;p103"/>
          <p:cNvSpPr txBox="1"/>
          <p:nvPr>
            <p:ph idx="3" type="body"/>
          </p:nvPr>
        </p:nvSpPr>
        <p:spPr>
          <a:xfrm>
            <a:off x="910150" y="913375"/>
            <a:ext cx="4878300" cy="37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solidFill>
                  <a:schemeClr val="dk1"/>
                </a:solidFill>
                <a:latin typeface="Hepta Slab"/>
                <a:ea typeface="Hepta Slab"/>
                <a:cs typeface="Hepta Slab"/>
                <a:sym typeface="Hepta Slab"/>
              </a:rPr>
              <a:t>https://www.loremispum.com/</a:t>
            </a:r>
            <a:r>
              <a:rPr lang="en">
                <a:solidFill>
                  <a:srgbClr val="E06666"/>
                </a:solidFill>
                <a:latin typeface="Hepta Slab"/>
                <a:ea typeface="Hepta Slab"/>
                <a:cs typeface="Hepta Slab"/>
                <a:sym typeface="Hepta Slab"/>
              </a:rPr>
              <a:t>api/v2</a:t>
            </a:r>
            <a:r>
              <a:rPr lang="en">
                <a:solidFill>
                  <a:schemeClr val="dk1"/>
                </a:solidFill>
                <a:latin typeface="Hepta Slab"/>
                <a:ea typeface="Hepta Slab"/>
                <a:cs typeface="Hepta Slab"/>
                <a:sym typeface="Hepta Slab"/>
              </a:rPr>
              <a:t>/</a:t>
            </a:r>
            <a:r>
              <a:rPr lang="en">
                <a:solidFill>
                  <a:srgbClr val="6FA8DC"/>
                </a:solidFill>
                <a:latin typeface="Hepta Slab"/>
                <a:ea typeface="Hepta Slab"/>
                <a:cs typeface="Hepta Slab"/>
                <a:sym typeface="Hepta Slab"/>
              </a:rPr>
              <a:t>post-user</a:t>
            </a:r>
            <a:endParaRPr>
              <a:solidFill>
                <a:srgbClr val="569CD6"/>
              </a:solidFill>
              <a:latin typeface="Hepta Slab"/>
              <a:ea typeface="Hepta Slab"/>
              <a:cs typeface="Hepta Slab"/>
              <a:sym typeface="Hepta Slab"/>
            </a:endParaRPr>
          </a:p>
          <a:p>
            <a:pPr indent="0" lvl="0" marL="0" rtl="0" algn="l">
              <a:spcBef>
                <a:spcPts val="0"/>
              </a:spcBef>
              <a:spcAft>
                <a:spcPts val="0"/>
              </a:spcAft>
              <a:buClr>
                <a:schemeClr val="lt1"/>
              </a:buClr>
              <a:buSzPts val="1100"/>
              <a:buFont typeface="Arial"/>
              <a:buNone/>
            </a:pPr>
            <a:r>
              <a:t/>
            </a:r>
            <a:endParaRPr>
              <a:solidFill>
                <a:srgbClr val="6FA8DC"/>
              </a:solidFill>
              <a:latin typeface="Hepta Slab"/>
              <a:ea typeface="Hepta Slab"/>
              <a:cs typeface="Hepta Slab"/>
              <a:sym typeface="Hepta Slab"/>
            </a:endParaRPr>
          </a:p>
          <a:p>
            <a:pPr indent="0" lvl="0" marL="0" rtl="0" algn="l">
              <a:spcBef>
                <a:spcPts val="0"/>
              </a:spcBef>
              <a:spcAft>
                <a:spcPts val="0"/>
              </a:spcAft>
              <a:buClr>
                <a:schemeClr val="lt1"/>
              </a:buClr>
              <a:buSzPts val="1100"/>
              <a:buFont typeface="Arial"/>
              <a:buNone/>
            </a:pPr>
            <a:r>
              <a:t/>
            </a:r>
            <a:endParaRPr>
              <a:solidFill>
                <a:schemeClr val="dk1"/>
              </a:solidFill>
              <a:latin typeface="Hepta Slab"/>
              <a:ea typeface="Hepta Slab"/>
              <a:cs typeface="Hepta Slab"/>
              <a:sym typeface="Hepta Slab"/>
            </a:endParaRPr>
          </a:p>
          <a:p>
            <a:pPr indent="0" lvl="0" marL="0" rtl="0" algn="l">
              <a:spcBef>
                <a:spcPts val="0"/>
              </a:spcBef>
              <a:spcAft>
                <a:spcPts val="0"/>
              </a:spcAft>
              <a:buNone/>
            </a:pPr>
            <a:r>
              <a:t/>
            </a:r>
            <a:endParaRPr>
              <a:solidFill>
                <a:schemeClr val="dk1"/>
              </a:solidFill>
              <a:latin typeface="Hepta Slab"/>
              <a:ea typeface="Hepta Slab"/>
              <a:cs typeface="Hepta Slab"/>
              <a:sym typeface="Hepta Slab"/>
            </a:endParaRPr>
          </a:p>
        </p:txBody>
      </p:sp>
      <p:sp>
        <p:nvSpPr>
          <p:cNvPr id="713" name="Google Shape;713;p10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14" name="Google Shape;714;p103"/>
          <p:cNvSpPr txBox="1"/>
          <p:nvPr>
            <p:ph idx="3" type="body"/>
          </p:nvPr>
        </p:nvSpPr>
        <p:spPr>
          <a:xfrm>
            <a:off x="902875" y="1243535"/>
            <a:ext cx="4878300" cy="184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solidFill>
                  <a:schemeClr val="dk1"/>
                </a:solidFill>
                <a:latin typeface="Hepta Slab"/>
                <a:ea typeface="Hepta Slab"/>
                <a:cs typeface="Hepta Slab"/>
                <a:sym typeface="Hepta Slab"/>
              </a:rPr>
              <a:t>body: { </a:t>
            </a:r>
            <a:endParaRPr>
              <a:solidFill>
                <a:schemeClr val="dk1"/>
              </a:solidFill>
              <a:latin typeface="Hepta Slab"/>
              <a:ea typeface="Hepta Slab"/>
              <a:cs typeface="Hepta Slab"/>
              <a:sym typeface="Hepta Slab"/>
            </a:endParaRPr>
          </a:p>
          <a:p>
            <a:pPr indent="0" lvl="0" marL="0" rtl="0" algn="l">
              <a:spcBef>
                <a:spcPts val="0"/>
              </a:spcBef>
              <a:spcAft>
                <a:spcPts val="0"/>
              </a:spcAft>
              <a:buClr>
                <a:schemeClr val="lt1"/>
              </a:buClr>
              <a:buSzPts val="1100"/>
              <a:buFont typeface="Arial"/>
              <a:buNone/>
            </a:pPr>
            <a:r>
              <a:rPr lang="en">
                <a:solidFill>
                  <a:srgbClr val="9CDCFE"/>
                </a:solidFill>
                <a:latin typeface="Hepta Slab"/>
                <a:ea typeface="Hepta Slab"/>
                <a:cs typeface="Hepta Slab"/>
                <a:sym typeface="Hepta Slab"/>
              </a:rPr>
              <a:t>	'username': 'lorem',</a:t>
            </a:r>
            <a:endParaRPr>
              <a:solidFill>
                <a:srgbClr val="9CDCFE"/>
              </a:solidFill>
              <a:latin typeface="Hepta Slab"/>
              <a:ea typeface="Hepta Slab"/>
              <a:cs typeface="Hepta Slab"/>
              <a:sym typeface="Hepta Slab"/>
            </a:endParaRPr>
          </a:p>
          <a:p>
            <a:pPr indent="0" lvl="0" marL="457200" rtl="0" algn="l">
              <a:spcBef>
                <a:spcPts val="0"/>
              </a:spcBef>
              <a:spcAft>
                <a:spcPts val="0"/>
              </a:spcAft>
              <a:buClr>
                <a:schemeClr val="lt1"/>
              </a:buClr>
              <a:buSzPts val="1100"/>
              <a:buFont typeface="Arial"/>
              <a:buNone/>
            </a:pPr>
            <a:r>
              <a:rPr lang="en">
                <a:solidFill>
                  <a:srgbClr val="9CDCFE"/>
                </a:solidFill>
                <a:latin typeface="Hepta Slab"/>
                <a:ea typeface="Hepta Slab"/>
                <a:cs typeface="Hepta Slab"/>
                <a:sym typeface="Hepta Slab"/>
              </a:rPr>
              <a:t>'password': </a:t>
            </a:r>
            <a:r>
              <a:rPr lang="en">
                <a:solidFill>
                  <a:srgbClr val="B4A7D6"/>
                </a:solidFill>
                <a:latin typeface="Hepta Slab"/>
                <a:ea typeface="Hepta Slab"/>
                <a:cs typeface="Hepta Slab"/>
                <a:sym typeface="Hepta Slab"/>
              </a:rPr>
              <a:t> </a:t>
            </a:r>
            <a:r>
              <a:rPr lang="en">
                <a:solidFill>
                  <a:srgbClr val="9CDCFE"/>
                </a:solidFill>
                <a:latin typeface="Hepta Slab"/>
                <a:ea typeface="Hepta Slab"/>
                <a:cs typeface="Hepta Slab"/>
                <a:sym typeface="Hepta Slab"/>
              </a:rPr>
              <a:t>'ispum',</a:t>
            </a:r>
            <a:endParaRPr>
              <a:solidFill>
                <a:srgbClr val="9CDCFE"/>
              </a:solidFill>
              <a:latin typeface="Hepta Slab"/>
              <a:ea typeface="Hepta Slab"/>
              <a:cs typeface="Hepta Slab"/>
              <a:sym typeface="Hepta Slab"/>
            </a:endParaRPr>
          </a:p>
          <a:p>
            <a:pPr indent="0" lvl="0" marL="457200" rtl="0" algn="l">
              <a:spcBef>
                <a:spcPts val="0"/>
              </a:spcBef>
              <a:spcAft>
                <a:spcPts val="0"/>
              </a:spcAft>
              <a:buClr>
                <a:schemeClr val="lt1"/>
              </a:buClr>
              <a:buSzPts val="1100"/>
              <a:buFont typeface="Arial"/>
              <a:buNone/>
            </a:pPr>
            <a:r>
              <a:rPr lang="en">
                <a:solidFill>
                  <a:srgbClr val="9CDCFE"/>
                </a:solidFill>
                <a:latin typeface="Hepta Slab"/>
                <a:ea typeface="Hepta Slab"/>
                <a:cs typeface="Hepta Slab"/>
                <a:sym typeface="Hepta Slab"/>
              </a:rPr>
              <a:t>'dolor':  'sit',</a:t>
            </a:r>
            <a:endParaRPr>
              <a:solidFill>
                <a:srgbClr val="9CDCFE"/>
              </a:solidFill>
              <a:latin typeface="Hepta Slab"/>
              <a:ea typeface="Hepta Slab"/>
              <a:cs typeface="Hepta Slab"/>
              <a:sym typeface="Hepta Slab"/>
            </a:endParaRPr>
          </a:p>
          <a:p>
            <a:pPr indent="0" lvl="0" marL="457200" rtl="0" algn="l">
              <a:spcBef>
                <a:spcPts val="0"/>
              </a:spcBef>
              <a:spcAft>
                <a:spcPts val="0"/>
              </a:spcAft>
              <a:buClr>
                <a:schemeClr val="lt1"/>
              </a:buClr>
              <a:buSzPts val="1100"/>
              <a:buFont typeface="Arial"/>
              <a:buNone/>
            </a:pPr>
            <a:r>
              <a:rPr lang="en">
                <a:solidFill>
                  <a:srgbClr val="9CDCFE"/>
                </a:solidFill>
                <a:latin typeface="Hepta Slab"/>
                <a:ea typeface="Hepta Slab"/>
                <a:cs typeface="Hepta Slab"/>
                <a:sym typeface="Hepta Slab"/>
              </a:rPr>
              <a:t>'consectetur': 'adipiscing elit'</a:t>
            </a:r>
            <a:endParaRPr>
              <a:solidFill>
                <a:srgbClr val="9CDCFE"/>
              </a:solidFill>
              <a:latin typeface="Hepta Slab"/>
              <a:ea typeface="Hepta Slab"/>
              <a:cs typeface="Hepta Slab"/>
              <a:sym typeface="Hepta Slab"/>
            </a:endParaRPr>
          </a:p>
          <a:p>
            <a:pPr indent="0" lvl="0" marL="0" rtl="0" algn="l">
              <a:spcBef>
                <a:spcPts val="0"/>
              </a:spcBef>
              <a:spcAft>
                <a:spcPts val="0"/>
              </a:spcAft>
              <a:buNone/>
            </a:pPr>
            <a:r>
              <a:rPr lang="en">
                <a:solidFill>
                  <a:schemeClr val="dk1"/>
                </a:solidFill>
                <a:latin typeface="Hepta Slab"/>
                <a:ea typeface="Hepta Slab"/>
                <a:cs typeface="Hepta Slab"/>
                <a:sym typeface="Hepta Slab"/>
              </a:rPr>
              <a:t>},</a:t>
            </a:r>
            <a:endParaRPr>
              <a:solidFill>
                <a:schemeClr val="dk1"/>
              </a:solidFill>
              <a:latin typeface="Hepta Slab"/>
              <a:ea typeface="Hepta Slab"/>
              <a:cs typeface="Hepta Slab"/>
              <a:sym typeface="Hepta Slab"/>
            </a:endParaRPr>
          </a:p>
          <a:p>
            <a:pPr indent="0" lvl="0" marL="0" rtl="0" algn="l">
              <a:spcBef>
                <a:spcPts val="0"/>
              </a:spcBef>
              <a:spcAft>
                <a:spcPts val="0"/>
              </a:spcAft>
              <a:buNone/>
            </a:pPr>
            <a:r>
              <a:rPr lang="en">
                <a:solidFill>
                  <a:schemeClr val="dk1"/>
                </a:solidFill>
                <a:latin typeface="Hepta Slab"/>
                <a:ea typeface="Hepta Slab"/>
                <a:cs typeface="Hepta Slab"/>
                <a:sym typeface="Hepta Slab"/>
              </a:rPr>
              <a:t>headers: {</a:t>
            </a:r>
            <a:endParaRPr>
              <a:solidFill>
                <a:srgbClr val="CE9178"/>
              </a:solidFill>
              <a:latin typeface="Hepta Slab"/>
              <a:ea typeface="Hepta Slab"/>
              <a:cs typeface="Hepta Slab"/>
              <a:sym typeface="Hepta Slab"/>
            </a:endParaRPr>
          </a:p>
          <a:p>
            <a:pPr indent="0" lvl="0" marL="0" rtl="0" algn="l">
              <a:spcBef>
                <a:spcPts val="0"/>
              </a:spcBef>
              <a:spcAft>
                <a:spcPts val="0"/>
              </a:spcAft>
              <a:buNone/>
            </a:pPr>
            <a:r>
              <a:rPr lang="en">
                <a:solidFill>
                  <a:srgbClr val="CE9178"/>
                </a:solidFill>
                <a:latin typeface="Hepta Slab"/>
                <a:ea typeface="Hepta Slab"/>
                <a:cs typeface="Hepta Slab"/>
                <a:sym typeface="Hepta Slab"/>
              </a:rPr>
              <a:t>	</a:t>
            </a:r>
            <a:r>
              <a:rPr lang="en">
                <a:solidFill>
                  <a:srgbClr val="B4A7D6"/>
                </a:solidFill>
                <a:latin typeface="Hepta Slab"/>
                <a:ea typeface="Hepta Slab"/>
                <a:cs typeface="Hepta Slab"/>
                <a:sym typeface="Hepta Slab"/>
              </a:rPr>
              <a:t>'Accept': 'application/json',</a:t>
            </a:r>
            <a:endParaRPr>
              <a:solidFill>
                <a:srgbClr val="B4A7D6"/>
              </a:solidFill>
              <a:latin typeface="Hepta Slab"/>
              <a:ea typeface="Hepta Slab"/>
              <a:cs typeface="Hepta Slab"/>
              <a:sym typeface="Hepta Slab"/>
            </a:endParaRPr>
          </a:p>
          <a:p>
            <a:pPr indent="0" lvl="0" marL="0" rtl="0" algn="l">
              <a:spcBef>
                <a:spcPts val="0"/>
              </a:spcBef>
              <a:spcAft>
                <a:spcPts val="0"/>
              </a:spcAft>
              <a:buNone/>
            </a:pPr>
            <a:r>
              <a:rPr lang="en">
                <a:solidFill>
                  <a:srgbClr val="B4A7D6"/>
                </a:solidFill>
                <a:latin typeface="Hepta Slab"/>
                <a:ea typeface="Hepta Slab"/>
                <a:cs typeface="Hepta Slab"/>
                <a:sym typeface="Hepta Slab"/>
              </a:rPr>
              <a:t>           'Content-Type': 'application/json',</a:t>
            </a:r>
            <a:endParaRPr>
              <a:solidFill>
                <a:srgbClr val="B4A7D6"/>
              </a:solidFill>
              <a:latin typeface="Hepta Slab"/>
              <a:ea typeface="Hepta Slab"/>
              <a:cs typeface="Hepta Slab"/>
              <a:sym typeface="Hepta Slab"/>
            </a:endParaRPr>
          </a:p>
          <a:p>
            <a:pPr indent="0" lvl="0" marL="0" rtl="0" algn="l">
              <a:spcBef>
                <a:spcPts val="0"/>
              </a:spcBef>
              <a:spcAft>
                <a:spcPts val="0"/>
              </a:spcAft>
              <a:buNone/>
            </a:pPr>
            <a:r>
              <a:rPr lang="en">
                <a:solidFill>
                  <a:srgbClr val="FFE599"/>
                </a:solidFill>
                <a:latin typeface="Hepta Slab"/>
                <a:ea typeface="Hepta Slab"/>
                <a:cs typeface="Hepta Slab"/>
                <a:sym typeface="Hepta Slab"/>
              </a:rPr>
              <a:t>           'Strict-Transport-Security': </a:t>
            </a:r>
            <a:r>
              <a:rPr lang="en">
                <a:solidFill>
                  <a:srgbClr val="FFE599"/>
                </a:solidFill>
                <a:latin typeface="Hepta Slab"/>
                <a:ea typeface="Hepta Slab"/>
                <a:cs typeface="Hepta Slab"/>
                <a:sym typeface="Hepta Slab"/>
              </a:rPr>
              <a:t>'max-age=31536000'</a:t>
            </a:r>
            <a:r>
              <a:rPr lang="en">
                <a:solidFill>
                  <a:srgbClr val="FFE599"/>
                </a:solidFill>
                <a:latin typeface="Hepta Slab"/>
                <a:ea typeface="Hepta Slab"/>
                <a:cs typeface="Hepta Slab"/>
                <a:sym typeface="Hepta Slab"/>
              </a:rPr>
              <a:t>,</a:t>
            </a:r>
            <a:endParaRPr>
              <a:solidFill>
                <a:srgbClr val="FFE599"/>
              </a:solidFill>
              <a:latin typeface="Hepta Slab"/>
              <a:ea typeface="Hepta Slab"/>
              <a:cs typeface="Hepta Slab"/>
              <a:sym typeface="Hepta Slab"/>
            </a:endParaRPr>
          </a:p>
          <a:p>
            <a:pPr indent="0" lvl="0" marL="0" rtl="0" algn="l">
              <a:spcBef>
                <a:spcPts val="0"/>
              </a:spcBef>
              <a:spcAft>
                <a:spcPts val="0"/>
              </a:spcAft>
              <a:buNone/>
            </a:pPr>
            <a:r>
              <a:rPr lang="en">
                <a:solidFill>
                  <a:srgbClr val="B4A7D6"/>
                </a:solidFill>
                <a:latin typeface="Hepta Slab"/>
                <a:ea typeface="Hepta Slab"/>
                <a:cs typeface="Hepta Slab"/>
                <a:sym typeface="Hepta Slab"/>
              </a:rPr>
              <a:t>	</a:t>
            </a:r>
            <a:r>
              <a:rPr lang="en">
                <a:solidFill>
                  <a:srgbClr val="F1C232"/>
                </a:solidFill>
                <a:latin typeface="Hepta Slab"/>
                <a:ea typeface="Hepta Slab"/>
                <a:cs typeface="Hepta Slab"/>
                <a:sym typeface="Hepta Slab"/>
              </a:rPr>
              <a:t>'Public-API-Key': publicKey,</a:t>
            </a:r>
            <a:endParaRPr>
              <a:solidFill>
                <a:srgbClr val="F1C232"/>
              </a:solidFill>
              <a:latin typeface="Hepta Slab"/>
              <a:ea typeface="Hepta Slab"/>
              <a:cs typeface="Hepta Slab"/>
              <a:sym typeface="Hepta Slab"/>
            </a:endParaRPr>
          </a:p>
          <a:p>
            <a:pPr indent="0" lvl="0" marL="0" rtl="0" algn="l">
              <a:spcBef>
                <a:spcPts val="0"/>
              </a:spcBef>
              <a:spcAft>
                <a:spcPts val="0"/>
              </a:spcAft>
              <a:buNone/>
            </a:pPr>
            <a:r>
              <a:t/>
            </a:r>
            <a:endParaRPr>
              <a:solidFill>
                <a:srgbClr val="CE9178"/>
              </a:solidFill>
              <a:latin typeface="Hepta Slab"/>
              <a:ea typeface="Hepta Slab"/>
              <a:cs typeface="Hepta Slab"/>
              <a:sym typeface="Hepta Slab"/>
            </a:endParaRPr>
          </a:p>
        </p:txBody>
      </p:sp>
      <p:sp>
        <p:nvSpPr>
          <p:cNvPr id="715" name="Google Shape;715;p103"/>
          <p:cNvSpPr txBox="1"/>
          <p:nvPr>
            <p:ph idx="3" type="body"/>
          </p:nvPr>
        </p:nvSpPr>
        <p:spPr>
          <a:xfrm>
            <a:off x="908336" y="606761"/>
            <a:ext cx="4878300" cy="37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solidFill>
                  <a:schemeClr val="dk1"/>
                </a:solidFill>
                <a:latin typeface="Hepta Slab"/>
                <a:ea typeface="Hepta Slab"/>
                <a:cs typeface="Hepta Slab"/>
                <a:sym typeface="Hepta Slab"/>
              </a:rPr>
              <a:t>POST</a:t>
            </a:r>
            <a:endParaRPr>
              <a:solidFill>
                <a:schemeClr val="dk1"/>
              </a:solidFill>
              <a:latin typeface="Hepta Slab"/>
              <a:ea typeface="Hepta Slab"/>
              <a:cs typeface="Hepta Slab"/>
              <a:sym typeface="Hepta Slab"/>
            </a:endParaRPr>
          </a:p>
          <a:p>
            <a:pPr indent="0" lvl="0" marL="0" rtl="0" algn="l">
              <a:spcBef>
                <a:spcPts val="0"/>
              </a:spcBef>
              <a:spcAft>
                <a:spcPts val="0"/>
              </a:spcAft>
              <a:buNone/>
            </a:pPr>
            <a:r>
              <a:t/>
            </a:r>
            <a:endParaRPr>
              <a:solidFill>
                <a:schemeClr val="dk1"/>
              </a:solidFill>
              <a:latin typeface="Hepta Slab"/>
              <a:ea typeface="Hepta Slab"/>
              <a:cs typeface="Hepta Slab"/>
              <a:sym typeface="Hepta Slab"/>
            </a:endParaRPr>
          </a:p>
        </p:txBody>
      </p:sp>
    </p:spTree>
  </p:cSld>
  <p:clrMapOvr>
    <a:masterClrMapping/>
  </p:clrMapOvr>
  <mc:AlternateContent>
    <mc:Choice Requires="p14">
      <p:transition p14:dur="40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9" name="Shape 719"/>
        <p:cNvGrpSpPr/>
        <p:nvPr/>
      </p:nvGrpSpPr>
      <p:grpSpPr>
        <a:xfrm>
          <a:off x="0" y="0"/>
          <a:ext cx="0" cy="0"/>
          <a:chOff x="0" y="0"/>
          <a:chExt cx="0" cy="0"/>
        </a:xfrm>
      </p:grpSpPr>
      <p:sp>
        <p:nvSpPr>
          <p:cNvPr id="720" name="Google Shape;720;p10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21" name="Google Shape;721;p104"/>
          <p:cNvSpPr txBox="1"/>
          <p:nvPr/>
        </p:nvSpPr>
        <p:spPr>
          <a:xfrm>
            <a:off x="609705" y="828600"/>
            <a:ext cx="7989000" cy="346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569CD6"/>
                </a:solidFill>
                <a:latin typeface="Consolas"/>
                <a:ea typeface="Consolas"/>
                <a:cs typeface="Consolas"/>
                <a:sym typeface="Consolas"/>
              </a:rPr>
              <a:t>const</a:t>
            </a:r>
            <a:r>
              <a:rPr lang="en" sz="1050">
                <a:solidFill>
                  <a:srgbClr val="CCCCCC"/>
                </a:solidFill>
                <a:latin typeface="Consolas"/>
                <a:ea typeface="Consolas"/>
                <a:cs typeface="Consolas"/>
                <a:sym typeface="Consolas"/>
              </a:rPr>
              <a:t> </a:t>
            </a:r>
            <a:r>
              <a:rPr lang="en" sz="1050">
                <a:solidFill>
                  <a:srgbClr val="4FC1FF"/>
                </a:solidFill>
                <a:latin typeface="Consolas"/>
                <a:ea typeface="Consolas"/>
                <a:cs typeface="Consolas"/>
                <a:sym typeface="Consolas"/>
              </a:rPr>
              <a:t>contentMD5</a:t>
            </a:r>
            <a:r>
              <a:rPr lang="en" sz="1050">
                <a:solidFill>
                  <a:srgbClr val="CCCCCC"/>
                </a:solidFill>
                <a:latin typeface="Consolas"/>
                <a:ea typeface="Consolas"/>
                <a:cs typeface="Consolas"/>
                <a:sym typeface="Consolas"/>
              </a:rPr>
              <a:t> </a:t>
            </a:r>
            <a:r>
              <a:rPr lang="en" sz="1050">
                <a:solidFill>
                  <a:srgbClr val="D4D4D4"/>
                </a:solidFill>
                <a:latin typeface="Consolas"/>
                <a:ea typeface="Consolas"/>
                <a:cs typeface="Consolas"/>
                <a:sym typeface="Consolas"/>
              </a:rPr>
              <a:t>=</a:t>
            </a:r>
            <a:r>
              <a:rPr lang="en" sz="1050">
                <a:solidFill>
                  <a:srgbClr val="CCCCCC"/>
                </a:solidFill>
                <a:latin typeface="Consolas"/>
                <a:ea typeface="Consolas"/>
                <a:cs typeface="Consolas"/>
                <a:sym typeface="Consolas"/>
              </a:rPr>
              <a:t> </a:t>
            </a:r>
            <a:r>
              <a:rPr lang="en" sz="1050">
                <a:solidFill>
                  <a:srgbClr val="4EC9B0"/>
                </a:solidFill>
                <a:latin typeface="Consolas"/>
                <a:ea typeface="Consolas"/>
                <a:cs typeface="Consolas"/>
                <a:sym typeface="Consolas"/>
              </a:rPr>
              <a:t>CryptoJS</a:t>
            </a:r>
            <a:r>
              <a:rPr lang="en" sz="1050">
                <a:solidFill>
                  <a:srgbClr val="CCCCCC"/>
                </a:solidFill>
                <a:latin typeface="Consolas"/>
                <a:ea typeface="Consolas"/>
                <a:cs typeface="Consolas"/>
                <a:sym typeface="Consolas"/>
              </a:rPr>
              <a:t>.</a:t>
            </a:r>
            <a:r>
              <a:rPr lang="en" sz="1050">
                <a:solidFill>
                  <a:srgbClr val="DCDCAA"/>
                </a:solidFill>
                <a:latin typeface="Consolas"/>
                <a:ea typeface="Consolas"/>
                <a:cs typeface="Consolas"/>
                <a:sym typeface="Consolas"/>
              </a:rPr>
              <a:t>MD5</a:t>
            </a:r>
            <a:r>
              <a:rPr lang="en" sz="1050">
                <a:solidFill>
                  <a:srgbClr val="CCCCCC"/>
                </a:solidFill>
                <a:latin typeface="Consolas"/>
                <a:ea typeface="Consolas"/>
                <a:cs typeface="Consolas"/>
                <a:sym typeface="Consolas"/>
              </a:rPr>
              <a:t>(</a:t>
            </a:r>
            <a:r>
              <a:rPr lang="en" sz="1050">
                <a:solidFill>
                  <a:srgbClr val="9CDCFE"/>
                </a:solidFill>
                <a:latin typeface="Consolas"/>
                <a:ea typeface="Consolas"/>
                <a:cs typeface="Consolas"/>
                <a:sym typeface="Consolas"/>
              </a:rPr>
              <a:t>body</a:t>
            </a:r>
            <a:r>
              <a:rPr lang="en" sz="1050">
                <a:solidFill>
                  <a:srgbClr val="CCCCCC"/>
                </a:solidFill>
                <a:latin typeface="Consolas"/>
                <a:ea typeface="Consolas"/>
                <a:cs typeface="Consolas"/>
                <a:sym typeface="Consolas"/>
              </a:rPr>
              <a:t>).</a:t>
            </a:r>
            <a:r>
              <a:rPr lang="en" sz="1050">
                <a:solidFill>
                  <a:srgbClr val="DCDCAA"/>
                </a:solidFill>
                <a:latin typeface="Consolas"/>
                <a:ea typeface="Consolas"/>
                <a:cs typeface="Consolas"/>
                <a:sym typeface="Consolas"/>
              </a:rPr>
              <a:t>toString</a:t>
            </a:r>
            <a:r>
              <a:rPr lang="en" sz="1050">
                <a:solidFill>
                  <a:srgbClr val="CCCCCC"/>
                </a:solidFill>
                <a:latin typeface="Consolas"/>
                <a:ea typeface="Consolas"/>
                <a:cs typeface="Consolas"/>
                <a:sym typeface="Consolas"/>
              </a:rPr>
              <a:t>(</a:t>
            </a:r>
            <a:r>
              <a:rPr lang="en" sz="1050">
                <a:solidFill>
                  <a:srgbClr val="4EC9B0"/>
                </a:solidFill>
                <a:latin typeface="Consolas"/>
                <a:ea typeface="Consolas"/>
                <a:cs typeface="Consolas"/>
                <a:sym typeface="Consolas"/>
              </a:rPr>
              <a:t>CryptoJS</a:t>
            </a:r>
            <a:r>
              <a:rPr lang="en" sz="1050">
                <a:solidFill>
                  <a:srgbClr val="CCCCCC"/>
                </a:solidFill>
                <a:latin typeface="Consolas"/>
                <a:ea typeface="Consolas"/>
                <a:cs typeface="Consolas"/>
                <a:sym typeface="Consolas"/>
              </a:rPr>
              <a:t>.</a:t>
            </a:r>
            <a:r>
              <a:rPr lang="en" sz="1050">
                <a:solidFill>
                  <a:srgbClr val="4EC9B0"/>
                </a:solidFill>
                <a:latin typeface="Consolas"/>
                <a:ea typeface="Consolas"/>
                <a:cs typeface="Consolas"/>
                <a:sym typeface="Consolas"/>
              </a:rPr>
              <a:t>enc</a:t>
            </a:r>
            <a:r>
              <a:rPr lang="en" sz="1050">
                <a:solidFill>
                  <a:srgbClr val="CCCCCC"/>
                </a:solidFill>
                <a:latin typeface="Consolas"/>
                <a:ea typeface="Consolas"/>
                <a:cs typeface="Consolas"/>
                <a:sym typeface="Consolas"/>
              </a:rPr>
              <a:t>.</a:t>
            </a:r>
            <a:r>
              <a:rPr lang="en" sz="1050">
                <a:solidFill>
                  <a:srgbClr val="4FC1FF"/>
                </a:solidFill>
                <a:latin typeface="Consolas"/>
                <a:ea typeface="Consolas"/>
                <a:cs typeface="Consolas"/>
                <a:sym typeface="Consolas"/>
              </a:rPr>
              <a:t>Hex</a:t>
            </a:r>
            <a:r>
              <a:rPr lang="en" sz="1050">
                <a:solidFill>
                  <a:srgbClr val="CCCCCC"/>
                </a:solidFill>
                <a:latin typeface="Consolas"/>
                <a:ea typeface="Consolas"/>
                <a:cs typeface="Consolas"/>
                <a:sym typeface="Consolas"/>
              </a:rPr>
              <a:t>);</a:t>
            </a:r>
            <a:endParaRPr sz="1500">
              <a:solidFill>
                <a:schemeClr val="dk1"/>
              </a:solidFill>
              <a:latin typeface="Barlow Light"/>
              <a:ea typeface="Barlow Light"/>
              <a:cs typeface="Barlow Light"/>
              <a:sym typeface="Barlow Light"/>
            </a:endParaRPr>
          </a:p>
        </p:txBody>
      </p:sp>
    </p:spTree>
  </p:cSld>
  <p:clrMapOvr>
    <a:masterClrMapping/>
  </p:clrMapOvr>
  <mc:AlternateContent>
    <mc:Choice Requires="p14">
      <p:transition p14:dur="400">
        <p:push/>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5" name="Shape 725"/>
        <p:cNvGrpSpPr/>
        <p:nvPr/>
      </p:nvGrpSpPr>
      <p:grpSpPr>
        <a:xfrm>
          <a:off x="0" y="0"/>
          <a:ext cx="0" cy="0"/>
          <a:chOff x="0" y="0"/>
          <a:chExt cx="0" cy="0"/>
        </a:xfrm>
      </p:grpSpPr>
      <p:sp>
        <p:nvSpPr>
          <p:cNvPr id="726" name="Google Shape;726;p10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27" name="Google Shape;727;p105"/>
          <p:cNvSpPr txBox="1"/>
          <p:nvPr/>
        </p:nvSpPr>
        <p:spPr>
          <a:xfrm>
            <a:off x="609705" y="828600"/>
            <a:ext cx="7989000" cy="346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569CD6"/>
                </a:solidFill>
                <a:latin typeface="Consolas"/>
                <a:ea typeface="Consolas"/>
                <a:cs typeface="Consolas"/>
                <a:sym typeface="Consolas"/>
              </a:rPr>
              <a:t>const</a:t>
            </a:r>
            <a:r>
              <a:rPr lang="en" sz="1050">
                <a:solidFill>
                  <a:srgbClr val="CCCCCC"/>
                </a:solidFill>
                <a:latin typeface="Consolas"/>
                <a:ea typeface="Consolas"/>
                <a:cs typeface="Consolas"/>
                <a:sym typeface="Consolas"/>
              </a:rPr>
              <a:t> </a:t>
            </a:r>
            <a:r>
              <a:rPr lang="en" sz="1050">
                <a:solidFill>
                  <a:srgbClr val="4FC1FF"/>
                </a:solidFill>
                <a:latin typeface="Consolas"/>
                <a:ea typeface="Consolas"/>
                <a:cs typeface="Consolas"/>
                <a:sym typeface="Consolas"/>
              </a:rPr>
              <a:t>contentMD5</a:t>
            </a:r>
            <a:r>
              <a:rPr lang="en" sz="1050">
                <a:solidFill>
                  <a:srgbClr val="CCCCCC"/>
                </a:solidFill>
                <a:latin typeface="Consolas"/>
                <a:ea typeface="Consolas"/>
                <a:cs typeface="Consolas"/>
                <a:sym typeface="Consolas"/>
              </a:rPr>
              <a:t> </a:t>
            </a:r>
            <a:r>
              <a:rPr lang="en" sz="1050">
                <a:solidFill>
                  <a:srgbClr val="D4D4D4"/>
                </a:solidFill>
                <a:latin typeface="Consolas"/>
                <a:ea typeface="Consolas"/>
                <a:cs typeface="Consolas"/>
                <a:sym typeface="Consolas"/>
              </a:rPr>
              <a:t>=</a:t>
            </a:r>
            <a:r>
              <a:rPr lang="en" sz="1050">
                <a:solidFill>
                  <a:srgbClr val="CCCCCC"/>
                </a:solidFill>
                <a:latin typeface="Consolas"/>
                <a:ea typeface="Consolas"/>
                <a:cs typeface="Consolas"/>
                <a:sym typeface="Consolas"/>
              </a:rPr>
              <a:t> </a:t>
            </a:r>
            <a:r>
              <a:rPr lang="en" sz="1050">
                <a:solidFill>
                  <a:srgbClr val="4EC9B0"/>
                </a:solidFill>
                <a:latin typeface="Consolas"/>
                <a:ea typeface="Consolas"/>
                <a:cs typeface="Consolas"/>
                <a:sym typeface="Consolas"/>
              </a:rPr>
              <a:t>CryptoJS</a:t>
            </a:r>
            <a:r>
              <a:rPr lang="en" sz="1050">
                <a:solidFill>
                  <a:srgbClr val="CCCCCC"/>
                </a:solidFill>
                <a:latin typeface="Consolas"/>
                <a:ea typeface="Consolas"/>
                <a:cs typeface="Consolas"/>
                <a:sym typeface="Consolas"/>
              </a:rPr>
              <a:t>.</a:t>
            </a:r>
            <a:r>
              <a:rPr lang="en" sz="1050">
                <a:solidFill>
                  <a:srgbClr val="DCDCAA"/>
                </a:solidFill>
                <a:latin typeface="Consolas"/>
                <a:ea typeface="Consolas"/>
                <a:cs typeface="Consolas"/>
                <a:sym typeface="Consolas"/>
              </a:rPr>
              <a:t>MD5</a:t>
            </a:r>
            <a:r>
              <a:rPr lang="en" sz="1050">
                <a:solidFill>
                  <a:srgbClr val="CCCCCC"/>
                </a:solidFill>
                <a:latin typeface="Consolas"/>
                <a:ea typeface="Consolas"/>
                <a:cs typeface="Consolas"/>
                <a:sym typeface="Consolas"/>
              </a:rPr>
              <a:t>(</a:t>
            </a:r>
            <a:r>
              <a:rPr lang="en" sz="1050">
                <a:solidFill>
                  <a:srgbClr val="9CDCFE"/>
                </a:solidFill>
                <a:latin typeface="Consolas"/>
                <a:ea typeface="Consolas"/>
                <a:cs typeface="Consolas"/>
                <a:sym typeface="Consolas"/>
              </a:rPr>
              <a:t>body</a:t>
            </a:r>
            <a:r>
              <a:rPr lang="en" sz="1050">
                <a:solidFill>
                  <a:srgbClr val="CCCCCC"/>
                </a:solidFill>
                <a:latin typeface="Consolas"/>
                <a:ea typeface="Consolas"/>
                <a:cs typeface="Consolas"/>
                <a:sym typeface="Consolas"/>
              </a:rPr>
              <a:t>).</a:t>
            </a:r>
            <a:r>
              <a:rPr lang="en" sz="1050">
                <a:solidFill>
                  <a:srgbClr val="DCDCAA"/>
                </a:solidFill>
                <a:latin typeface="Consolas"/>
                <a:ea typeface="Consolas"/>
                <a:cs typeface="Consolas"/>
                <a:sym typeface="Consolas"/>
              </a:rPr>
              <a:t>toString</a:t>
            </a:r>
            <a:r>
              <a:rPr lang="en" sz="1050">
                <a:solidFill>
                  <a:srgbClr val="CCCCCC"/>
                </a:solidFill>
                <a:latin typeface="Consolas"/>
                <a:ea typeface="Consolas"/>
                <a:cs typeface="Consolas"/>
                <a:sym typeface="Consolas"/>
              </a:rPr>
              <a:t>(</a:t>
            </a:r>
            <a:r>
              <a:rPr lang="en" sz="1050">
                <a:solidFill>
                  <a:srgbClr val="4EC9B0"/>
                </a:solidFill>
                <a:latin typeface="Consolas"/>
                <a:ea typeface="Consolas"/>
                <a:cs typeface="Consolas"/>
                <a:sym typeface="Consolas"/>
              </a:rPr>
              <a:t>CryptoJS</a:t>
            </a:r>
            <a:r>
              <a:rPr lang="en" sz="1050">
                <a:solidFill>
                  <a:srgbClr val="CCCCCC"/>
                </a:solidFill>
                <a:latin typeface="Consolas"/>
                <a:ea typeface="Consolas"/>
                <a:cs typeface="Consolas"/>
                <a:sym typeface="Consolas"/>
              </a:rPr>
              <a:t>.</a:t>
            </a:r>
            <a:r>
              <a:rPr lang="en" sz="1050">
                <a:solidFill>
                  <a:srgbClr val="4EC9B0"/>
                </a:solidFill>
                <a:latin typeface="Consolas"/>
                <a:ea typeface="Consolas"/>
                <a:cs typeface="Consolas"/>
                <a:sym typeface="Consolas"/>
              </a:rPr>
              <a:t>enc</a:t>
            </a:r>
            <a:r>
              <a:rPr lang="en" sz="1050">
                <a:solidFill>
                  <a:srgbClr val="CCCCCC"/>
                </a:solidFill>
                <a:latin typeface="Consolas"/>
                <a:ea typeface="Consolas"/>
                <a:cs typeface="Consolas"/>
                <a:sym typeface="Consolas"/>
              </a:rPr>
              <a:t>.</a:t>
            </a:r>
            <a:r>
              <a:rPr lang="en" sz="1050">
                <a:solidFill>
                  <a:srgbClr val="4FC1FF"/>
                </a:solidFill>
                <a:latin typeface="Consolas"/>
                <a:ea typeface="Consolas"/>
                <a:cs typeface="Consolas"/>
                <a:sym typeface="Consolas"/>
              </a:rPr>
              <a:t>Hex</a:t>
            </a:r>
            <a:r>
              <a:rPr lang="en" sz="1050">
                <a:solidFill>
                  <a:srgbClr val="CCCCCC"/>
                </a:solidFill>
                <a:latin typeface="Consolas"/>
                <a:ea typeface="Consolas"/>
                <a:cs typeface="Consolas"/>
                <a:sym typeface="Consolas"/>
              </a:rPr>
              <a:t>);</a:t>
            </a:r>
            <a:endParaRPr sz="1500">
              <a:solidFill>
                <a:schemeClr val="dk1"/>
              </a:solidFill>
              <a:latin typeface="Barlow Light"/>
              <a:ea typeface="Barlow Light"/>
              <a:cs typeface="Barlow Light"/>
              <a:sym typeface="Barlow Light"/>
            </a:endParaRPr>
          </a:p>
        </p:txBody>
      </p:sp>
      <p:sp>
        <p:nvSpPr>
          <p:cNvPr id="728" name="Google Shape;728;p105"/>
          <p:cNvSpPr txBox="1"/>
          <p:nvPr/>
        </p:nvSpPr>
        <p:spPr>
          <a:xfrm>
            <a:off x="595995" y="1142411"/>
            <a:ext cx="7938300" cy="2759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569CD6"/>
                </a:solidFill>
                <a:latin typeface="Consolas"/>
                <a:ea typeface="Consolas"/>
                <a:cs typeface="Consolas"/>
                <a:sym typeface="Consolas"/>
              </a:rPr>
              <a:t>function </a:t>
            </a:r>
            <a:r>
              <a:rPr lang="en" sz="1050">
                <a:solidFill>
                  <a:srgbClr val="DCDCAA"/>
                </a:solidFill>
                <a:latin typeface="Consolas"/>
                <a:ea typeface="Consolas"/>
                <a:cs typeface="Consolas"/>
                <a:sym typeface="Consolas"/>
              </a:rPr>
              <a:t>generateSignature</a:t>
            </a:r>
            <a:r>
              <a:rPr lang="en" sz="1050">
                <a:solidFill>
                  <a:srgbClr val="CCCCCC"/>
                </a:solidFill>
                <a:latin typeface="Consolas"/>
                <a:ea typeface="Consolas"/>
                <a:cs typeface="Consolas"/>
                <a:sym typeface="Consolas"/>
              </a:rPr>
              <a:t>(</a:t>
            </a:r>
            <a:r>
              <a:rPr lang="en" sz="1050">
                <a:solidFill>
                  <a:srgbClr val="9CDCFE"/>
                </a:solidFill>
                <a:latin typeface="Consolas"/>
                <a:ea typeface="Consolas"/>
                <a:cs typeface="Consolas"/>
                <a:sym typeface="Consolas"/>
              </a:rPr>
              <a:t>secretKey</a:t>
            </a:r>
            <a:r>
              <a:rPr lang="en" sz="1050">
                <a:solidFill>
                  <a:srgbClr val="CCCCCC"/>
                </a:solidFill>
                <a:latin typeface="Consolas"/>
                <a:ea typeface="Consolas"/>
                <a:cs typeface="Consolas"/>
                <a:sym typeface="Consolas"/>
              </a:rPr>
              <a:t>, </a:t>
            </a:r>
            <a:r>
              <a:rPr lang="en" sz="1050">
                <a:solidFill>
                  <a:srgbClr val="9CDCFE"/>
                </a:solidFill>
                <a:latin typeface="Consolas"/>
                <a:ea typeface="Consolas"/>
                <a:cs typeface="Consolas"/>
                <a:sym typeface="Consolas"/>
              </a:rPr>
              <a:t>verb</a:t>
            </a:r>
            <a:r>
              <a:rPr lang="en" sz="1050">
                <a:solidFill>
                  <a:srgbClr val="CCCCCC"/>
                </a:solidFill>
                <a:latin typeface="Consolas"/>
                <a:ea typeface="Consolas"/>
                <a:cs typeface="Consolas"/>
                <a:sym typeface="Consolas"/>
              </a:rPr>
              <a:t>, </a:t>
            </a:r>
            <a:r>
              <a:rPr lang="en" sz="1050">
                <a:solidFill>
                  <a:srgbClr val="9CDCFE"/>
                </a:solidFill>
                <a:latin typeface="Consolas"/>
                <a:ea typeface="Consolas"/>
                <a:cs typeface="Consolas"/>
                <a:sym typeface="Consolas"/>
              </a:rPr>
              <a:t>contentMD5</a:t>
            </a:r>
            <a:r>
              <a:rPr lang="en" sz="1050">
                <a:solidFill>
                  <a:srgbClr val="CCCCCC"/>
                </a:solidFill>
                <a:latin typeface="Consolas"/>
                <a:ea typeface="Consolas"/>
                <a:cs typeface="Consolas"/>
                <a:sym typeface="Consolas"/>
              </a:rPr>
              <a:t>, </a:t>
            </a:r>
            <a:r>
              <a:rPr lang="en" sz="1050">
                <a:solidFill>
                  <a:srgbClr val="9CDCFE"/>
                </a:solidFill>
                <a:latin typeface="Consolas"/>
                <a:ea typeface="Consolas"/>
                <a:cs typeface="Consolas"/>
                <a:sym typeface="Consolas"/>
              </a:rPr>
              <a:t>contentType</a:t>
            </a:r>
            <a:r>
              <a:rPr lang="en" sz="1050">
                <a:solidFill>
                  <a:srgbClr val="CCCCCC"/>
                </a:solidFill>
                <a:latin typeface="Consolas"/>
                <a:ea typeface="Consolas"/>
                <a:cs typeface="Consolas"/>
                <a:sym typeface="Consolas"/>
              </a:rPr>
              <a:t>, </a:t>
            </a:r>
            <a:r>
              <a:rPr lang="en" sz="1050">
                <a:solidFill>
                  <a:srgbClr val="9CDCFE"/>
                </a:solidFill>
                <a:latin typeface="Consolas"/>
                <a:ea typeface="Consolas"/>
                <a:cs typeface="Consolas"/>
                <a:sym typeface="Consolas"/>
              </a:rPr>
              <a:t>timestamp</a:t>
            </a:r>
            <a:r>
              <a:rPr lang="en" sz="1050">
                <a:solidFill>
                  <a:srgbClr val="CCCCCC"/>
                </a:solidFill>
                <a:latin typeface="Consolas"/>
                <a:ea typeface="Consolas"/>
                <a:cs typeface="Consolas"/>
                <a:sym typeface="Consolas"/>
              </a:rPr>
              <a:t>, </a:t>
            </a:r>
            <a:r>
              <a:rPr lang="en" sz="1050">
                <a:solidFill>
                  <a:srgbClr val="9CDCFE"/>
                </a:solidFill>
                <a:latin typeface="Consolas"/>
                <a:ea typeface="Consolas"/>
                <a:cs typeface="Consolas"/>
                <a:sym typeface="Consolas"/>
              </a:rPr>
              <a:t>requestURI</a:t>
            </a:r>
            <a:r>
              <a:rPr lang="en" sz="1050">
                <a:solidFill>
                  <a:srgbClr val="CCCCCC"/>
                </a:solidFill>
                <a:latin typeface="Consolas"/>
                <a:ea typeface="Consolas"/>
                <a:cs typeface="Consolas"/>
                <a:sym typeface="Consolas"/>
              </a:rPr>
              <a:t>, </a:t>
            </a:r>
            <a:r>
              <a:rPr lang="en" sz="1050">
                <a:solidFill>
                  <a:srgbClr val="9CDCFE"/>
                </a:solidFill>
                <a:latin typeface="Consolas"/>
                <a:ea typeface="Consolas"/>
                <a:cs typeface="Consolas"/>
                <a:sym typeface="Consolas"/>
              </a:rPr>
              <a:t>nonce</a:t>
            </a:r>
            <a:r>
              <a:rPr lang="en" sz="1050">
                <a:solidFill>
                  <a:srgbClr val="CCCCCC"/>
                </a:solidFill>
                <a:latin typeface="Consolas"/>
                <a:ea typeface="Consolas"/>
                <a:cs typeface="Consolas"/>
                <a:sym typeface="Consolas"/>
              </a:rPr>
              <a:t>) {</a:t>
            </a:r>
            <a:endParaRPr sz="10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CCCCC"/>
                </a:solidFill>
                <a:latin typeface="Consolas"/>
                <a:ea typeface="Consolas"/>
                <a:cs typeface="Consolas"/>
                <a:sym typeface="Consolas"/>
              </a:rPr>
              <a:t>    </a:t>
            </a:r>
            <a:r>
              <a:rPr lang="en" sz="1050">
                <a:solidFill>
                  <a:srgbClr val="569CD6"/>
                </a:solidFill>
                <a:latin typeface="Consolas"/>
                <a:ea typeface="Consolas"/>
                <a:cs typeface="Consolas"/>
                <a:sym typeface="Consolas"/>
              </a:rPr>
              <a:t>const</a:t>
            </a:r>
            <a:r>
              <a:rPr lang="en" sz="1050">
                <a:solidFill>
                  <a:srgbClr val="CCCCCC"/>
                </a:solidFill>
                <a:latin typeface="Consolas"/>
                <a:ea typeface="Consolas"/>
                <a:cs typeface="Consolas"/>
                <a:sym typeface="Consolas"/>
              </a:rPr>
              <a:t> </a:t>
            </a:r>
            <a:r>
              <a:rPr lang="en" sz="1050">
                <a:solidFill>
                  <a:srgbClr val="4FC1FF"/>
                </a:solidFill>
                <a:latin typeface="Consolas"/>
                <a:ea typeface="Consolas"/>
                <a:cs typeface="Consolas"/>
                <a:sym typeface="Consolas"/>
              </a:rPr>
              <a:t>StringToSign</a:t>
            </a:r>
            <a:r>
              <a:rPr lang="en" sz="1050">
                <a:solidFill>
                  <a:srgbClr val="CCCCCC"/>
                </a:solidFill>
                <a:latin typeface="Consolas"/>
                <a:ea typeface="Consolas"/>
                <a:cs typeface="Consolas"/>
                <a:sym typeface="Consolas"/>
              </a:rPr>
              <a:t> </a:t>
            </a:r>
            <a:r>
              <a:rPr lang="en" sz="1050">
                <a:solidFill>
                  <a:srgbClr val="D4D4D4"/>
                </a:solidFill>
                <a:latin typeface="Consolas"/>
                <a:ea typeface="Consolas"/>
                <a:cs typeface="Consolas"/>
                <a:sym typeface="Consolas"/>
              </a:rPr>
              <a:t>=</a:t>
            </a:r>
            <a:r>
              <a:rPr lang="en" sz="1050">
                <a:solidFill>
                  <a:srgbClr val="CCCCCC"/>
                </a:solidFill>
                <a:latin typeface="Consolas"/>
                <a:ea typeface="Consolas"/>
                <a:cs typeface="Consolas"/>
                <a:sym typeface="Consolas"/>
              </a:rPr>
              <a:t> </a:t>
            </a:r>
            <a:r>
              <a:rPr lang="en" sz="1050">
                <a:solidFill>
                  <a:srgbClr val="9CDCFE"/>
                </a:solidFill>
                <a:latin typeface="Consolas"/>
                <a:ea typeface="Consolas"/>
                <a:cs typeface="Consolas"/>
                <a:sym typeface="Consolas"/>
              </a:rPr>
              <a:t>verb</a:t>
            </a:r>
            <a:r>
              <a:rPr lang="en" sz="1050">
                <a:solidFill>
                  <a:srgbClr val="CCCCCC"/>
                </a:solidFill>
                <a:latin typeface="Consolas"/>
                <a:ea typeface="Consolas"/>
                <a:cs typeface="Consolas"/>
                <a:sym typeface="Consolas"/>
              </a:rPr>
              <a:t> </a:t>
            </a:r>
            <a:r>
              <a:rPr lang="en" sz="1050">
                <a:solidFill>
                  <a:srgbClr val="D4D4D4"/>
                </a:solidFill>
                <a:latin typeface="Consolas"/>
                <a:ea typeface="Consolas"/>
                <a:cs typeface="Consolas"/>
                <a:sym typeface="Consolas"/>
              </a:rPr>
              <a:t>+</a:t>
            </a:r>
            <a:r>
              <a:rPr lang="en" sz="1050">
                <a:solidFill>
                  <a:srgbClr val="CCCCCC"/>
                </a:solidFill>
                <a:latin typeface="Consolas"/>
                <a:ea typeface="Consolas"/>
                <a:cs typeface="Consolas"/>
                <a:sym typeface="Consolas"/>
              </a:rPr>
              <a:t> </a:t>
            </a:r>
            <a:r>
              <a:rPr lang="en" sz="1050">
                <a:solidFill>
                  <a:srgbClr val="CE9178"/>
                </a:solidFill>
                <a:latin typeface="Consolas"/>
                <a:ea typeface="Consolas"/>
                <a:cs typeface="Consolas"/>
                <a:sym typeface="Consolas"/>
              </a:rPr>
              <a:t>'</a:t>
            </a:r>
            <a:r>
              <a:rPr lang="en" sz="1050">
                <a:solidFill>
                  <a:srgbClr val="D7BA7D"/>
                </a:solidFill>
                <a:latin typeface="Consolas"/>
                <a:ea typeface="Consolas"/>
                <a:cs typeface="Consolas"/>
                <a:sym typeface="Consolas"/>
              </a:rPr>
              <a:t>\n</a:t>
            </a:r>
            <a:r>
              <a:rPr lang="en" sz="1050">
                <a:solidFill>
                  <a:srgbClr val="CE9178"/>
                </a:solidFill>
                <a:latin typeface="Consolas"/>
                <a:ea typeface="Consolas"/>
                <a:cs typeface="Consolas"/>
                <a:sym typeface="Consolas"/>
              </a:rPr>
              <a:t>'</a:t>
            </a:r>
            <a:endParaRPr sz="1050">
              <a:solidFill>
                <a:srgbClr val="CE9178"/>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CCCCC"/>
                </a:solidFill>
                <a:latin typeface="Consolas"/>
                <a:ea typeface="Consolas"/>
                <a:cs typeface="Consolas"/>
                <a:sym typeface="Consolas"/>
              </a:rPr>
              <a:t>                       </a:t>
            </a:r>
            <a:r>
              <a:rPr lang="en" sz="1050">
                <a:solidFill>
                  <a:srgbClr val="D4D4D4"/>
                </a:solidFill>
                <a:latin typeface="Consolas"/>
                <a:ea typeface="Consolas"/>
                <a:cs typeface="Consolas"/>
                <a:sym typeface="Consolas"/>
              </a:rPr>
              <a:t>+</a:t>
            </a:r>
            <a:r>
              <a:rPr lang="en" sz="1050">
                <a:solidFill>
                  <a:srgbClr val="CCCCCC"/>
                </a:solidFill>
                <a:latin typeface="Consolas"/>
                <a:ea typeface="Consolas"/>
                <a:cs typeface="Consolas"/>
                <a:sym typeface="Consolas"/>
              </a:rPr>
              <a:t> </a:t>
            </a:r>
            <a:r>
              <a:rPr lang="en" sz="1050">
                <a:solidFill>
                  <a:srgbClr val="9CDCFE"/>
                </a:solidFill>
                <a:latin typeface="Consolas"/>
                <a:ea typeface="Consolas"/>
                <a:cs typeface="Consolas"/>
                <a:sym typeface="Consolas"/>
              </a:rPr>
              <a:t>contentMD5</a:t>
            </a:r>
            <a:r>
              <a:rPr lang="en" sz="1050">
                <a:solidFill>
                  <a:srgbClr val="CCCCCC"/>
                </a:solidFill>
                <a:latin typeface="Consolas"/>
                <a:ea typeface="Consolas"/>
                <a:cs typeface="Consolas"/>
                <a:sym typeface="Consolas"/>
              </a:rPr>
              <a:t> </a:t>
            </a:r>
            <a:r>
              <a:rPr lang="en" sz="1050">
                <a:solidFill>
                  <a:srgbClr val="D4D4D4"/>
                </a:solidFill>
                <a:latin typeface="Consolas"/>
                <a:ea typeface="Consolas"/>
                <a:cs typeface="Consolas"/>
                <a:sym typeface="Consolas"/>
              </a:rPr>
              <a:t>+</a:t>
            </a:r>
            <a:r>
              <a:rPr lang="en" sz="1050">
                <a:solidFill>
                  <a:srgbClr val="CCCCCC"/>
                </a:solidFill>
                <a:latin typeface="Consolas"/>
                <a:ea typeface="Consolas"/>
                <a:cs typeface="Consolas"/>
                <a:sym typeface="Consolas"/>
              </a:rPr>
              <a:t> </a:t>
            </a:r>
            <a:r>
              <a:rPr lang="en" sz="1050">
                <a:solidFill>
                  <a:srgbClr val="CE9178"/>
                </a:solidFill>
                <a:latin typeface="Consolas"/>
                <a:ea typeface="Consolas"/>
                <a:cs typeface="Consolas"/>
                <a:sym typeface="Consolas"/>
              </a:rPr>
              <a:t>'</a:t>
            </a:r>
            <a:r>
              <a:rPr lang="en" sz="1050">
                <a:solidFill>
                  <a:srgbClr val="D7BA7D"/>
                </a:solidFill>
                <a:latin typeface="Consolas"/>
                <a:ea typeface="Consolas"/>
                <a:cs typeface="Consolas"/>
                <a:sym typeface="Consolas"/>
              </a:rPr>
              <a:t>\n</a:t>
            </a:r>
            <a:r>
              <a:rPr lang="en" sz="1050">
                <a:solidFill>
                  <a:srgbClr val="CE9178"/>
                </a:solidFill>
                <a:latin typeface="Consolas"/>
                <a:ea typeface="Consolas"/>
                <a:cs typeface="Consolas"/>
                <a:sym typeface="Consolas"/>
              </a:rPr>
              <a:t>'</a:t>
            </a:r>
            <a:endParaRPr sz="1050">
              <a:solidFill>
                <a:srgbClr val="CE9178"/>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CCCCC"/>
                </a:solidFill>
                <a:latin typeface="Consolas"/>
                <a:ea typeface="Consolas"/>
                <a:cs typeface="Consolas"/>
                <a:sym typeface="Consolas"/>
              </a:rPr>
              <a:t>                       </a:t>
            </a:r>
            <a:r>
              <a:rPr lang="en" sz="1050">
                <a:solidFill>
                  <a:srgbClr val="D4D4D4"/>
                </a:solidFill>
                <a:latin typeface="Consolas"/>
                <a:ea typeface="Consolas"/>
                <a:cs typeface="Consolas"/>
                <a:sym typeface="Consolas"/>
              </a:rPr>
              <a:t>+</a:t>
            </a:r>
            <a:r>
              <a:rPr lang="en" sz="1050">
                <a:solidFill>
                  <a:srgbClr val="CCCCCC"/>
                </a:solidFill>
                <a:latin typeface="Consolas"/>
                <a:ea typeface="Consolas"/>
                <a:cs typeface="Consolas"/>
                <a:sym typeface="Consolas"/>
              </a:rPr>
              <a:t> </a:t>
            </a:r>
            <a:r>
              <a:rPr lang="en" sz="1050">
                <a:solidFill>
                  <a:srgbClr val="9CDCFE"/>
                </a:solidFill>
                <a:latin typeface="Consolas"/>
                <a:ea typeface="Consolas"/>
                <a:cs typeface="Consolas"/>
                <a:sym typeface="Consolas"/>
              </a:rPr>
              <a:t>contentType</a:t>
            </a:r>
            <a:r>
              <a:rPr lang="en" sz="1050">
                <a:solidFill>
                  <a:srgbClr val="CCCCCC"/>
                </a:solidFill>
                <a:latin typeface="Consolas"/>
                <a:ea typeface="Consolas"/>
                <a:cs typeface="Consolas"/>
                <a:sym typeface="Consolas"/>
              </a:rPr>
              <a:t> </a:t>
            </a:r>
            <a:r>
              <a:rPr lang="en" sz="1050">
                <a:solidFill>
                  <a:srgbClr val="D4D4D4"/>
                </a:solidFill>
                <a:latin typeface="Consolas"/>
                <a:ea typeface="Consolas"/>
                <a:cs typeface="Consolas"/>
                <a:sym typeface="Consolas"/>
              </a:rPr>
              <a:t>+</a:t>
            </a:r>
            <a:r>
              <a:rPr lang="en" sz="1050">
                <a:solidFill>
                  <a:srgbClr val="CCCCCC"/>
                </a:solidFill>
                <a:latin typeface="Consolas"/>
                <a:ea typeface="Consolas"/>
                <a:cs typeface="Consolas"/>
                <a:sym typeface="Consolas"/>
              </a:rPr>
              <a:t> </a:t>
            </a:r>
            <a:r>
              <a:rPr lang="en" sz="1050">
                <a:solidFill>
                  <a:srgbClr val="CE9178"/>
                </a:solidFill>
                <a:latin typeface="Consolas"/>
                <a:ea typeface="Consolas"/>
                <a:cs typeface="Consolas"/>
                <a:sym typeface="Consolas"/>
              </a:rPr>
              <a:t>'</a:t>
            </a:r>
            <a:r>
              <a:rPr lang="en" sz="1050">
                <a:solidFill>
                  <a:srgbClr val="D7BA7D"/>
                </a:solidFill>
                <a:latin typeface="Consolas"/>
                <a:ea typeface="Consolas"/>
                <a:cs typeface="Consolas"/>
                <a:sym typeface="Consolas"/>
              </a:rPr>
              <a:t>\n</a:t>
            </a:r>
            <a:r>
              <a:rPr lang="en" sz="1050">
                <a:solidFill>
                  <a:srgbClr val="CE9178"/>
                </a:solidFill>
                <a:latin typeface="Consolas"/>
                <a:ea typeface="Consolas"/>
                <a:cs typeface="Consolas"/>
                <a:sym typeface="Consolas"/>
              </a:rPr>
              <a:t>'</a:t>
            </a:r>
            <a:endParaRPr sz="1050">
              <a:solidFill>
                <a:srgbClr val="CE9178"/>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CCCCC"/>
                </a:solidFill>
                <a:latin typeface="Consolas"/>
                <a:ea typeface="Consolas"/>
                <a:cs typeface="Consolas"/>
                <a:sym typeface="Consolas"/>
              </a:rPr>
              <a:t>                       </a:t>
            </a:r>
            <a:r>
              <a:rPr lang="en" sz="1050">
                <a:solidFill>
                  <a:srgbClr val="D4D4D4"/>
                </a:solidFill>
                <a:latin typeface="Consolas"/>
                <a:ea typeface="Consolas"/>
                <a:cs typeface="Consolas"/>
                <a:sym typeface="Consolas"/>
              </a:rPr>
              <a:t>+</a:t>
            </a:r>
            <a:r>
              <a:rPr lang="en" sz="1050">
                <a:solidFill>
                  <a:srgbClr val="CCCCCC"/>
                </a:solidFill>
                <a:latin typeface="Consolas"/>
                <a:ea typeface="Consolas"/>
                <a:cs typeface="Consolas"/>
                <a:sym typeface="Consolas"/>
              </a:rPr>
              <a:t> </a:t>
            </a:r>
            <a:r>
              <a:rPr lang="en" sz="1050">
                <a:solidFill>
                  <a:srgbClr val="9CDCFE"/>
                </a:solidFill>
                <a:latin typeface="Consolas"/>
                <a:ea typeface="Consolas"/>
                <a:cs typeface="Consolas"/>
                <a:sym typeface="Consolas"/>
              </a:rPr>
              <a:t>timestamp</a:t>
            </a:r>
            <a:r>
              <a:rPr lang="en" sz="1050">
                <a:solidFill>
                  <a:srgbClr val="CCCCCC"/>
                </a:solidFill>
                <a:latin typeface="Consolas"/>
                <a:ea typeface="Consolas"/>
                <a:cs typeface="Consolas"/>
                <a:sym typeface="Consolas"/>
              </a:rPr>
              <a:t> </a:t>
            </a:r>
            <a:r>
              <a:rPr lang="en" sz="1050">
                <a:solidFill>
                  <a:srgbClr val="D4D4D4"/>
                </a:solidFill>
                <a:latin typeface="Consolas"/>
                <a:ea typeface="Consolas"/>
                <a:cs typeface="Consolas"/>
                <a:sym typeface="Consolas"/>
              </a:rPr>
              <a:t>+</a:t>
            </a:r>
            <a:r>
              <a:rPr lang="en" sz="1050">
                <a:solidFill>
                  <a:srgbClr val="CCCCCC"/>
                </a:solidFill>
                <a:latin typeface="Consolas"/>
                <a:ea typeface="Consolas"/>
                <a:cs typeface="Consolas"/>
                <a:sym typeface="Consolas"/>
              </a:rPr>
              <a:t> </a:t>
            </a:r>
            <a:r>
              <a:rPr lang="en" sz="1050">
                <a:solidFill>
                  <a:srgbClr val="CE9178"/>
                </a:solidFill>
                <a:latin typeface="Consolas"/>
                <a:ea typeface="Consolas"/>
                <a:cs typeface="Consolas"/>
                <a:sym typeface="Consolas"/>
              </a:rPr>
              <a:t>'</a:t>
            </a:r>
            <a:r>
              <a:rPr lang="en" sz="1050">
                <a:solidFill>
                  <a:srgbClr val="D7BA7D"/>
                </a:solidFill>
                <a:latin typeface="Consolas"/>
                <a:ea typeface="Consolas"/>
                <a:cs typeface="Consolas"/>
                <a:sym typeface="Consolas"/>
              </a:rPr>
              <a:t>\n</a:t>
            </a:r>
            <a:r>
              <a:rPr lang="en" sz="1050">
                <a:solidFill>
                  <a:srgbClr val="CE9178"/>
                </a:solidFill>
                <a:latin typeface="Consolas"/>
                <a:ea typeface="Consolas"/>
                <a:cs typeface="Consolas"/>
                <a:sym typeface="Consolas"/>
              </a:rPr>
              <a:t>'</a:t>
            </a:r>
            <a:endParaRPr sz="1050">
              <a:solidFill>
                <a:srgbClr val="CE9178"/>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CCCCC"/>
                </a:solidFill>
                <a:latin typeface="Consolas"/>
                <a:ea typeface="Consolas"/>
                <a:cs typeface="Consolas"/>
                <a:sym typeface="Consolas"/>
              </a:rPr>
              <a:t>                       </a:t>
            </a:r>
            <a:r>
              <a:rPr lang="en" sz="1050">
                <a:solidFill>
                  <a:srgbClr val="D4D4D4"/>
                </a:solidFill>
                <a:latin typeface="Consolas"/>
                <a:ea typeface="Consolas"/>
                <a:cs typeface="Consolas"/>
                <a:sym typeface="Consolas"/>
              </a:rPr>
              <a:t>+</a:t>
            </a:r>
            <a:r>
              <a:rPr lang="en" sz="1050">
                <a:solidFill>
                  <a:srgbClr val="CCCCCC"/>
                </a:solidFill>
                <a:latin typeface="Consolas"/>
                <a:ea typeface="Consolas"/>
                <a:cs typeface="Consolas"/>
                <a:sym typeface="Consolas"/>
              </a:rPr>
              <a:t> </a:t>
            </a:r>
            <a:r>
              <a:rPr lang="en" sz="1050">
                <a:solidFill>
                  <a:srgbClr val="9CDCFE"/>
                </a:solidFill>
                <a:latin typeface="Consolas"/>
                <a:ea typeface="Consolas"/>
                <a:cs typeface="Consolas"/>
                <a:sym typeface="Consolas"/>
              </a:rPr>
              <a:t>requestURI</a:t>
            </a:r>
            <a:r>
              <a:rPr lang="en" sz="1050">
                <a:solidFill>
                  <a:srgbClr val="CCCCCC"/>
                </a:solidFill>
                <a:latin typeface="Consolas"/>
                <a:ea typeface="Consolas"/>
                <a:cs typeface="Consolas"/>
                <a:sym typeface="Consolas"/>
              </a:rPr>
              <a:t> </a:t>
            </a:r>
            <a:r>
              <a:rPr lang="en" sz="1050">
                <a:solidFill>
                  <a:srgbClr val="D4D4D4"/>
                </a:solidFill>
                <a:latin typeface="Consolas"/>
                <a:ea typeface="Consolas"/>
                <a:cs typeface="Consolas"/>
                <a:sym typeface="Consolas"/>
              </a:rPr>
              <a:t>+</a:t>
            </a:r>
            <a:r>
              <a:rPr lang="en" sz="1050">
                <a:solidFill>
                  <a:srgbClr val="CCCCCC"/>
                </a:solidFill>
                <a:latin typeface="Consolas"/>
                <a:ea typeface="Consolas"/>
                <a:cs typeface="Consolas"/>
                <a:sym typeface="Consolas"/>
              </a:rPr>
              <a:t> </a:t>
            </a:r>
            <a:r>
              <a:rPr lang="en" sz="1050">
                <a:solidFill>
                  <a:srgbClr val="CE9178"/>
                </a:solidFill>
                <a:latin typeface="Consolas"/>
                <a:ea typeface="Consolas"/>
                <a:cs typeface="Consolas"/>
                <a:sym typeface="Consolas"/>
              </a:rPr>
              <a:t>'</a:t>
            </a:r>
            <a:r>
              <a:rPr lang="en" sz="1050">
                <a:solidFill>
                  <a:srgbClr val="D7BA7D"/>
                </a:solidFill>
                <a:latin typeface="Consolas"/>
                <a:ea typeface="Consolas"/>
                <a:cs typeface="Consolas"/>
                <a:sym typeface="Consolas"/>
              </a:rPr>
              <a:t>\n</a:t>
            </a:r>
            <a:r>
              <a:rPr lang="en" sz="1050">
                <a:solidFill>
                  <a:srgbClr val="CE9178"/>
                </a:solidFill>
                <a:latin typeface="Consolas"/>
                <a:ea typeface="Consolas"/>
                <a:cs typeface="Consolas"/>
                <a:sym typeface="Consolas"/>
              </a:rPr>
              <a:t>'</a:t>
            </a:r>
            <a:endParaRPr sz="1050">
              <a:solidFill>
                <a:srgbClr val="CE9178"/>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CCCCC"/>
                </a:solidFill>
                <a:latin typeface="Consolas"/>
                <a:ea typeface="Consolas"/>
                <a:cs typeface="Consolas"/>
                <a:sym typeface="Consolas"/>
              </a:rPr>
              <a:t>                       </a:t>
            </a:r>
            <a:r>
              <a:rPr lang="en" sz="1050">
                <a:solidFill>
                  <a:srgbClr val="D4D4D4"/>
                </a:solidFill>
                <a:latin typeface="Consolas"/>
                <a:ea typeface="Consolas"/>
                <a:cs typeface="Consolas"/>
                <a:sym typeface="Consolas"/>
              </a:rPr>
              <a:t>+</a:t>
            </a:r>
            <a:r>
              <a:rPr lang="en" sz="1050">
                <a:solidFill>
                  <a:srgbClr val="CCCCCC"/>
                </a:solidFill>
                <a:latin typeface="Consolas"/>
                <a:ea typeface="Consolas"/>
                <a:cs typeface="Consolas"/>
                <a:sym typeface="Consolas"/>
              </a:rPr>
              <a:t> </a:t>
            </a:r>
            <a:r>
              <a:rPr lang="en" sz="1050">
                <a:solidFill>
                  <a:srgbClr val="9CDCFE"/>
                </a:solidFill>
                <a:latin typeface="Consolas"/>
                <a:ea typeface="Consolas"/>
                <a:cs typeface="Consolas"/>
                <a:sym typeface="Consolas"/>
              </a:rPr>
              <a:t>nonce</a:t>
            </a:r>
            <a:r>
              <a:rPr lang="en" sz="1050">
                <a:solidFill>
                  <a:srgbClr val="CCCCCC"/>
                </a:solidFill>
                <a:latin typeface="Consolas"/>
                <a:ea typeface="Consolas"/>
                <a:cs typeface="Consolas"/>
                <a:sym typeface="Consolas"/>
              </a:rPr>
              <a:t>;</a:t>
            </a:r>
            <a:endParaRPr sz="10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CCCCC"/>
                </a:solidFill>
                <a:latin typeface="Consolas"/>
                <a:ea typeface="Consolas"/>
                <a:cs typeface="Consolas"/>
                <a:sym typeface="Consolas"/>
              </a:rPr>
              <a:t>    </a:t>
            </a:r>
            <a:r>
              <a:rPr lang="en" sz="1050">
                <a:solidFill>
                  <a:srgbClr val="569CD6"/>
                </a:solidFill>
                <a:latin typeface="Consolas"/>
                <a:ea typeface="Consolas"/>
                <a:cs typeface="Consolas"/>
                <a:sym typeface="Consolas"/>
              </a:rPr>
              <a:t>const</a:t>
            </a:r>
            <a:r>
              <a:rPr lang="en" sz="1050">
                <a:solidFill>
                  <a:srgbClr val="CCCCCC"/>
                </a:solidFill>
                <a:latin typeface="Consolas"/>
                <a:ea typeface="Consolas"/>
                <a:cs typeface="Consolas"/>
                <a:sym typeface="Consolas"/>
              </a:rPr>
              <a:t> </a:t>
            </a:r>
            <a:r>
              <a:rPr lang="en" sz="1050">
                <a:solidFill>
                  <a:srgbClr val="4FC1FF"/>
                </a:solidFill>
                <a:latin typeface="Consolas"/>
                <a:ea typeface="Consolas"/>
                <a:cs typeface="Consolas"/>
                <a:sym typeface="Consolas"/>
              </a:rPr>
              <a:t>signature</a:t>
            </a:r>
            <a:r>
              <a:rPr lang="en" sz="1050">
                <a:solidFill>
                  <a:srgbClr val="CCCCCC"/>
                </a:solidFill>
                <a:latin typeface="Consolas"/>
                <a:ea typeface="Consolas"/>
                <a:cs typeface="Consolas"/>
                <a:sym typeface="Consolas"/>
              </a:rPr>
              <a:t> </a:t>
            </a:r>
            <a:r>
              <a:rPr lang="en" sz="1050">
                <a:solidFill>
                  <a:srgbClr val="D4D4D4"/>
                </a:solidFill>
                <a:latin typeface="Consolas"/>
                <a:ea typeface="Consolas"/>
                <a:cs typeface="Consolas"/>
                <a:sym typeface="Consolas"/>
              </a:rPr>
              <a:t>=</a:t>
            </a:r>
            <a:r>
              <a:rPr lang="en" sz="1050">
                <a:solidFill>
                  <a:srgbClr val="CCCCCC"/>
                </a:solidFill>
                <a:latin typeface="Consolas"/>
                <a:ea typeface="Consolas"/>
                <a:cs typeface="Consolas"/>
                <a:sym typeface="Consolas"/>
              </a:rPr>
              <a:t> </a:t>
            </a:r>
            <a:r>
              <a:rPr lang="en" sz="1050">
                <a:solidFill>
                  <a:srgbClr val="4EC9B0"/>
                </a:solidFill>
                <a:latin typeface="Consolas"/>
                <a:ea typeface="Consolas"/>
                <a:cs typeface="Consolas"/>
                <a:sym typeface="Consolas"/>
              </a:rPr>
              <a:t>CryptoJS</a:t>
            </a:r>
            <a:r>
              <a:rPr lang="en" sz="1050">
                <a:solidFill>
                  <a:srgbClr val="CCCCCC"/>
                </a:solidFill>
                <a:latin typeface="Consolas"/>
                <a:ea typeface="Consolas"/>
                <a:cs typeface="Consolas"/>
                <a:sym typeface="Consolas"/>
              </a:rPr>
              <a:t>.</a:t>
            </a:r>
            <a:r>
              <a:rPr lang="en" sz="1050">
                <a:solidFill>
                  <a:srgbClr val="DCDCAA"/>
                </a:solidFill>
                <a:latin typeface="Consolas"/>
                <a:ea typeface="Consolas"/>
                <a:cs typeface="Consolas"/>
                <a:sym typeface="Consolas"/>
              </a:rPr>
              <a:t>HmacSHA256</a:t>
            </a:r>
            <a:r>
              <a:rPr lang="en" sz="1050">
                <a:solidFill>
                  <a:srgbClr val="CCCCCC"/>
                </a:solidFill>
                <a:latin typeface="Consolas"/>
                <a:ea typeface="Consolas"/>
                <a:cs typeface="Consolas"/>
                <a:sym typeface="Consolas"/>
              </a:rPr>
              <a:t>(</a:t>
            </a:r>
            <a:r>
              <a:rPr lang="en" sz="1050">
                <a:solidFill>
                  <a:srgbClr val="4FC1FF"/>
                </a:solidFill>
                <a:latin typeface="Consolas"/>
                <a:ea typeface="Consolas"/>
                <a:cs typeface="Consolas"/>
                <a:sym typeface="Consolas"/>
              </a:rPr>
              <a:t>StringToSign</a:t>
            </a:r>
            <a:r>
              <a:rPr lang="en" sz="1050">
                <a:solidFill>
                  <a:srgbClr val="CCCCCC"/>
                </a:solidFill>
                <a:latin typeface="Consolas"/>
                <a:ea typeface="Consolas"/>
                <a:cs typeface="Consolas"/>
                <a:sym typeface="Consolas"/>
              </a:rPr>
              <a:t>, </a:t>
            </a:r>
            <a:r>
              <a:rPr lang="en" sz="1050">
                <a:solidFill>
                  <a:srgbClr val="9CDCFE"/>
                </a:solidFill>
                <a:latin typeface="Consolas"/>
                <a:ea typeface="Consolas"/>
                <a:cs typeface="Consolas"/>
                <a:sym typeface="Consolas"/>
              </a:rPr>
              <a:t>secretKey</a:t>
            </a:r>
            <a:r>
              <a:rPr lang="en" sz="1050">
                <a:solidFill>
                  <a:srgbClr val="CCCCCC"/>
                </a:solidFill>
                <a:latin typeface="Consolas"/>
                <a:ea typeface="Consolas"/>
                <a:cs typeface="Consolas"/>
                <a:sym typeface="Consolas"/>
              </a:rPr>
              <a:t>).</a:t>
            </a:r>
            <a:r>
              <a:rPr lang="en" sz="1050">
                <a:solidFill>
                  <a:srgbClr val="DCDCAA"/>
                </a:solidFill>
                <a:latin typeface="Consolas"/>
                <a:ea typeface="Consolas"/>
                <a:cs typeface="Consolas"/>
                <a:sym typeface="Consolas"/>
              </a:rPr>
              <a:t>toString</a:t>
            </a:r>
            <a:r>
              <a:rPr lang="en" sz="1050">
                <a:solidFill>
                  <a:srgbClr val="CCCCCC"/>
                </a:solidFill>
                <a:latin typeface="Consolas"/>
                <a:ea typeface="Consolas"/>
                <a:cs typeface="Consolas"/>
                <a:sym typeface="Consolas"/>
              </a:rPr>
              <a:t>(</a:t>
            </a:r>
            <a:r>
              <a:rPr lang="en" sz="1050">
                <a:solidFill>
                  <a:srgbClr val="4EC9B0"/>
                </a:solidFill>
                <a:latin typeface="Consolas"/>
                <a:ea typeface="Consolas"/>
                <a:cs typeface="Consolas"/>
                <a:sym typeface="Consolas"/>
              </a:rPr>
              <a:t>CryptoJS</a:t>
            </a:r>
            <a:r>
              <a:rPr lang="en" sz="1050">
                <a:solidFill>
                  <a:srgbClr val="CCCCCC"/>
                </a:solidFill>
                <a:latin typeface="Consolas"/>
                <a:ea typeface="Consolas"/>
                <a:cs typeface="Consolas"/>
                <a:sym typeface="Consolas"/>
              </a:rPr>
              <a:t>.</a:t>
            </a:r>
            <a:r>
              <a:rPr lang="en" sz="1050">
                <a:solidFill>
                  <a:srgbClr val="4EC9B0"/>
                </a:solidFill>
                <a:latin typeface="Consolas"/>
                <a:ea typeface="Consolas"/>
                <a:cs typeface="Consolas"/>
                <a:sym typeface="Consolas"/>
              </a:rPr>
              <a:t>enc</a:t>
            </a:r>
            <a:r>
              <a:rPr lang="en" sz="1050">
                <a:solidFill>
                  <a:srgbClr val="CCCCCC"/>
                </a:solidFill>
                <a:latin typeface="Consolas"/>
                <a:ea typeface="Consolas"/>
                <a:cs typeface="Consolas"/>
                <a:sym typeface="Consolas"/>
              </a:rPr>
              <a:t>.</a:t>
            </a:r>
            <a:r>
              <a:rPr lang="en" sz="1050">
                <a:solidFill>
                  <a:srgbClr val="4FC1FF"/>
                </a:solidFill>
                <a:latin typeface="Consolas"/>
                <a:ea typeface="Consolas"/>
                <a:cs typeface="Consolas"/>
                <a:sym typeface="Consolas"/>
              </a:rPr>
              <a:t>Base64</a:t>
            </a:r>
            <a:r>
              <a:rPr lang="en" sz="1050">
                <a:solidFill>
                  <a:srgbClr val="CCCCCC"/>
                </a:solidFill>
                <a:latin typeface="Consolas"/>
                <a:ea typeface="Consolas"/>
                <a:cs typeface="Consolas"/>
                <a:sym typeface="Consolas"/>
              </a:rPr>
              <a:t>);</a:t>
            </a:r>
            <a:endParaRPr sz="10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CCCCC"/>
                </a:solidFill>
                <a:latin typeface="Consolas"/>
                <a:ea typeface="Consolas"/>
                <a:cs typeface="Consolas"/>
                <a:sym typeface="Consolas"/>
              </a:rPr>
              <a:t>    </a:t>
            </a:r>
            <a:r>
              <a:rPr lang="en" sz="1050">
                <a:solidFill>
                  <a:srgbClr val="C586C0"/>
                </a:solidFill>
                <a:latin typeface="Consolas"/>
                <a:ea typeface="Consolas"/>
                <a:cs typeface="Consolas"/>
                <a:sym typeface="Consolas"/>
              </a:rPr>
              <a:t>return</a:t>
            </a:r>
            <a:r>
              <a:rPr lang="en" sz="1050">
                <a:solidFill>
                  <a:srgbClr val="CCCCCC"/>
                </a:solidFill>
                <a:latin typeface="Consolas"/>
                <a:ea typeface="Consolas"/>
                <a:cs typeface="Consolas"/>
                <a:sym typeface="Consolas"/>
              </a:rPr>
              <a:t> </a:t>
            </a:r>
            <a:r>
              <a:rPr lang="en" sz="1050">
                <a:solidFill>
                  <a:srgbClr val="4FC1FF"/>
                </a:solidFill>
                <a:latin typeface="Consolas"/>
                <a:ea typeface="Consolas"/>
                <a:cs typeface="Consolas"/>
                <a:sym typeface="Consolas"/>
              </a:rPr>
              <a:t>signature</a:t>
            </a:r>
            <a:r>
              <a:rPr lang="en" sz="1050">
                <a:solidFill>
                  <a:srgbClr val="CCCCCC"/>
                </a:solidFill>
                <a:latin typeface="Consolas"/>
                <a:ea typeface="Consolas"/>
                <a:cs typeface="Consolas"/>
                <a:sym typeface="Consolas"/>
              </a:rPr>
              <a:t>;</a:t>
            </a:r>
            <a:endParaRPr sz="10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CCCCC"/>
                </a:solidFill>
                <a:latin typeface="Consolas"/>
                <a:ea typeface="Consolas"/>
                <a:cs typeface="Consolas"/>
                <a:sym typeface="Consolas"/>
              </a:rPr>
              <a:t>}</a:t>
            </a:r>
            <a:endParaRPr sz="1500">
              <a:solidFill>
                <a:schemeClr val="dk1"/>
              </a:solidFill>
              <a:latin typeface="Barlow Light"/>
              <a:ea typeface="Barlow Light"/>
              <a:cs typeface="Barlow Light"/>
              <a:sym typeface="Barlow Light"/>
            </a:endParaRPr>
          </a:p>
        </p:txBody>
      </p:sp>
    </p:spTree>
  </p:cSld>
  <p:clrMapOvr>
    <a:masterClrMapping/>
  </p:clrMapOvr>
  <mc:AlternateContent>
    <mc:Choice Requires="p14">
      <p:transition p14:dur="40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2" name="Shape 732"/>
        <p:cNvGrpSpPr/>
        <p:nvPr/>
      </p:nvGrpSpPr>
      <p:grpSpPr>
        <a:xfrm>
          <a:off x="0" y="0"/>
          <a:ext cx="0" cy="0"/>
          <a:chOff x="0" y="0"/>
          <a:chExt cx="0" cy="0"/>
        </a:xfrm>
      </p:grpSpPr>
      <p:sp>
        <p:nvSpPr>
          <p:cNvPr id="733" name="Google Shape;733;p106"/>
          <p:cNvSpPr txBox="1"/>
          <p:nvPr>
            <p:ph idx="3" type="body"/>
          </p:nvPr>
        </p:nvSpPr>
        <p:spPr>
          <a:xfrm>
            <a:off x="910150" y="913375"/>
            <a:ext cx="4878300" cy="37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solidFill>
                  <a:schemeClr val="dk1"/>
                </a:solidFill>
                <a:latin typeface="Hepta Slab"/>
                <a:ea typeface="Hepta Slab"/>
                <a:cs typeface="Hepta Slab"/>
                <a:sym typeface="Hepta Slab"/>
              </a:rPr>
              <a:t>https://www.loremispum.com/</a:t>
            </a:r>
            <a:r>
              <a:rPr lang="en">
                <a:solidFill>
                  <a:srgbClr val="E06666"/>
                </a:solidFill>
                <a:latin typeface="Hepta Slab"/>
                <a:ea typeface="Hepta Slab"/>
                <a:cs typeface="Hepta Slab"/>
                <a:sym typeface="Hepta Slab"/>
              </a:rPr>
              <a:t>api/v2</a:t>
            </a:r>
            <a:r>
              <a:rPr lang="en">
                <a:solidFill>
                  <a:schemeClr val="dk1"/>
                </a:solidFill>
                <a:latin typeface="Hepta Slab"/>
                <a:ea typeface="Hepta Slab"/>
                <a:cs typeface="Hepta Slab"/>
                <a:sym typeface="Hepta Slab"/>
              </a:rPr>
              <a:t>/</a:t>
            </a:r>
            <a:r>
              <a:rPr lang="en">
                <a:solidFill>
                  <a:srgbClr val="6FA8DC"/>
                </a:solidFill>
                <a:latin typeface="Hepta Slab"/>
                <a:ea typeface="Hepta Slab"/>
                <a:cs typeface="Hepta Slab"/>
                <a:sym typeface="Hepta Slab"/>
              </a:rPr>
              <a:t>post-user</a:t>
            </a:r>
            <a:endParaRPr>
              <a:solidFill>
                <a:srgbClr val="6FA8DC"/>
              </a:solidFill>
              <a:latin typeface="Hepta Slab"/>
              <a:ea typeface="Hepta Slab"/>
              <a:cs typeface="Hepta Slab"/>
              <a:sym typeface="Hepta Slab"/>
            </a:endParaRPr>
          </a:p>
          <a:p>
            <a:pPr indent="0" lvl="0" marL="0" rtl="0" algn="l">
              <a:spcBef>
                <a:spcPts val="0"/>
              </a:spcBef>
              <a:spcAft>
                <a:spcPts val="0"/>
              </a:spcAft>
              <a:buClr>
                <a:schemeClr val="lt1"/>
              </a:buClr>
              <a:buSzPts val="1100"/>
              <a:buFont typeface="Arial"/>
              <a:buNone/>
            </a:pPr>
            <a:r>
              <a:t/>
            </a:r>
            <a:endParaRPr>
              <a:solidFill>
                <a:schemeClr val="dk1"/>
              </a:solidFill>
              <a:latin typeface="Hepta Slab"/>
              <a:ea typeface="Hepta Slab"/>
              <a:cs typeface="Hepta Slab"/>
              <a:sym typeface="Hepta Slab"/>
            </a:endParaRPr>
          </a:p>
          <a:p>
            <a:pPr indent="0" lvl="0" marL="0" rtl="0" algn="l">
              <a:spcBef>
                <a:spcPts val="0"/>
              </a:spcBef>
              <a:spcAft>
                <a:spcPts val="0"/>
              </a:spcAft>
              <a:buNone/>
            </a:pPr>
            <a:r>
              <a:t/>
            </a:r>
            <a:endParaRPr>
              <a:solidFill>
                <a:schemeClr val="dk1"/>
              </a:solidFill>
              <a:latin typeface="Hepta Slab"/>
              <a:ea typeface="Hepta Slab"/>
              <a:cs typeface="Hepta Slab"/>
              <a:sym typeface="Hepta Slab"/>
            </a:endParaRPr>
          </a:p>
        </p:txBody>
      </p:sp>
      <p:sp>
        <p:nvSpPr>
          <p:cNvPr id="734" name="Google Shape;734;p10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35" name="Google Shape;735;p106"/>
          <p:cNvSpPr txBox="1"/>
          <p:nvPr>
            <p:ph idx="3" type="body"/>
          </p:nvPr>
        </p:nvSpPr>
        <p:spPr>
          <a:xfrm>
            <a:off x="902875" y="1243535"/>
            <a:ext cx="4878300" cy="184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solidFill>
                  <a:schemeClr val="dk1"/>
                </a:solidFill>
                <a:latin typeface="Hepta Slab"/>
                <a:ea typeface="Hepta Slab"/>
                <a:cs typeface="Hepta Slab"/>
                <a:sym typeface="Hepta Slab"/>
              </a:rPr>
              <a:t>body: { </a:t>
            </a:r>
            <a:endParaRPr>
              <a:solidFill>
                <a:schemeClr val="dk1"/>
              </a:solidFill>
              <a:latin typeface="Hepta Slab"/>
              <a:ea typeface="Hepta Slab"/>
              <a:cs typeface="Hepta Slab"/>
              <a:sym typeface="Hepta Slab"/>
            </a:endParaRPr>
          </a:p>
          <a:p>
            <a:pPr indent="0" lvl="0" marL="0" rtl="0" algn="l">
              <a:spcBef>
                <a:spcPts val="0"/>
              </a:spcBef>
              <a:spcAft>
                <a:spcPts val="0"/>
              </a:spcAft>
              <a:buClr>
                <a:schemeClr val="lt1"/>
              </a:buClr>
              <a:buSzPts val="1100"/>
              <a:buFont typeface="Arial"/>
              <a:buNone/>
            </a:pPr>
            <a:r>
              <a:rPr lang="en">
                <a:solidFill>
                  <a:srgbClr val="9CDCFE"/>
                </a:solidFill>
                <a:latin typeface="Hepta Slab"/>
                <a:ea typeface="Hepta Slab"/>
                <a:cs typeface="Hepta Slab"/>
                <a:sym typeface="Hepta Slab"/>
              </a:rPr>
              <a:t>	'username': 'lorem',</a:t>
            </a:r>
            <a:endParaRPr>
              <a:solidFill>
                <a:srgbClr val="9CDCFE"/>
              </a:solidFill>
              <a:latin typeface="Hepta Slab"/>
              <a:ea typeface="Hepta Slab"/>
              <a:cs typeface="Hepta Slab"/>
              <a:sym typeface="Hepta Slab"/>
            </a:endParaRPr>
          </a:p>
          <a:p>
            <a:pPr indent="0" lvl="0" marL="457200" rtl="0" algn="l">
              <a:spcBef>
                <a:spcPts val="0"/>
              </a:spcBef>
              <a:spcAft>
                <a:spcPts val="0"/>
              </a:spcAft>
              <a:buClr>
                <a:schemeClr val="lt1"/>
              </a:buClr>
              <a:buSzPts val="1100"/>
              <a:buFont typeface="Arial"/>
              <a:buNone/>
            </a:pPr>
            <a:r>
              <a:rPr lang="en">
                <a:solidFill>
                  <a:srgbClr val="9CDCFE"/>
                </a:solidFill>
                <a:latin typeface="Hepta Slab"/>
                <a:ea typeface="Hepta Slab"/>
                <a:cs typeface="Hepta Slab"/>
                <a:sym typeface="Hepta Slab"/>
              </a:rPr>
              <a:t>'password': </a:t>
            </a:r>
            <a:r>
              <a:rPr lang="en">
                <a:solidFill>
                  <a:srgbClr val="B4A7D6"/>
                </a:solidFill>
                <a:latin typeface="Hepta Slab"/>
                <a:ea typeface="Hepta Slab"/>
                <a:cs typeface="Hepta Slab"/>
                <a:sym typeface="Hepta Slab"/>
              </a:rPr>
              <a:t> </a:t>
            </a:r>
            <a:r>
              <a:rPr lang="en">
                <a:solidFill>
                  <a:srgbClr val="9CDCFE"/>
                </a:solidFill>
                <a:latin typeface="Hepta Slab"/>
                <a:ea typeface="Hepta Slab"/>
                <a:cs typeface="Hepta Slab"/>
                <a:sym typeface="Hepta Slab"/>
              </a:rPr>
              <a:t>'ispum',</a:t>
            </a:r>
            <a:endParaRPr>
              <a:solidFill>
                <a:srgbClr val="9CDCFE"/>
              </a:solidFill>
              <a:latin typeface="Hepta Slab"/>
              <a:ea typeface="Hepta Slab"/>
              <a:cs typeface="Hepta Slab"/>
              <a:sym typeface="Hepta Slab"/>
            </a:endParaRPr>
          </a:p>
          <a:p>
            <a:pPr indent="0" lvl="0" marL="457200" rtl="0" algn="l">
              <a:spcBef>
                <a:spcPts val="0"/>
              </a:spcBef>
              <a:spcAft>
                <a:spcPts val="0"/>
              </a:spcAft>
              <a:buClr>
                <a:schemeClr val="lt1"/>
              </a:buClr>
              <a:buSzPts val="1100"/>
              <a:buFont typeface="Arial"/>
              <a:buNone/>
            </a:pPr>
            <a:r>
              <a:rPr lang="en">
                <a:solidFill>
                  <a:srgbClr val="9CDCFE"/>
                </a:solidFill>
                <a:latin typeface="Hepta Slab"/>
                <a:ea typeface="Hepta Slab"/>
                <a:cs typeface="Hepta Slab"/>
                <a:sym typeface="Hepta Slab"/>
              </a:rPr>
              <a:t>'dolor':  'sit',</a:t>
            </a:r>
            <a:endParaRPr>
              <a:solidFill>
                <a:srgbClr val="9CDCFE"/>
              </a:solidFill>
              <a:latin typeface="Hepta Slab"/>
              <a:ea typeface="Hepta Slab"/>
              <a:cs typeface="Hepta Slab"/>
              <a:sym typeface="Hepta Slab"/>
            </a:endParaRPr>
          </a:p>
          <a:p>
            <a:pPr indent="0" lvl="0" marL="457200" rtl="0" algn="l">
              <a:spcBef>
                <a:spcPts val="0"/>
              </a:spcBef>
              <a:spcAft>
                <a:spcPts val="0"/>
              </a:spcAft>
              <a:buClr>
                <a:schemeClr val="lt1"/>
              </a:buClr>
              <a:buSzPts val="1100"/>
              <a:buFont typeface="Arial"/>
              <a:buNone/>
            </a:pPr>
            <a:r>
              <a:rPr lang="en">
                <a:solidFill>
                  <a:srgbClr val="9CDCFE"/>
                </a:solidFill>
                <a:latin typeface="Hepta Slab"/>
                <a:ea typeface="Hepta Slab"/>
                <a:cs typeface="Hepta Slab"/>
                <a:sym typeface="Hepta Slab"/>
              </a:rPr>
              <a:t>'consectetur': 'adipiscing elit'</a:t>
            </a:r>
            <a:endParaRPr>
              <a:solidFill>
                <a:srgbClr val="9CDCFE"/>
              </a:solidFill>
              <a:latin typeface="Hepta Slab"/>
              <a:ea typeface="Hepta Slab"/>
              <a:cs typeface="Hepta Slab"/>
              <a:sym typeface="Hepta Slab"/>
            </a:endParaRPr>
          </a:p>
          <a:p>
            <a:pPr indent="0" lvl="0" marL="0" rtl="0" algn="l">
              <a:spcBef>
                <a:spcPts val="0"/>
              </a:spcBef>
              <a:spcAft>
                <a:spcPts val="0"/>
              </a:spcAft>
              <a:buNone/>
            </a:pPr>
            <a:r>
              <a:rPr lang="en">
                <a:solidFill>
                  <a:schemeClr val="dk1"/>
                </a:solidFill>
                <a:latin typeface="Hepta Slab"/>
                <a:ea typeface="Hepta Slab"/>
                <a:cs typeface="Hepta Slab"/>
                <a:sym typeface="Hepta Slab"/>
              </a:rPr>
              <a:t>},</a:t>
            </a:r>
            <a:endParaRPr>
              <a:solidFill>
                <a:schemeClr val="dk1"/>
              </a:solidFill>
              <a:latin typeface="Hepta Slab"/>
              <a:ea typeface="Hepta Slab"/>
              <a:cs typeface="Hepta Slab"/>
              <a:sym typeface="Hepta Slab"/>
            </a:endParaRPr>
          </a:p>
          <a:p>
            <a:pPr indent="0" lvl="0" marL="0" rtl="0" algn="l">
              <a:spcBef>
                <a:spcPts val="0"/>
              </a:spcBef>
              <a:spcAft>
                <a:spcPts val="0"/>
              </a:spcAft>
              <a:buNone/>
            </a:pPr>
            <a:r>
              <a:rPr lang="en">
                <a:solidFill>
                  <a:schemeClr val="dk1"/>
                </a:solidFill>
                <a:latin typeface="Hepta Slab"/>
                <a:ea typeface="Hepta Slab"/>
                <a:cs typeface="Hepta Slab"/>
                <a:sym typeface="Hepta Slab"/>
              </a:rPr>
              <a:t>headers: {</a:t>
            </a:r>
            <a:endParaRPr>
              <a:solidFill>
                <a:srgbClr val="CE9178"/>
              </a:solidFill>
              <a:latin typeface="Hepta Slab"/>
              <a:ea typeface="Hepta Slab"/>
              <a:cs typeface="Hepta Slab"/>
              <a:sym typeface="Hepta Slab"/>
            </a:endParaRPr>
          </a:p>
          <a:p>
            <a:pPr indent="0" lvl="0" marL="0" rtl="0" algn="l">
              <a:spcBef>
                <a:spcPts val="0"/>
              </a:spcBef>
              <a:spcAft>
                <a:spcPts val="0"/>
              </a:spcAft>
              <a:buNone/>
            </a:pPr>
            <a:r>
              <a:rPr lang="en">
                <a:solidFill>
                  <a:srgbClr val="CE9178"/>
                </a:solidFill>
                <a:latin typeface="Hepta Slab"/>
                <a:ea typeface="Hepta Slab"/>
                <a:cs typeface="Hepta Slab"/>
                <a:sym typeface="Hepta Slab"/>
              </a:rPr>
              <a:t>	</a:t>
            </a:r>
            <a:r>
              <a:rPr lang="en">
                <a:solidFill>
                  <a:srgbClr val="B4A7D6"/>
                </a:solidFill>
                <a:latin typeface="Hepta Slab"/>
                <a:ea typeface="Hepta Slab"/>
                <a:cs typeface="Hepta Slab"/>
                <a:sym typeface="Hepta Slab"/>
              </a:rPr>
              <a:t>'Accept': 'application/json',</a:t>
            </a:r>
            <a:endParaRPr>
              <a:solidFill>
                <a:srgbClr val="B4A7D6"/>
              </a:solidFill>
              <a:latin typeface="Hepta Slab"/>
              <a:ea typeface="Hepta Slab"/>
              <a:cs typeface="Hepta Slab"/>
              <a:sym typeface="Hepta Slab"/>
            </a:endParaRPr>
          </a:p>
          <a:p>
            <a:pPr indent="0" lvl="0" marL="0" rtl="0" algn="l">
              <a:spcBef>
                <a:spcPts val="0"/>
              </a:spcBef>
              <a:spcAft>
                <a:spcPts val="0"/>
              </a:spcAft>
              <a:buNone/>
            </a:pPr>
            <a:r>
              <a:rPr lang="en">
                <a:solidFill>
                  <a:srgbClr val="B4A7D6"/>
                </a:solidFill>
                <a:latin typeface="Hepta Slab"/>
                <a:ea typeface="Hepta Slab"/>
                <a:cs typeface="Hepta Slab"/>
                <a:sym typeface="Hepta Slab"/>
              </a:rPr>
              <a:t>           'Content-Type': 'application/json',</a:t>
            </a:r>
            <a:endParaRPr>
              <a:solidFill>
                <a:srgbClr val="B4A7D6"/>
              </a:solidFill>
              <a:latin typeface="Hepta Slab"/>
              <a:ea typeface="Hepta Slab"/>
              <a:cs typeface="Hepta Slab"/>
              <a:sym typeface="Hepta Slab"/>
            </a:endParaRPr>
          </a:p>
          <a:p>
            <a:pPr indent="0" lvl="0" marL="0" rtl="0" algn="l">
              <a:spcBef>
                <a:spcPts val="0"/>
              </a:spcBef>
              <a:spcAft>
                <a:spcPts val="0"/>
              </a:spcAft>
              <a:buNone/>
            </a:pPr>
            <a:r>
              <a:rPr lang="en">
                <a:solidFill>
                  <a:srgbClr val="FFE599"/>
                </a:solidFill>
                <a:latin typeface="Hepta Slab"/>
                <a:ea typeface="Hepta Slab"/>
                <a:cs typeface="Hepta Slab"/>
                <a:sym typeface="Hepta Slab"/>
              </a:rPr>
              <a:t>           'Strict-Transport-Security': </a:t>
            </a:r>
            <a:r>
              <a:rPr lang="en">
                <a:solidFill>
                  <a:srgbClr val="FFE599"/>
                </a:solidFill>
                <a:latin typeface="Hepta Slab"/>
                <a:ea typeface="Hepta Slab"/>
                <a:cs typeface="Hepta Slab"/>
                <a:sym typeface="Hepta Slab"/>
              </a:rPr>
              <a:t>'max-age=31536000',</a:t>
            </a:r>
            <a:endParaRPr>
              <a:solidFill>
                <a:srgbClr val="FFE599"/>
              </a:solidFill>
              <a:latin typeface="Hepta Slab"/>
              <a:ea typeface="Hepta Slab"/>
              <a:cs typeface="Hepta Slab"/>
              <a:sym typeface="Hepta Slab"/>
            </a:endParaRPr>
          </a:p>
          <a:p>
            <a:pPr indent="0" lvl="0" marL="0" rtl="0" algn="l">
              <a:spcBef>
                <a:spcPts val="0"/>
              </a:spcBef>
              <a:spcAft>
                <a:spcPts val="0"/>
              </a:spcAft>
              <a:buNone/>
            </a:pPr>
            <a:r>
              <a:rPr lang="en">
                <a:solidFill>
                  <a:srgbClr val="B4A7D6"/>
                </a:solidFill>
                <a:latin typeface="Hepta Slab"/>
                <a:ea typeface="Hepta Slab"/>
                <a:cs typeface="Hepta Slab"/>
                <a:sym typeface="Hepta Slab"/>
              </a:rPr>
              <a:t>	</a:t>
            </a:r>
            <a:r>
              <a:rPr lang="en">
                <a:solidFill>
                  <a:srgbClr val="F1C232"/>
                </a:solidFill>
                <a:latin typeface="Hepta Slab"/>
                <a:ea typeface="Hepta Slab"/>
                <a:cs typeface="Hepta Slab"/>
                <a:sym typeface="Hepta Slab"/>
              </a:rPr>
              <a:t>'Public-API-Key': publicKey,</a:t>
            </a:r>
            <a:endParaRPr>
              <a:solidFill>
                <a:srgbClr val="F1C232"/>
              </a:solidFill>
              <a:latin typeface="Hepta Slab"/>
              <a:ea typeface="Hepta Slab"/>
              <a:cs typeface="Hepta Slab"/>
              <a:sym typeface="Hepta Slab"/>
            </a:endParaRPr>
          </a:p>
          <a:p>
            <a:pPr indent="0" lvl="0" marL="0" rtl="0" algn="l">
              <a:spcBef>
                <a:spcPts val="0"/>
              </a:spcBef>
              <a:spcAft>
                <a:spcPts val="0"/>
              </a:spcAft>
              <a:buNone/>
            </a:pPr>
            <a:r>
              <a:t/>
            </a:r>
            <a:endParaRPr>
              <a:solidFill>
                <a:srgbClr val="CE9178"/>
              </a:solidFill>
              <a:latin typeface="Hepta Slab"/>
              <a:ea typeface="Hepta Slab"/>
              <a:cs typeface="Hepta Slab"/>
              <a:sym typeface="Hepta Slab"/>
            </a:endParaRPr>
          </a:p>
        </p:txBody>
      </p:sp>
      <p:sp>
        <p:nvSpPr>
          <p:cNvPr id="736" name="Google Shape;736;p106"/>
          <p:cNvSpPr txBox="1"/>
          <p:nvPr>
            <p:ph idx="3" type="body"/>
          </p:nvPr>
        </p:nvSpPr>
        <p:spPr>
          <a:xfrm>
            <a:off x="908336" y="606761"/>
            <a:ext cx="4878300" cy="37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solidFill>
                  <a:schemeClr val="dk1"/>
                </a:solidFill>
                <a:latin typeface="Hepta Slab"/>
                <a:ea typeface="Hepta Slab"/>
                <a:cs typeface="Hepta Slab"/>
                <a:sym typeface="Hepta Slab"/>
              </a:rPr>
              <a:t>POST</a:t>
            </a:r>
            <a:endParaRPr>
              <a:solidFill>
                <a:schemeClr val="dk1"/>
              </a:solidFill>
              <a:latin typeface="Hepta Slab"/>
              <a:ea typeface="Hepta Slab"/>
              <a:cs typeface="Hepta Slab"/>
              <a:sym typeface="Hepta Slab"/>
            </a:endParaRPr>
          </a:p>
          <a:p>
            <a:pPr indent="0" lvl="0" marL="0" rtl="0" algn="l">
              <a:spcBef>
                <a:spcPts val="0"/>
              </a:spcBef>
              <a:spcAft>
                <a:spcPts val="0"/>
              </a:spcAft>
              <a:buNone/>
            </a:pPr>
            <a:r>
              <a:t/>
            </a:r>
            <a:endParaRPr>
              <a:solidFill>
                <a:schemeClr val="dk1"/>
              </a:solidFill>
              <a:latin typeface="Hepta Slab"/>
              <a:ea typeface="Hepta Slab"/>
              <a:cs typeface="Hepta Slab"/>
              <a:sym typeface="Hepta Slab"/>
            </a:endParaRPr>
          </a:p>
        </p:txBody>
      </p:sp>
    </p:spTree>
  </p:cSld>
  <p:clrMapOvr>
    <a:masterClrMapping/>
  </p:clrMapOvr>
  <mc:AlternateContent>
    <mc:Choice Requires="p14">
      <p:transition p14:dur="400">
        <p:push dir="r"/>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0" name="Shape 740"/>
        <p:cNvGrpSpPr/>
        <p:nvPr/>
      </p:nvGrpSpPr>
      <p:grpSpPr>
        <a:xfrm>
          <a:off x="0" y="0"/>
          <a:ext cx="0" cy="0"/>
          <a:chOff x="0" y="0"/>
          <a:chExt cx="0" cy="0"/>
        </a:xfrm>
      </p:grpSpPr>
      <p:sp>
        <p:nvSpPr>
          <p:cNvPr id="741" name="Google Shape;741;p107"/>
          <p:cNvSpPr txBox="1"/>
          <p:nvPr>
            <p:ph idx="3" type="body"/>
          </p:nvPr>
        </p:nvSpPr>
        <p:spPr>
          <a:xfrm>
            <a:off x="910150" y="913375"/>
            <a:ext cx="4878300" cy="37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solidFill>
                  <a:schemeClr val="dk1"/>
                </a:solidFill>
                <a:latin typeface="Hepta Slab"/>
                <a:ea typeface="Hepta Slab"/>
                <a:cs typeface="Hepta Slab"/>
                <a:sym typeface="Hepta Slab"/>
              </a:rPr>
              <a:t>https://www.loremispum.com/</a:t>
            </a:r>
            <a:r>
              <a:rPr lang="en">
                <a:solidFill>
                  <a:srgbClr val="E06666"/>
                </a:solidFill>
                <a:latin typeface="Hepta Slab"/>
                <a:ea typeface="Hepta Slab"/>
                <a:cs typeface="Hepta Slab"/>
                <a:sym typeface="Hepta Slab"/>
              </a:rPr>
              <a:t>api/v2</a:t>
            </a:r>
            <a:r>
              <a:rPr lang="en">
                <a:solidFill>
                  <a:schemeClr val="dk1"/>
                </a:solidFill>
                <a:latin typeface="Hepta Slab"/>
                <a:ea typeface="Hepta Slab"/>
                <a:cs typeface="Hepta Slab"/>
                <a:sym typeface="Hepta Slab"/>
              </a:rPr>
              <a:t>/</a:t>
            </a:r>
            <a:r>
              <a:rPr lang="en">
                <a:solidFill>
                  <a:srgbClr val="6FA8DC"/>
                </a:solidFill>
                <a:latin typeface="Hepta Slab"/>
                <a:ea typeface="Hepta Slab"/>
                <a:cs typeface="Hepta Slab"/>
                <a:sym typeface="Hepta Slab"/>
              </a:rPr>
              <a:t>post-user</a:t>
            </a:r>
            <a:endParaRPr>
              <a:solidFill>
                <a:srgbClr val="F1C232"/>
              </a:solidFill>
              <a:latin typeface="Hepta Slab"/>
              <a:ea typeface="Hepta Slab"/>
              <a:cs typeface="Hepta Slab"/>
              <a:sym typeface="Hepta Slab"/>
            </a:endParaRPr>
          </a:p>
          <a:p>
            <a:pPr indent="0" lvl="0" marL="0" rtl="0" algn="l">
              <a:spcBef>
                <a:spcPts val="0"/>
              </a:spcBef>
              <a:spcAft>
                <a:spcPts val="0"/>
              </a:spcAft>
              <a:buClr>
                <a:schemeClr val="lt1"/>
              </a:buClr>
              <a:buSzPts val="1100"/>
              <a:buFont typeface="Arial"/>
              <a:buNone/>
            </a:pPr>
            <a:r>
              <a:t/>
            </a:r>
            <a:endParaRPr>
              <a:solidFill>
                <a:schemeClr val="dk1"/>
              </a:solidFill>
              <a:latin typeface="Hepta Slab"/>
              <a:ea typeface="Hepta Slab"/>
              <a:cs typeface="Hepta Slab"/>
              <a:sym typeface="Hepta Slab"/>
            </a:endParaRPr>
          </a:p>
          <a:p>
            <a:pPr indent="0" lvl="0" marL="0" rtl="0" algn="l">
              <a:spcBef>
                <a:spcPts val="0"/>
              </a:spcBef>
              <a:spcAft>
                <a:spcPts val="0"/>
              </a:spcAft>
              <a:buNone/>
            </a:pPr>
            <a:r>
              <a:t/>
            </a:r>
            <a:endParaRPr>
              <a:solidFill>
                <a:schemeClr val="dk1"/>
              </a:solidFill>
              <a:latin typeface="Hepta Slab"/>
              <a:ea typeface="Hepta Slab"/>
              <a:cs typeface="Hepta Slab"/>
              <a:sym typeface="Hepta Slab"/>
            </a:endParaRPr>
          </a:p>
        </p:txBody>
      </p:sp>
      <p:sp>
        <p:nvSpPr>
          <p:cNvPr id="742" name="Google Shape;742;p10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43" name="Google Shape;743;p107"/>
          <p:cNvSpPr txBox="1"/>
          <p:nvPr>
            <p:ph idx="3" type="body"/>
          </p:nvPr>
        </p:nvSpPr>
        <p:spPr>
          <a:xfrm>
            <a:off x="902875" y="1243525"/>
            <a:ext cx="7621200" cy="27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solidFill>
                  <a:schemeClr val="dk1"/>
                </a:solidFill>
                <a:latin typeface="Hepta Slab"/>
                <a:ea typeface="Hepta Slab"/>
                <a:cs typeface="Hepta Slab"/>
                <a:sym typeface="Hepta Slab"/>
              </a:rPr>
              <a:t>body: { </a:t>
            </a:r>
            <a:endParaRPr>
              <a:solidFill>
                <a:schemeClr val="dk1"/>
              </a:solidFill>
              <a:latin typeface="Hepta Slab"/>
              <a:ea typeface="Hepta Slab"/>
              <a:cs typeface="Hepta Slab"/>
              <a:sym typeface="Hepta Slab"/>
            </a:endParaRPr>
          </a:p>
          <a:p>
            <a:pPr indent="0" lvl="0" marL="0" rtl="0" algn="l">
              <a:spcBef>
                <a:spcPts val="0"/>
              </a:spcBef>
              <a:spcAft>
                <a:spcPts val="0"/>
              </a:spcAft>
              <a:buClr>
                <a:schemeClr val="lt1"/>
              </a:buClr>
              <a:buSzPts val="1100"/>
              <a:buFont typeface="Arial"/>
              <a:buNone/>
            </a:pPr>
            <a:r>
              <a:rPr lang="en">
                <a:solidFill>
                  <a:srgbClr val="9CDCFE"/>
                </a:solidFill>
                <a:latin typeface="Hepta Slab"/>
                <a:ea typeface="Hepta Slab"/>
                <a:cs typeface="Hepta Slab"/>
                <a:sym typeface="Hepta Slab"/>
              </a:rPr>
              <a:t>	'username': 'lorem',</a:t>
            </a:r>
            <a:endParaRPr>
              <a:solidFill>
                <a:srgbClr val="9CDCFE"/>
              </a:solidFill>
              <a:latin typeface="Hepta Slab"/>
              <a:ea typeface="Hepta Slab"/>
              <a:cs typeface="Hepta Slab"/>
              <a:sym typeface="Hepta Slab"/>
            </a:endParaRPr>
          </a:p>
          <a:p>
            <a:pPr indent="0" lvl="0" marL="457200" rtl="0" algn="l">
              <a:spcBef>
                <a:spcPts val="0"/>
              </a:spcBef>
              <a:spcAft>
                <a:spcPts val="0"/>
              </a:spcAft>
              <a:buClr>
                <a:schemeClr val="lt1"/>
              </a:buClr>
              <a:buSzPts val="1100"/>
              <a:buFont typeface="Arial"/>
              <a:buNone/>
            </a:pPr>
            <a:r>
              <a:rPr lang="en">
                <a:solidFill>
                  <a:srgbClr val="9CDCFE"/>
                </a:solidFill>
                <a:latin typeface="Hepta Slab"/>
                <a:ea typeface="Hepta Slab"/>
                <a:cs typeface="Hepta Slab"/>
                <a:sym typeface="Hepta Slab"/>
              </a:rPr>
              <a:t>'password': </a:t>
            </a:r>
            <a:r>
              <a:rPr lang="en">
                <a:solidFill>
                  <a:srgbClr val="B4A7D6"/>
                </a:solidFill>
                <a:latin typeface="Hepta Slab"/>
                <a:ea typeface="Hepta Slab"/>
                <a:cs typeface="Hepta Slab"/>
                <a:sym typeface="Hepta Slab"/>
              </a:rPr>
              <a:t> </a:t>
            </a:r>
            <a:r>
              <a:rPr lang="en">
                <a:solidFill>
                  <a:srgbClr val="9CDCFE"/>
                </a:solidFill>
                <a:latin typeface="Hepta Slab"/>
                <a:ea typeface="Hepta Slab"/>
                <a:cs typeface="Hepta Slab"/>
                <a:sym typeface="Hepta Slab"/>
              </a:rPr>
              <a:t>'ispum',</a:t>
            </a:r>
            <a:endParaRPr>
              <a:solidFill>
                <a:srgbClr val="9CDCFE"/>
              </a:solidFill>
              <a:latin typeface="Hepta Slab"/>
              <a:ea typeface="Hepta Slab"/>
              <a:cs typeface="Hepta Slab"/>
              <a:sym typeface="Hepta Slab"/>
            </a:endParaRPr>
          </a:p>
          <a:p>
            <a:pPr indent="0" lvl="0" marL="457200" rtl="0" algn="l">
              <a:spcBef>
                <a:spcPts val="0"/>
              </a:spcBef>
              <a:spcAft>
                <a:spcPts val="0"/>
              </a:spcAft>
              <a:buClr>
                <a:schemeClr val="lt1"/>
              </a:buClr>
              <a:buSzPts val="1100"/>
              <a:buFont typeface="Arial"/>
              <a:buNone/>
            </a:pPr>
            <a:r>
              <a:rPr lang="en">
                <a:solidFill>
                  <a:srgbClr val="9CDCFE"/>
                </a:solidFill>
                <a:latin typeface="Hepta Slab"/>
                <a:ea typeface="Hepta Slab"/>
                <a:cs typeface="Hepta Slab"/>
                <a:sym typeface="Hepta Slab"/>
              </a:rPr>
              <a:t>'dolor':  'sit',</a:t>
            </a:r>
            <a:endParaRPr>
              <a:solidFill>
                <a:srgbClr val="9CDCFE"/>
              </a:solidFill>
              <a:latin typeface="Hepta Slab"/>
              <a:ea typeface="Hepta Slab"/>
              <a:cs typeface="Hepta Slab"/>
              <a:sym typeface="Hepta Slab"/>
            </a:endParaRPr>
          </a:p>
          <a:p>
            <a:pPr indent="0" lvl="0" marL="457200" rtl="0" algn="l">
              <a:spcBef>
                <a:spcPts val="0"/>
              </a:spcBef>
              <a:spcAft>
                <a:spcPts val="0"/>
              </a:spcAft>
              <a:buClr>
                <a:schemeClr val="lt1"/>
              </a:buClr>
              <a:buSzPts val="1100"/>
              <a:buFont typeface="Arial"/>
              <a:buNone/>
            </a:pPr>
            <a:r>
              <a:rPr lang="en">
                <a:solidFill>
                  <a:srgbClr val="9CDCFE"/>
                </a:solidFill>
                <a:latin typeface="Hepta Slab"/>
                <a:ea typeface="Hepta Slab"/>
                <a:cs typeface="Hepta Slab"/>
                <a:sym typeface="Hepta Slab"/>
              </a:rPr>
              <a:t>'consectetur': 'adipiscing elit'</a:t>
            </a:r>
            <a:endParaRPr>
              <a:solidFill>
                <a:srgbClr val="9CDCFE"/>
              </a:solidFill>
              <a:latin typeface="Hepta Slab"/>
              <a:ea typeface="Hepta Slab"/>
              <a:cs typeface="Hepta Slab"/>
              <a:sym typeface="Hepta Slab"/>
            </a:endParaRPr>
          </a:p>
          <a:p>
            <a:pPr indent="0" lvl="0" marL="0" rtl="0" algn="l">
              <a:spcBef>
                <a:spcPts val="0"/>
              </a:spcBef>
              <a:spcAft>
                <a:spcPts val="0"/>
              </a:spcAft>
              <a:buNone/>
            </a:pPr>
            <a:r>
              <a:rPr lang="en">
                <a:solidFill>
                  <a:schemeClr val="dk1"/>
                </a:solidFill>
                <a:latin typeface="Hepta Slab"/>
                <a:ea typeface="Hepta Slab"/>
                <a:cs typeface="Hepta Slab"/>
                <a:sym typeface="Hepta Slab"/>
              </a:rPr>
              <a:t>},</a:t>
            </a:r>
            <a:endParaRPr>
              <a:solidFill>
                <a:schemeClr val="dk1"/>
              </a:solidFill>
              <a:latin typeface="Hepta Slab"/>
              <a:ea typeface="Hepta Slab"/>
              <a:cs typeface="Hepta Slab"/>
              <a:sym typeface="Hepta Slab"/>
            </a:endParaRPr>
          </a:p>
          <a:p>
            <a:pPr indent="0" lvl="0" marL="0" rtl="0" algn="l">
              <a:spcBef>
                <a:spcPts val="0"/>
              </a:spcBef>
              <a:spcAft>
                <a:spcPts val="0"/>
              </a:spcAft>
              <a:buNone/>
            </a:pPr>
            <a:r>
              <a:rPr lang="en">
                <a:solidFill>
                  <a:schemeClr val="dk1"/>
                </a:solidFill>
                <a:latin typeface="Hepta Slab"/>
                <a:ea typeface="Hepta Slab"/>
                <a:cs typeface="Hepta Slab"/>
                <a:sym typeface="Hepta Slab"/>
              </a:rPr>
              <a:t>headers: {</a:t>
            </a:r>
            <a:endParaRPr>
              <a:solidFill>
                <a:srgbClr val="CE9178"/>
              </a:solidFill>
              <a:latin typeface="Hepta Slab"/>
              <a:ea typeface="Hepta Slab"/>
              <a:cs typeface="Hepta Slab"/>
              <a:sym typeface="Hepta Slab"/>
            </a:endParaRPr>
          </a:p>
          <a:p>
            <a:pPr indent="0" lvl="0" marL="0" rtl="0" algn="l">
              <a:spcBef>
                <a:spcPts val="0"/>
              </a:spcBef>
              <a:spcAft>
                <a:spcPts val="0"/>
              </a:spcAft>
              <a:buNone/>
            </a:pPr>
            <a:r>
              <a:rPr lang="en">
                <a:solidFill>
                  <a:srgbClr val="CE9178"/>
                </a:solidFill>
                <a:latin typeface="Hepta Slab"/>
                <a:ea typeface="Hepta Slab"/>
                <a:cs typeface="Hepta Slab"/>
                <a:sym typeface="Hepta Slab"/>
              </a:rPr>
              <a:t>	</a:t>
            </a:r>
            <a:r>
              <a:rPr lang="en">
                <a:solidFill>
                  <a:srgbClr val="B4A7D6"/>
                </a:solidFill>
                <a:latin typeface="Hepta Slab"/>
                <a:ea typeface="Hepta Slab"/>
                <a:cs typeface="Hepta Slab"/>
                <a:sym typeface="Hepta Slab"/>
              </a:rPr>
              <a:t>'Accept': 'application/json',</a:t>
            </a:r>
            <a:endParaRPr>
              <a:solidFill>
                <a:srgbClr val="B4A7D6"/>
              </a:solidFill>
              <a:latin typeface="Hepta Slab"/>
              <a:ea typeface="Hepta Slab"/>
              <a:cs typeface="Hepta Slab"/>
              <a:sym typeface="Hepta Slab"/>
            </a:endParaRPr>
          </a:p>
          <a:p>
            <a:pPr indent="0" lvl="0" marL="0" rtl="0" algn="l">
              <a:spcBef>
                <a:spcPts val="0"/>
              </a:spcBef>
              <a:spcAft>
                <a:spcPts val="0"/>
              </a:spcAft>
              <a:buNone/>
            </a:pPr>
            <a:r>
              <a:rPr lang="en">
                <a:solidFill>
                  <a:srgbClr val="B4A7D6"/>
                </a:solidFill>
                <a:latin typeface="Hepta Slab"/>
                <a:ea typeface="Hepta Slab"/>
                <a:cs typeface="Hepta Slab"/>
                <a:sym typeface="Hepta Slab"/>
              </a:rPr>
              <a:t>           'Content-Type': 'application/json',</a:t>
            </a:r>
            <a:endParaRPr>
              <a:solidFill>
                <a:srgbClr val="B4A7D6"/>
              </a:solidFill>
              <a:latin typeface="Hepta Slab"/>
              <a:ea typeface="Hepta Slab"/>
              <a:cs typeface="Hepta Slab"/>
              <a:sym typeface="Hepta Slab"/>
            </a:endParaRPr>
          </a:p>
          <a:p>
            <a:pPr indent="0" lvl="0" marL="0" rtl="0" algn="l">
              <a:spcBef>
                <a:spcPts val="0"/>
              </a:spcBef>
              <a:spcAft>
                <a:spcPts val="0"/>
              </a:spcAft>
              <a:buNone/>
            </a:pPr>
            <a:r>
              <a:rPr lang="en">
                <a:solidFill>
                  <a:srgbClr val="FFE599"/>
                </a:solidFill>
                <a:latin typeface="Hepta Slab"/>
                <a:ea typeface="Hepta Slab"/>
                <a:cs typeface="Hepta Slab"/>
                <a:sym typeface="Hepta Slab"/>
              </a:rPr>
              <a:t>           'Strict-Transport-Security': </a:t>
            </a:r>
            <a:r>
              <a:rPr lang="en">
                <a:solidFill>
                  <a:srgbClr val="FFE599"/>
                </a:solidFill>
                <a:latin typeface="Hepta Slab"/>
                <a:ea typeface="Hepta Slab"/>
                <a:cs typeface="Hepta Slab"/>
                <a:sym typeface="Hepta Slab"/>
              </a:rPr>
              <a:t>'</a:t>
            </a:r>
            <a:r>
              <a:rPr lang="en">
                <a:solidFill>
                  <a:srgbClr val="FFE599"/>
                </a:solidFill>
                <a:latin typeface="Hepta Slab"/>
                <a:ea typeface="Hepta Slab"/>
                <a:cs typeface="Hepta Slab"/>
                <a:sym typeface="Hepta Slab"/>
              </a:rPr>
              <a:t>max-age=31536000</a:t>
            </a:r>
            <a:r>
              <a:rPr lang="en">
                <a:solidFill>
                  <a:srgbClr val="FFE599"/>
                </a:solidFill>
                <a:latin typeface="Hepta Slab"/>
                <a:ea typeface="Hepta Slab"/>
                <a:cs typeface="Hepta Slab"/>
                <a:sym typeface="Hepta Slab"/>
              </a:rPr>
              <a:t>'</a:t>
            </a:r>
            <a:r>
              <a:rPr lang="en">
                <a:solidFill>
                  <a:srgbClr val="FFE599"/>
                </a:solidFill>
                <a:latin typeface="Hepta Slab"/>
                <a:ea typeface="Hepta Slab"/>
                <a:cs typeface="Hepta Slab"/>
                <a:sym typeface="Hepta Slab"/>
              </a:rPr>
              <a:t>,</a:t>
            </a:r>
            <a:endParaRPr>
              <a:solidFill>
                <a:srgbClr val="FFE599"/>
              </a:solidFill>
              <a:latin typeface="Hepta Slab"/>
              <a:ea typeface="Hepta Slab"/>
              <a:cs typeface="Hepta Slab"/>
              <a:sym typeface="Hepta Slab"/>
            </a:endParaRPr>
          </a:p>
          <a:p>
            <a:pPr indent="0" lvl="0" marL="0" rtl="0" algn="l">
              <a:spcBef>
                <a:spcPts val="0"/>
              </a:spcBef>
              <a:spcAft>
                <a:spcPts val="0"/>
              </a:spcAft>
              <a:buNone/>
            </a:pPr>
            <a:r>
              <a:rPr lang="en">
                <a:solidFill>
                  <a:srgbClr val="F9CB9C"/>
                </a:solidFill>
                <a:latin typeface="Hepta Slab"/>
                <a:ea typeface="Hepta Slab"/>
                <a:cs typeface="Hepta Slab"/>
                <a:sym typeface="Hepta Slab"/>
              </a:rPr>
              <a:t>	</a:t>
            </a:r>
            <a:r>
              <a:rPr lang="en">
                <a:solidFill>
                  <a:srgbClr val="F6B26B"/>
                </a:solidFill>
                <a:latin typeface="Hepta Slab"/>
                <a:ea typeface="Hepta Slab"/>
                <a:cs typeface="Hepta Slab"/>
                <a:sym typeface="Hepta Slab"/>
              </a:rPr>
              <a:t>'Public-API-Key': publicKey,</a:t>
            </a:r>
            <a:endParaRPr>
              <a:solidFill>
                <a:srgbClr val="9CDCFE"/>
              </a:solidFill>
              <a:latin typeface="Hepta Slab"/>
              <a:ea typeface="Hepta Slab"/>
              <a:cs typeface="Hepta Slab"/>
              <a:sym typeface="Hepta Slab"/>
            </a:endParaRPr>
          </a:p>
          <a:p>
            <a:pPr indent="0" lvl="0" marL="0" rtl="0" algn="l">
              <a:spcBef>
                <a:spcPts val="0"/>
              </a:spcBef>
              <a:spcAft>
                <a:spcPts val="0"/>
              </a:spcAft>
              <a:buNone/>
            </a:pPr>
            <a:r>
              <a:rPr lang="en">
                <a:solidFill>
                  <a:srgbClr val="B6D7A8"/>
                </a:solidFill>
                <a:latin typeface="Hepta Slab"/>
                <a:ea typeface="Hepta Slab"/>
                <a:cs typeface="Hepta Slab"/>
                <a:sym typeface="Hepta Slab"/>
              </a:rPr>
              <a:t>	'Authorization': `TXC-HMAC-SHA256${</a:t>
            </a:r>
            <a:r>
              <a:rPr lang="en">
                <a:solidFill>
                  <a:srgbClr val="F6B26B"/>
                </a:solidFill>
                <a:latin typeface="Hepta Slab"/>
                <a:ea typeface="Hepta Slab"/>
                <a:cs typeface="Hepta Slab"/>
                <a:sym typeface="Hepta Slab"/>
              </a:rPr>
              <a:t>publicKey</a:t>
            </a:r>
            <a:r>
              <a:rPr lang="en">
                <a:solidFill>
                  <a:srgbClr val="B6D7A8"/>
                </a:solidFill>
                <a:latin typeface="Hepta Slab"/>
                <a:ea typeface="Hepta Slab"/>
                <a:cs typeface="Hepta Slab"/>
                <a:sym typeface="Hepta Slab"/>
              </a:rPr>
              <a:t>}:${</a:t>
            </a:r>
            <a:r>
              <a:rPr lang="en">
                <a:solidFill>
                  <a:srgbClr val="C27BA0"/>
                </a:solidFill>
                <a:latin typeface="Hepta Slab"/>
                <a:ea typeface="Hepta Slab"/>
                <a:cs typeface="Hepta Slab"/>
                <a:sym typeface="Hepta Slab"/>
              </a:rPr>
              <a:t>signature</a:t>
            </a:r>
            <a:r>
              <a:rPr lang="en">
                <a:solidFill>
                  <a:srgbClr val="B6D7A8"/>
                </a:solidFill>
                <a:latin typeface="Hepta Slab"/>
                <a:ea typeface="Hepta Slab"/>
                <a:cs typeface="Hepta Slab"/>
                <a:sym typeface="Hepta Slab"/>
              </a:rPr>
              <a:t>}`,</a:t>
            </a:r>
            <a:endParaRPr>
              <a:solidFill>
                <a:srgbClr val="B6D7A8"/>
              </a:solidFill>
              <a:latin typeface="Hepta Slab"/>
              <a:ea typeface="Hepta Slab"/>
              <a:cs typeface="Hepta Slab"/>
              <a:sym typeface="Hepta Slab"/>
            </a:endParaRPr>
          </a:p>
          <a:p>
            <a:pPr indent="0" lvl="0" marL="0" rtl="0" algn="l">
              <a:spcBef>
                <a:spcPts val="0"/>
              </a:spcBef>
              <a:spcAft>
                <a:spcPts val="0"/>
              </a:spcAft>
              <a:buClr>
                <a:schemeClr val="lt1"/>
              </a:buClr>
              <a:buSzPts val="1100"/>
              <a:buFont typeface="Arial"/>
              <a:buNone/>
            </a:pPr>
            <a:r>
              <a:rPr lang="en">
                <a:solidFill>
                  <a:srgbClr val="B6D7A8"/>
                </a:solidFill>
                <a:latin typeface="Hepta Slab"/>
                <a:ea typeface="Hepta Slab"/>
                <a:cs typeface="Hepta Slab"/>
                <a:sym typeface="Hepta Slab"/>
              </a:rPr>
              <a:t>           'X-TXC-Nonce': </a:t>
            </a:r>
            <a:r>
              <a:rPr lang="en">
                <a:solidFill>
                  <a:srgbClr val="C27BA0"/>
                </a:solidFill>
                <a:latin typeface="Hepta Slab"/>
                <a:ea typeface="Hepta Slab"/>
                <a:cs typeface="Hepta Slab"/>
                <a:sym typeface="Hepta Slab"/>
              </a:rPr>
              <a:t>nonce</a:t>
            </a:r>
            <a:r>
              <a:rPr lang="en">
                <a:solidFill>
                  <a:srgbClr val="B6D7A8"/>
                </a:solidFill>
                <a:latin typeface="Hepta Slab"/>
                <a:ea typeface="Hepta Slab"/>
                <a:cs typeface="Hepta Slab"/>
                <a:sym typeface="Hepta Slab"/>
              </a:rPr>
              <a:t>,</a:t>
            </a:r>
            <a:endParaRPr>
              <a:solidFill>
                <a:srgbClr val="B6D7A8"/>
              </a:solidFill>
              <a:latin typeface="Hepta Slab"/>
              <a:ea typeface="Hepta Slab"/>
              <a:cs typeface="Hepta Slab"/>
              <a:sym typeface="Hepta Slab"/>
            </a:endParaRPr>
          </a:p>
          <a:p>
            <a:pPr indent="0" lvl="0" marL="0" rtl="0" algn="l">
              <a:spcBef>
                <a:spcPts val="0"/>
              </a:spcBef>
              <a:spcAft>
                <a:spcPts val="0"/>
              </a:spcAft>
              <a:buNone/>
            </a:pPr>
            <a:r>
              <a:rPr lang="en">
                <a:solidFill>
                  <a:srgbClr val="B6D7A8"/>
                </a:solidFill>
                <a:latin typeface="Hepta Slab"/>
                <a:ea typeface="Hepta Slab"/>
                <a:cs typeface="Hepta Slab"/>
                <a:sym typeface="Hepta Slab"/>
              </a:rPr>
              <a:t>           'X-TXC-Timestamp': </a:t>
            </a:r>
            <a:r>
              <a:rPr lang="en">
                <a:solidFill>
                  <a:srgbClr val="C27BA0"/>
                </a:solidFill>
                <a:latin typeface="Hepta Slab"/>
                <a:ea typeface="Hepta Slab"/>
                <a:cs typeface="Hepta Slab"/>
                <a:sym typeface="Hepta Slab"/>
              </a:rPr>
              <a:t>timestamp</a:t>
            </a:r>
            <a:endParaRPr>
              <a:solidFill>
                <a:srgbClr val="C27BA0"/>
              </a:solidFill>
              <a:latin typeface="Hepta Slab"/>
              <a:ea typeface="Hepta Slab"/>
              <a:cs typeface="Hepta Slab"/>
              <a:sym typeface="Hepta Slab"/>
            </a:endParaRPr>
          </a:p>
          <a:p>
            <a:pPr indent="0" lvl="0" marL="0" rtl="0" algn="l">
              <a:spcBef>
                <a:spcPts val="0"/>
              </a:spcBef>
              <a:spcAft>
                <a:spcPts val="0"/>
              </a:spcAft>
              <a:buNone/>
            </a:pPr>
            <a:r>
              <a:rPr lang="en">
                <a:solidFill>
                  <a:schemeClr val="dk1"/>
                </a:solidFill>
                <a:latin typeface="Hepta Slab"/>
                <a:ea typeface="Hepta Slab"/>
                <a:cs typeface="Hepta Slab"/>
                <a:sym typeface="Hepta Slab"/>
              </a:rPr>
              <a:t>}</a:t>
            </a:r>
            <a:endParaRPr>
              <a:solidFill>
                <a:schemeClr val="dk1"/>
              </a:solidFill>
              <a:latin typeface="Hepta Slab"/>
              <a:ea typeface="Hepta Slab"/>
              <a:cs typeface="Hepta Slab"/>
              <a:sym typeface="Hepta Slab"/>
            </a:endParaRPr>
          </a:p>
          <a:p>
            <a:pPr indent="0" lvl="0" marL="0" rtl="0" algn="l">
              <a:spcBef>
                <a:spcPts val="0"/>
              </a:spcBef>
              <a:spcAft>
                <a:spcPts val="0"/>
              </a:spcAft>
              <a:buClr>
                <a:schemeClr val="lt1"/>
              </a:buClr>
              <a:buSzPts val="1100"/>
              <a:buFont typeface="Arial"/>
              <a:buNone/>
            </a:pPr>
            <a:r>
              <a:rPr lang="en">
                <a:solidFill>
                  <a:srgbClr val="B6D7A8"/>
                </a:solidFill>
                <a:latin typeface="Hepta Slab"/>
                <a:ea typeface="Hepta Slab"/>
                <a:cs typeface="Hepta Slab"/>
                <a:sym typeface="Hepta Slab"/>
              </a:rPr>
              <a:t>	</a:t>
            </a:r>
            <a:endParaRPr>
              <a:solidFill>
                <a:srgbClr val="B6D7A8"/>
              </a:solidFill>
              <a:latin typeface="Hepta Slab"/>
              <a:ea typeface="Hepta Slab"/>
              <a:cs typeface="Hepta Slab"/>
              <a:sym typeface="Hepta Slab"/>
            </a:endParaRPr>
          </a:p>
          <a:p>
            <a:pPr indent="0" lvl="0" marL="0" rtl="0" algn="l">
              <a:spcBef>
                <a:spcPts val="0"/>
              </a:spcBef>
              <a:spcAft>
                <a:spcPts val="0"/>
              </a:spcAft>
              <a:buNone/>
            </a:pPr>
            <a:r>
              <a:t/>
            </a:r>
            <a:endParaRPr>
              <a:solidFill>
                <a:srgbClr val="B6D7A8"/>
              </a:solidFill>
              <a:latin typeface="Hepta Slab"/>
              <a:ea typeface="Hepta Slab"/>
              <a:cs typeface="Hepta Slab"/>
              <a:sym typeface="Hepta Slab"/>
            </a:endParaRPr>
          </a:p>
          <a:p>
            <a:pPr indent="0" lvl="0" marL="0" rtl="0" algn="l">
              <a:spcBef>
                <a:spcPts val="0"/>
              </a:spcBef>
              <a:spcAft>
                <a:spcPts val="0"/>
              </a:spcAft>
              <a:buNone/>
            </a:pPr>
            <a:r>
              <a:t/>
            </a:r>
            <a:endParaRPr>
              <a:solidFill>
                <a:srgbClr val="CE9178"/>
              </a:solidFill>
              <a:latin typeface="Hepta Slab"/>
              <a:ea typeface="Hepta Slab"/>
              <a:cs typeface="Hepta Slab"/>
              <a:sym typeface="Hepta Slab"/>
            </a:endParaRPr>
          </a:p>
        </p:txBody>
      </p:sp>
      <p:sp>
        <p:nvSpPr>
          <p:cNvPr id="744" name="Google Shape;744;p107"/>
          <p:cNvSpPr txBox="1"/>
          <p:nvPr>
            <p:ph idx="3" type="body"/>
          </p:nvPr>
        </p:nvSpPr>
        <p:spPr>
          <a:xfrm>
            <a:off x="908336" y="606761"/>
            <a:ext cx="4878300" cy="37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solidFill>
                  <a:schemeClr val="dk1"/>
                </a:solidFill>
                <a:latin typeface="Hepta Slab"/>
                <a:ea typeface="Hepta Slab"/>
                <a:cs typeface="Hepta Slab"/>
                <a:sym typeface="Hepta Slab"/>
              </a:rPr>
              <a:t>POST</a:t>
            </a:r>
            <a:endParaRPr>
              <a:solidFill>
                <a:schemeClr val="dk1"/>
              </a:solidFill>
              <a:latin typeface="Hepta Slab"/>
              <a:ea typeface="Hepta Slab"/>
              <a:cs typeface="Hepta Slab"/>
              <a:sym typeface="Hepta Slab"/>
            </a:endParaRPr>
          </a:p>
          <a:p>
            <a:pPr indent="0" lvl="0" marL="0" rtl="0" algn="l">
              <a:spcBef>
                <a:spcPts val="0"/>
              </a:spcBef>
              <a:spcAft>
                <a:spcPts val="0"/>
              </a:spcAft>
              <a:buNone/>
            </a:pPr>
            <a:r>
              <a:t/>
            </a:r>
            <a:endParaRPr>
              <a:solidFill>
                <a:schemeClr val="dk1"/>
              </a:solidFill>
              <a:latin typeface="Hepta Slab"/>
              <a:ea typeface="Hepta Slab"/>
              <a:cs typeface="Hepta Slab"/>
              <a:sym typeface="Hepta Slab"/>
            </a:endParaRPr>
          </a:p>
        </p:txBody>
      </p:sp>
    </p:spTree>
  </p:cSld>
  <p:clrMapOvr>
    <a:masterClrMapping/>
  </p:clrMapOvr>
  <mc:AlternateContent>
    <mc:Choice Requires="p14">
      <p:transition p14:dur="40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108"/>
          <p:cNvSpPr txBox="1"/>
          <p:nvPr>
            <p:ph type="title"/>
          </p:nvPr>
        </p:nvSpPr>
        <p:spPr>
          <a:xfrm>
            <a:off x="697350" y="3087700"/>
            <a:ext cx="7749300" cy="86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CORS Policy</a:t>
            </a:r>
            <a:endParaRPr/>
          </a:p>
        </p:txBody>
      </p:sp>
      <p:sp>
        <p:nvSpPr>
          <p:cNvPr id="750" name="Google Shape;750;p108"/>
          <p:cNvSpPr txBox="1"/>
          <p:nvPr>
            <p:ph idx="2" type="title"/>
          </p:nvPr>
        </p:nvSpPr>
        <p:spPr>
          <a:xfrm>
            <a:off x="3278250" y="1194450"/>
            <a:ext cx="2587500" cy="184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transition spd="med">
    <p:push/>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pic>
        <p:nvPicPr>
          <p:cNvPr id="755" name="Google Shape;755;p109"/>
          <p:cNvPicPr preferRelativeResize="0"/>
          <p:nvPr/>
        </p:nvPicPr>
        <p:blipFill>
          <a:blip r:embed="rId3">
            <a:alphaModFix/>
          </a:blip>
          <a:stretch>
            <a:fillRect/>
          </a:stretch>
        </p:blipFill>
        <p:spPr>
          <a:xfrm>
            <a:off x="1155331" y="0"/>
            <a:ext cx="6833338" cy="5143499"/>
          </a:xfrm>
          <a:prstGeom prst="rect">
            <a:avLst/>
          </a:prstGeom>
          <a:noFill/>
          <a:ln>
            <a:noFill/>
          </a:ln>
        </p:spPr>
      </p:pic>
      <p:sp>
        <p:nvSpPr>
          <p:cNvPr id="756" name="Google Shape;756;p109"/>
          <p:cNvSpPr txBox="1"/>
          <p:nvPr>
            <p:ph idx="4294967295"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3"/>
                </a:solidFill>
              </a:rPr>
              <a:t>‹#›</a:t>
            </a:fld>
            <a:endParaRPr>
              <a:solidFill>
                <a:schemeClr val="accent3"/>
              </a:solidFill>
            </a:endParaRPr>
          </a:p>
        </p:txBody>
      </p:sp>
    </p:spTree>
  </p:cSld>
  <p:clrMapOvr>
    <a:masterClrMapping/>
  </p:clrMapOvr>
  <p:transition spd="med">
    <p:push/>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110"/>
          <p:cNvSpPr txBox="1"/>
          <p:nvPr>
            <p:ph type="title"/>
          </p:nvPr>
        </p:nvSpPr>
        <p:spPr>
          <a:xfrm>
            <a:off x="697350" y="3048150"/>
            <a:ext cx="7749300" cy="90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Server-side Security</a:t>
            </a:r>
            <a:endParaRPr/>
          </a:p>
        </p:txBody>
      </p:sp>
      <p:sp>
        <p:nvSpPr>
          <p:cNvPr id="762" name="Google Shape;762;p110"/>
          <p:cNvSpPr txBox="1"/>
          <p:nvPr>
            <p:ph idx="2" type="title"/>
          </p:nvPr>
        </p:nvSpPr>
        <p:spPr>
          <a:xfrm>
            <a:off x="3278238" y="1194450"/>
            <a:ext cx="2587500" cy="185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transition spd="med">
    <p:push/>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6" name="Shape 766"/>
        <p:cNvGrpSpPr/>
        <p:nvPr/>
      </p:nvGrpSpPr>
      <p:grpSpPr>
        <a:xfrm>
          <a:off x="0" y="0"/>
          <a:ext cx="0" cy="0"/>
          <a:chOff x="0" y="0"/>
          <a:chExt cx="0" cy="0"/>
        </a:xfrm>
      </p:grpSpPr>
      <p:sp>
        <p:nvSpPr>
          <p:cNvPr id="767" name="Google Shape;767;p11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68" name="Google Shape;768;p111"/>
          <p:cNvSpPr txBox="1"/>
          <p:nvPr/>
        </p:nvSpPr>
        <p:spPr>
          <a:xfrm>
            <a:off x="478950" y="60000"/>
            <a:ext cx="8186100" cy="5023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lt1"/>
              </a:buClr>
              <a:buSzPts val="1100"/>
              <a:buFont typeface="Arial"/>
              <a:buNone/>
            </a:pPr>
            <a:r>
              <a:rPr lang="en" sz="900">
                <a:solidFill>
                  <a:srgbClr val="569CD6"/>
                </a:solidFill>
                <a:latin typeface="Consolas"/>
                <a:ea typeface="Consolas"/>
                <a:cs typeface="Consolas"/>
                <a:sym typeface="Consolas"/>
              </a:rPr>
              <a:t>async</a:t>
            </a:r>
            <a:r>
              <a:rPr lang="en" sz="900">
                <a:solidFill>
                  <a:srgbClr val="CCCCCC"/>
                </a:solidFill>
                <a:latin typeface="Consolas"/>
                <a:ea typeface="Consolas"/>
                <a:cs typeface="Consolas"/>
                <a:sym typeface="Consolas"/>
              </a:rPr>
              <a:t> </a:t>
            </a:r>
            <a:r>
              <a:rPr lang="en" sz="900">
                <a:solidFill>
                  <a:srgbClr val="DCDCAA"/>
                </a:solidFill>
                <a:latin typeface="Consolas"/>
                <a:ea typeface="Consolas"/>
                <a:cs typeface="Consolas"/>
                <a:sym typeface="Consolas"/>
              </a:rPr>
              <a:t>validatePublicKey</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publicKey</a:t>
            </a: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0" lvl="0" marL="0" rtl="0" algn="l">
              <a:lnSpc>
                <a:spcPct val="135714"/>
              </a:lnSpc>
              <a:spcBef>
                <a:spcPts val="0"/>
              </a:spcBef>
              <a:spcAft>
                <a:spcPts val="0"/>
              </a:spcAft>
              <a:buClr>
                <a:schemeClr val="lt1"/>
              </a:buClr>
              <a:buSzPts val="1100"/>
              <a:buFont typeface="Arial"/>
              <a:buNone/>
            </a:pP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const</a:t>
            </a:r>
            <a:r>
              <a:rPr lang="en" sz="900">
                <a:solidFill>
                  <a:srgbClr val="CCCCCC"/>
                </a:solidFill>
                <a:latin typeface="Consolas"/>
                <a:ea typeface="Consolas"/>
                <a:cs typeface="Consolas"/>
                <a:sym typeface="Consolas"/>
              </a:rPr>
              <a:t> </a:t>
            </a:r>
            <a:r>
              <a:rPr lang="en" sz="900">
                <a:solidFill>
                  <a:srgbClr val="4FC1FF"/>
                </a:solidFill>
                <a:latin typeface="Consolas"/>
                <a:ea typeface="Consolas"/>
                <a:cs typeface="Consolas"/>
                <a:sym typeface="Consolas"/>
              </a:rPr>
              <a:t>validPublicKey</a:t>
            </a:r>
            <a:r>
              <a:rPr lang="en" sz="900">
                <a:solidFill>
                  <a:srgbClr val="CCCCCC"/>
                </a:solidFill>
                <a:latin typeface="Consolas"/>
                <a:ea typeface="Consolas"/>
                <a:cs typeface="Consolas"/>
                <a:sym typeface="Consolas"/>
              </a:rPr>
              <a:t> </a:t>
            </a:r>
            <a:r>
              <a:rPr lang="en" sz="900">
                <a:solidFill>
                  <a:srgbClr val="D4D4D4"/>
                </a:solidFill>
                <a:latin typeface="Consolas"/>
                <a:ea typeface="Consolas"/>
                <a:cs typeface="Consolas"/>
                <a:sym typeface="Consolas"/>
              </a:rPr>
              <a:t>=</a:t>
            </a: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this</a:t>
            </a:r>
            <a:r>
              <a:rPr lang="en" sz="900">
                <a:solidFill>
                  <a:srgbClr val="CCCCCC"/>
                </a:solidFill>
                <a:latin typeface="Consolas"/>
                <a:ea typeface="Consolas"/>
                <a:cs typeface="Consolas"/>
                <a:sym typeface="Consolas"/>
              </a:rPr>
              <a:t>.</a:t>
            </a:r>
            <a:r>
              <a:rPr lang="en" sz="900">
                <a:solidFill>
                  <a:srgbClr val="DCDCAA"/>
                </a:solidFill>
                <a:latin typeface="Consolas"/>
                <a:ea typeface="Consolas"/>
                <a:cs typeface="Consolas"/>
                <a:sym typeface="Consolas"/>
              </a:rPr>
              <a:t>validateStr</a:t>
            </a:r>
            <a:r>
              <a:rPr lang="en" sz="900">
                <a:solidFill>
                  <a:srgbClr val="CCCCCC"/>
                </a:solidFill>
                <a:latin typeface="Consolas"/>
                <a:ea typeface="Consolas"/>
                <a:cs typeface="Consolas"/>
                <a:sym typeface="Consolas"/>
              </a:rPr>
              <a:t>(</a:t>
            </a:r>
            <a:r>
              <a:rPr lang="en" sz="900">
                <a:solidFill>
                  <a:srgbClr val="CE9178"/>
                </a:solidFill>
                <a:latin typeface="Consolas"/>
                <a:ea typeface="Consolas"/>
                <a:cs typeface="Consolas"/>
                <a:sym typeface="Consolas"/>
              </a:rPr>
              <a:t>'publicKey'</a:t>
            </a: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publicKey</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5714"/>
              </a:lnSpc>
              <a:spcBef>
                <a:spcPts val="0"/>
              </a:spcBef>
              <a:spcAft>
                <a:spcPts val="0"/>
              </a:spcAft>
              <a:buClr>
                <a:schemeClr val="lt1"/>
              </a:buClr>
              <a:buSzPts val="1100"/>
              <a:buFont typeface="Arial"/>
              <a:buNone/>
            </a:pPr>
            <a:r>
              <a:t/>
            </a:r>
            <a:endParaRPr sz="900">
              <a:solidFill>
                <a:srgbClr val="CCCCCC"/>
              </a:solidFill>
              <a:latin typeface="Consolas"/>
              <a:ea typeface="Consolas"/>
              <a:cs typeface="Consolas"/>
              <a:sym typeface="Consolas"/>
            </a:endParaRPr>
          </a:p>
          <a:p>
            <a:pPr indent="0" lvl="0" marL="0" rtl="0" algn="l">
              <a:lnSpc>
                <a:spcPct val="135714"/>
              </a:lnSpc>
              <a:spcBef>
                <a:spcPts val="0"/>
              </a:spcBef>
              <a:spcAft>
                <a:spcPts val="0"/>
              </a:spcAft>
              <a:buClr>
                <a:schemeClr val="lt1"/>
              </a:buClr>
              <a:buSzPts val="1100"/>
              <a:buFont typeface="Arial"/>
              <a:buNone/>
            </a:pPr>
            <a:r>
              <a:rPr lang="en" sz="900">
                <a:solidFill>
                  <a:srgbClr val="CCCCCC"/>
                </a:solidFill>
                <a:latin typeface="Consolas"/>
                <a:ea typeface="Consolas"/>
                <a:cs typeface="Consolas"/>
                <a:sym typeface="Consolas"/>
              </a:rPr>
              <a:t>    </a:t>
            </a:r>
            <a:r>
              <a:rPr lang="en" sz="900">
                <a:solidFill>
                  <a:srgbClr val="C586C0"/>
                </a:solidFill>
                <a:latin typeface="Consolas"/>
                <a:ea typeface="Consolas"/>
                <a:cs typeface="Consolas"/>
                <a:sym typeface="Consolas"/>
              </a:rPr>
              <a:t>if</a:t>
            </a:r>
            <a:r>
              <a:rPr lang="en" sz="900">
                <a:solidFill>
                  <a:srgbClr val="CCCCCC"/>
                </a:solidFill>
                <a:latin typeface="Consolas"/>
                <a:ea typeface="Consolas"/>
                <a:cs typeface="Consolas"/>
                <a:sym typeface="Consolas"/>
              </a:rPr>
              <a:t> (</a:t>
            </a:r>
            <a:r>
              <a:rPr lang="en" sz="900">
                <a:solidFill>
                  <a:srgbClr val="D4D4D4"/>
                </a:solidFill>
                <a:latin typeface="Consolas"/>
                <a:ea typeface="Consolas"/>
                <a:cs typeface="Consolas"/>
                <a:sym typeface="Consolas"/>
              </a:rPr>
              <a:t>!</a:t>
            </a:r>
            <a:r>
              <a:rPr lang="en" sz="900">
                <a:solidFill>
                  <a:srgbClr val="4FC1FF"/>
                </a:solidFill>
                <a:latin typeface="Consolas"/>
                <a:ea typeface="Consolas"/>
                <a:cs typeface="Consolas"/>
                <a:sym typeface="Consolas"/>
              </a:rPr>
              <a:t>validPublicKey</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valid</a:t>
            </a: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0" lvl="0" marL="0" rtl="0" algn="l">
              <a:lnSpc>
                <a:spcPct val="135714"/>
              </a:lnSpc>
              <a:spcBef>
                <a:spcPts val="0"/>
              </a:spcBef>
              <a:spcAft>
                <a:spcPts val="0"/>
              </a:spcAft>
              <a:buClr>
                <a:schemeClr val="lt1"/>
              </a:buClr>
              <a:buSzPts val="1100"/>
              <a:buFont typeface="Arial"/>
              <a:buNone/>
            </a:pPr>
            <a:r>
              <a:rPr lang="en" sz="900">
                <a:solidFill>
                  <a:srgbClr val="CCCCCC"/>
                </a:solidFill>
                <a:latin typeface="Consolas"/>
                <a:ea typeface="Consolas"/>
                <a:cs typeface="Consolas"/>
                <a:sym typeface="Consolas"/>
              </a:rPr>
              <a:t>        </a:t>
            </a:r>
            <a:r>
              <a:rPr lang="en" sz="900">
                <a:solidFill>
                  <a:srgbClr val="C586C0"/>
                </a:solidFill>
                <a:latin typeface="Consolas"/>
                <a:ea typeface="Consolas"/>
                <a:cs typeface="Consolas"/>
                <a:sym typeface="Consolas"/>
              </a:rPr>
              <a:t>return</a:t>
            </a:r>
            <a:r>
              <a:rPr lang="en" sz="900">
                <a:solidFill>
                  <a:srgbClr val="CCCCCC"/>
                </a:solidFill>
                <a:latin typeface="Consolas"/>
                <a:ea typeface="Consolas"/>
                <a:cs typeface="Consolas"/>
                <a:sym typeface="Consolas"/>
              </a:rPr>
              <a:t> </a:t>
            </a:r>
            <a:r>
              <a:rPr lang="en" sz="900">
                <a:solidFill>
                  <a:srgbClr val="4FC1FF"/>
                </a:solidFill>
                <a:latin typeface="Consolas"/>
                <a:ea typeface="Consolas"/>
                <a:cs typeface="Consolas"/>
                <a:sym typeface="Consolas"/>
              </a:rPr>
              <a:t>validPublicKey</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5714"/>
              </a:lnSpc>
              <a:spcBef>
                <a:spcPts val="0"/>
              </a:spcBef>
              <a:spcAft>
                <a:spcPts val="0"/>
              </a:spcAft>
              <a:buClr>
                <a:schemeClr val="lt1"/>
              </a:buClr>
              <a:buSzPts val="1100"/>
              <a:buFont typeface="Arial"/>
              <a:buNone/>
            </a:pP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0" lvl="0" marL="0" rtl="0" algn="l">
              <a:lnSpc>
                <a:spcPct val="135714"/>
              </a:lnSpc>
              <a:spcBef>
                <a:spcPts val="0"/>
              </a:spcBef>
              <a:spcAft>
                <a:spcPts val="0"/>
              </a:spcAft>
              <a:buClr>
                <a:schemeClr val="lt1"/>
              </a:buClr>
              <a:buSzPts val="1100"/>
              <a:buFont typeface="Arial"/>
              <a:buNone/>
            </a:pPr>
            <a:r>
              <a:t/>
            </a:r>
            <a:endParaRPr sz="900">
              <a:solidFill>
                <a:srgbClr val="CCCCCC"/>
              </a:solidFill>
              <a:latin typeface="Consolas"/>
              <a:ea typeface="Consolas"/>
              <a:cs typeface="Consolas"/>
              <a:sym typeface="Consolas"/>
            </a:endParaRPr>
          </a:p>
          <a:p>
            <a:pPr indent="0" lvl="0" marL="0" rtl="0" algn="l">
              <a:lnSpc>
                <a:spcPct val="135714"/>
              </a:lnSpc>
              <a:spcBef>
                <a:spcPts val="0"/>
              </a:spcBef>
              <a:spcAft>
                <a:spcPts val="0"/>
              </a:spcAft>
              <a:buClr>
                <a:schemeClr val="lt1"/>
              </a:buClr>
              <a:buSzPts val="1100"/>
              <a:buFont typeface="Arial"/>
              <a:buNone/>
            </a:pP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const</a:t>
            </a:r>
            <a:r>
              <a:rPr lang="en" sz="900">
                <a:solidFill>
                  <a:srgbClr val="CCCCCC"/>
                </a:solidFill>
                <a:latin typeface="Consolas"/>
                <a:ea typeface="Consolas"/>
                <a:cs typeface="Consolas"/>
                <a:sym typeface="Consolas"/>
              </a:rPr>
              <a:t> </a:t>
            </a:r>
            <a:r>
              <a:rPr lang="en" sz="900">
                <a:solidFill>
                  <a:srgbClr val="4FC1FF"/>
                </a:solidFill>
                <a:latin typeface="Consolas"/>
                <a:ea typeface="Consolas"/>
                <a:cs typeface="Consolas"/>
                <a:sym typeface="Consolas"/>
              </a:rPr>
              <a:t>splitPublicKey</a:t>
            </a:r>
            <a:r>
              <a:rPr lang="en" sz="900">
                <a:solidFill>
                  <a:srgbClr val="CCCCCC"/>
                </a:solidFill>
                <a:latin typeface="Consolas"/>
                <a:ea typeface="Consolas"/>
                <a:cs typeface="Consolas"/>
                <a:sym typeface="Consolas"/>
              </a:rPr>
              <a:t> </a:t>
            </a:r>
            <a:r>
              <a:rPr lang="en" sz="900">
                <a:solidFill>
                  <a:srgbClr val="D4D4D4"/>
                </a:solidFill>
                <a:latin typeface="Consolas"/>
                <a:ea typeface="Consolas"/>
                <a:cs typeface="Consolas"/>
                <a:sym typeface="Consolas"/>
              </a:rPr>
              <a:t>=</a:t>
            </a: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publicKey</a:t>
            </a:r>
            <a:r>
              <a:rPr lang="en" sz="900">
                <a:solidFill>
                  <a:srgbClr val="CCCCCC"/>
                </a:solidFill>
                <a:latin typeface="Consolas"/>
                <a:ea typeface="Consolas"/>
                <a:cs typeface="Consolas"/>
                <a:sym typeface="Consolas"/>
              </a:rPr>
              <a:t>.</a:t>
            </a:r>
            <a:r>
              <a:rPr lang="en" sz="900">
                <a:solidFill>
                  <a:srgbClr val="DCDCAA"/>
                </a:solidFill>
                <a:latin typeface="Consolas"/>
                <a:ea typeface="Consolas"/>
                <a:cs typeface="Consolas"/>
                <a:sym typeface="Consolas"/>
              </a:rPr>
              <a:t>split</a:t>
            </a:r>
            <a:r>
              <a:rPr lang="en" sz="900">
                <a:solidFill>
                  <a:srgbClr val="CCCCCC"/>
                </a:solidFill>
                <a:latin typeface="Consolas"/>
                <a:ea typeface="Consolas"/>
                <a:cs typeface="Consolas"/>
                <a:sym typeface="Consolas"/>
              </a:rPr>
              <a:t>(</a:t>
            </a:r>
            <a:r>
              <a:rPr lang="en" sz="900">
                <a:solidFill>
                  <a:srgbClr val="CE9178"/>
                </a:solidFill>
                <a:latin typeface="Consolas"/>
                <a:ea typeface="Consolas"/>
                <a:cs typeface="Consolas"/>
                <a:sym typeface="Consolas"/>
              </a:rPr>
              <a:t>'_'</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5714"/>
              </a:lnSpc>
              <a:spcBef>
                <a:spcPts val="0"/>
              </a:spcBef>
              <a:spcAft>
                <a:spcPts val="0"/>
              </a:spcAft>
              <a:buClr>
                <a:schemeClr val="lt1"/>
              </a:buClr>
              <a:buSzPts val="1100"/>
              <a:buFont typeface="Arial"/>
              <a:buNone/>
            </a:pP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const</a:t>
            </a:r>
            <a:r>
              <a:rPr lang="en" sz="900">
                <a:solidFill>
                  <a:srgbClr val="CCCCCC"/>
                </a:solidFill>
                <a:latin typeface="Consolas"/>
                <a:ea typeface="Consolas"/>
                <a:cs typeface="Consolas"/>
                <a:sym typeface="Consolas"/>
              </a:rPr>
              <a:t> </a:t>
            </a:r>
            <a:r>
              <a:rPr lang="en" sz="900">
                <a:solidFill>
                  <a:srgbClr val="4FC1FF"/>
                </a:solidFill>
                <a:latin typeface="Consolas"/>
                <a:ea typeface="Consolas"/>
                <a:cs typeface="Consolas"/>
                <a:sym typeface="Consolas"/>
              </a:rPr>
              <a:t>splitPublicKeyLengths</a:t>
            </a:r>
            <a:r>
              <a:rPr lang="en" sz="900">
                <a:solidFill>
                  <a:srgbClr val="CCCCCC"/>
                </a:solidFill>
                <a:latin typeface="Consolas"/>
                <a:ea typeface="Consolas"/>
                <a:cs typeface="Consolas"/>
                <a:sym typeface="Consolas"/>
              </a:rPr>
              <a:t> </a:t>
            </a:r>
            <a:r>
              <a:rPr lang="en" sz="900">
                <a:solidFill>
                  <a:srgbClr val="D4D4D4"/>
                </a:solidFill>
                <a:latin typeface="Consolas"/>
                <a:ea typeface="Consolas"/>
                <a:cs typeface="Consolas"/>
                <a:sym typeface="Consolas"/>
              </a:rPr>
              <a:t>=</a:t>
            </a:r>
            <a:r>
              <a:rPr lang="en" sz="900">
                <a:solidFill>
                  <a:srgbClr val="CCCCCC"/>
                </a:solidFill>
                <a:latin typeface="Consolas"/>
                <a:ea typeface="Consolas"/>
                <a:cs typeface="Consolas"/>
                <a:sym typeface="Consolas"/>
              </a:rPr>
              <a:t> </a:t>
            </a:r>
            <a:r>
              <a:rPr lang="en" sz="900">
                <a:solidFill>
                  <a:srgbClr val="4FC1FF"/>
                </a:solidFill>
                <a:latin typeface="Consolas"/>
                <a:ea typeface="Consolas"/>
                <a:cs typeface="Consolas"/>
                <a:sym typeface="Consolas"/>
              </a:rPr>
              <a:t>splitPublicKey</a:t>
            </a:r>
            <a:r>
              <a:rPr lang="en" sz="900">
                <a:solidFill>
                  <a:srgbClr val="CCCCCC"/>
                </a:solidFill>
                <a:latin typeface="Consolas"/>
                <a:ea typeface="Consolas"/>
                <a:cs typeface="Consolas"/>
                <a:sym typeface="Consolas"/>
              </a:rPr>
              <a:t>.</a:t>
            </a:r>
            <a:r>
              <a:rPr lang="en" sz="900">
                <a:solidFill>
                  <a:srgbClr val="DCDCAA"/>
                </a:solidFill>
                <a:latin typeface="Consolas"/>
                <a:ea typeface="Consolas"/>
                <a:cs typeface="Consolas"/>
                <a:sym typeface="Consolas"/>
              </a:rPr>
              <a:t>map</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e</a:t>
            </a: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=&gt;</a:t>
            </a: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e</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length</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5714"/>
              </a:lnSpc>
              <a:spcBef>
                <a:spcPts val="0"/>
              </a:spcBef>
              <a:spcAft>
                <a:spcPts val="0"/>
              </a:spcAft>
              <a:buClr>
                <a:schemeClr val="lt1"/>
              </a:buClr>
              <a:buSzPts val="1100"/>
              <a:buFont typeface="Arial"/>
              <a:buNone/>
            </a:pPr>
            <a:r>
              <a:t/>
            </a:r>
            <a:endParaRPr sz="900">
              <a:solidFill>
                <a:srgbClr val="CCCCCC"/>
              </a:solidFill>
              <a:latin typeface="Consolas"/>
              <a:ea typeface="Consolas"/>
              <a:cs typeface="Consolas"/>
              <a:sym typeface="Consolas"/>
            </a:endParaRPr>
          </a:p>
          <a:p>
            <a:pPr indent="0" lvl="0" marL="0" rtl="0" algn="l">
              <a:lnSpc>
                <a:spcPct val="135714"/>
              </a:lnSpc>
              <a:spcBef>
                <a:spcPts val="0"/>
              </a:spcBef>
              <a:spcAft>
                <a:spcPts val="0"/>
              </a:spcAft>
              <a:buClr>
                <a:schemeClr val="lt1"/>
              </a:buClr>
              <a:buSzPts val="1100"/>
              <a:buFont typeface="Arial"/>
              <a:buNone/>
            </a:pP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const</a:t>
            </a:r>
            <a:r>
              <a:rPr lang="en" sz="900">
                <a:solidFill>
                  <a:srgbClr val="CCCCCC"/>
                </a:solidFill>
                <a:latin typeface="Consolas"/>
                <a:ea typeface="Consolas"/>
                <a:cs typeface="Consolas"/>
                <a:sym typeface="Consolas"/>
              </a:rPr>
              <a:t> </a:t>
            </a:r>
            <a:r>
              <a:rPr lang="en" sz="900">
                <a:solidFill>
                  <a:srgbClr val="4FC1FF"/>
                </a:solidFill>
                <a:latin typeface="Consolas"/>
                <a:ea typeface="Consolas"/>
                <a:cs typeface="Consolas"/>
                <a:sym typeface="Consolas"/>
              </a:rPr>
              <a:t>parameter</a:t>
            </a:r>
            <a:r>
              <a:rPr lang="en" sz="900">
                <a:solidFill>
                  <a:srgbClr val="CCCCCC"/>
                </a:solidFill>
                <a:latin typeface="Consolas"/>
                <a:ea typeface="Consolas"/>
                <a:cs typeface="Consolas"/>
                <a:sym typeface="Consolas"/>
              </a:rPr>
              <a:t> </a:t>
            </a:r>
            <a:r>
              <a:rPr lang="en" sz="900">
                <a:solidFill>
                  <a:srgbClr val="D4D4D4"/>
                </a:solidFill>
                <a:latin typeface="Consolas"/>
                <a:ea typeface="Consolas"/>
                <a:cs typeface="Consolas"/>
                <a:sym typeface="Consolas"/>
              </a:rPr>
              <a:t>=</a:t>
            </a: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new</a:t>
            </a:r>
            <a:r>
              <a:rPr lang="en" sz="900">
                <a:solidFill>
                  <a:srgbClr val="CCCCCC"/>
                </a:solidFill>
                <a:latin typeface="Consolas"/>
                <a:ea typeface="Consolas"/>
                <a:cs typeface="Consolas"/>
                <a:sym typeface="Consolas"/>
              </a:rPr>
              <a:t> </a:t>
            </a:r>
            <a:r>
              <a:rPr lang="en" sz="900">
                <a:solidFill>
                  <a:srgbClr val="4EC9B0"/>
                </a:solidFill>
                <a:latin typeface="Consolas"/>
                <a:ea typeface="Consolas"/>
                <a:cs typeface="Consolas"/>
                <a:sym typeface="Consolas"/>
              </a:rPr>
              <a:t>APIParameter</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5714"/>
              </a:lnSpc>
              <a:spcBef>
                <a:spcPts val="0"/>
              </a:spcBef>
              <a:spcAft>
                <a:spcPts val="0"/>
              </a:spcAft>
              <a:buClr>
                <a:schemeClr val="lt1"/>
              </a:buClr>
              <a:buSzPts val="1100"/>
              <a:buFont typeface="Arial"/>
              <a:buNone/>
            </a:pPr>
            <a:r>
              <a:t/>
            </a:r>
            <a:endParaRPr sz="900">
              <a:solidFill>
                <a:srgbClr val="CCCCCC"/>
              </a:solidFill>
              <a:latin typeface="Consolas"/>
              <a:ea typeface="Consolas"/>
              <a:cs typeface="Consolas"/>
              <a:sym typeface="Consolas"/>
            </a:endParaRPr>
          </a:p>
          <a:p>
            <a:pPr indent="0" lvl="0" marL="0" rtl="0" algn="l">
              <a:lnSpc>
                <a:spcPct val="135714"/>
              </a:lnSpc>
              <a:spcBef>
                <a:spcPts val="0"/>
              </a:spcBef>
              <a:spcAft>
                <a:spcPts val="0"/>
              </a:spcAft>
              <a:buClr>
                <a:schemeClr val="lt1"/>
              </a:buClr>
              <a:buSzPts val="1100"/>
              <a:buFont typeface="Arial"/>
              <a:buNone/>
            </a:pPr>
            <a:r>
              <a:rPr lang="en" sz="900">
                <a:solidFill>
                  <a:srgbClr val="CCCCCC"/>
                </a:solidFill>
                <a:latin typeface="Consolas"/>
                <a:ea typeface="Consolas"/>
                <a:cs typeface="Consolas"/>
                <a:sym typeface="Consolas"/>
              </a:rPr>
              <a:t>    </a:t>
            </a:r>
            <a:r>
              <a:rPr lang="en" sz="900">
                <a:solidFill>
                  <a:srgbClr val="C586C0"/>
                </a:solidFill>
                <a:latin typeface="Consolas"/>
                <a:ea typeface="Consolas"/>
                <a:cs typeface="Consolas"/>
                <a:sym typeface="Consolas"/>
              </a:rPr>
              <a:t>if</a:t>
            </a: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publicKey</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length</a:t>
            </a:r>
            <a:r>
              <a:rPr lang="en" sz="900">
                <a:solidFill>
                  <a:srgbClr val="CCCCCC"/>
                </a:solidFill>
                <a:latin typeface="Consolas"/>
                <a:ea typeface="Consolas"/>
                <a:cs typeface="Consolas"/>
                <a:sym typeface="Consolas"/>
              </a:rPr>
              <a:t> </a:t>
            </a:r>
            <a:r>
              <a:rPr lang="en" sz="900">
                <a:solidFill>
                  <a:srgbClr val="D4D4D4"/>
                </a:solidFill>
                <a:latin typeface="Consolas"/>
                <a:ea typeface="Consolas"/>
                <a:cs typeface="Consolas"/>
                <a:sym typeface="Consolas"/>
              </a:rPr>
              <a:t>!=</a:t>
            </a:r>
            <a:r>
              <a:rPr lang="en" sz="900">
                <a:solidFill>
                  <a:srgbClr val="CCCCCC"/>
                </a:solidFill>
                <a:latin typeface="Consolas"/>
                <a:ea typeface="Consolas"/>
                <a:cs typeface="Consolas"/>
                <a:sym typeface="Consolas"/>
              </a:rPr>
              <a:t> </a:t>
            </a:r>
            <a:r>
              <a:rPr lang="en" sz="900">
                <a:solidFill>
                  <a:srgbClr val="B5CEA8"/>
                </a:solidFill>
                <a:latin typeface="Consolas"/>
                <a:ea typeface="Consolas"/>
                <a:cs typeface="Consolas"/>
                <a:sym typeface="Consolas"/>
              </a:rPr>
              <a:t>42</a:t>
            </a:r>
            <a:r>
              <a:rPr lang="en" sz="900">
                <a:solidFill>
                  <a:srgbClr val="CCCCCC"/>
                </a:solidFill>
                <a:latin typeface="Consolas"/>
                <a:ea typeface="Consolas"/>
                <a:cs typeface="Consolas"/>
                <a:sym typeface="Consolas"/>
              </a:rPr>
              <a:t> </a:t>
            </a:r>
            <a:r>
              <a:rPr lang="en" sz="900">
                <a:solidFill>
                  <a:srgbClr val="D4D4D4"/>
                </a:solidFill>
                <a:latin typeface="Consolas"/>
                <a:ea typeface="Consolas"/>
                <a:cs typeface="Consolas"/>
                <a:sym typeface="Consolas"/>
              </a:rPr>
              <a:t>||</a:t>
            </a:r>
            <a:r>
              <a:rPr lang="en" sz="900">
                <a:solidFill>
                  <a:srgbClr val="CCCCCC"/>
                </a:solidFill>
                <a:latin typeface="Consolas"/>
                <a:ea typeface="Consolas"/>
                <a:cs typeface="Consolas"/>
                <a:sym typeface="Consolas"/>
              </a:rPr>
              <a:t> </a:t>
            </a:r>
            <a:r>
              <a:rPr lang="en" sz="900">
                <a:solidFill>
                  <a:srgbClr val="4FC1FF"/>
                </a:solidFill>
                <a:latin typeface="Consolas"/>
                <a:ea typeface="Consolas"/>
                <a:cs typeface="Consolas"/>
                <a:sym typeface="Consolas"/>
              </a:rPr>
              <a:t>splitPublicKey</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length</a:t>
            </a:r>
            <a:r>
              <a:rPr lang="en" sz="900">
                <a:solidFill>
                  <a:srgbClr val="CCCCCC"/>
                </a:solidFill>
                <a:latin typeface="Consolas"/>
                <a:ea typeface="Consolas"/>
                <a:cs typeface="Consolas"/>
                <a:sym typeface="Consolas"/>
              </a:rPr>
              <a:t> </a:t>
            </a:r>
            <a:r>
              <a:rPr lang="en" sz="900">
                <a:solidFill>
                  <a:srgbClr val="D4D4D4"/>
                </a:solidFill>
                <a:latin typeface="Consolas"/>
                <a:ea typeface="Consolas"/>
                <a:cs typeface="Consolas"/>
                <a:sym typeface="Consolas"/>
              </a:rPr>
              <a:t>!=</a:t>
            </a:r>
            <a:r>
              <a:rPr lang="en" sz="900">
                <a:solidFill>
                  <a:srgbClr val="CCCCCC"/>
                </a:solidFill>
                <a:latin typeface="Consolas"/>
                <a:ea typeface="Consolas"/>
                <a:cs typeface="Consolas"/>
                <a:sym typeface="Consolas"/>
              </a:rPr>
              <a:t> </a:t>
            </a:r>
            <a:r>
              <a:rPr lang="en" sz="900">
                <a:solidFill>
                  <a:srgbClr val="B5CEA8"/>
                </a:solidFill>
                <a:latin typeface="Consolas"/>
                <a:ea typeface="Consolas"/>
                <a:cs typeface="Consolas"/>
                <a:sym typeface="Consolas"/>
              </a:rPr>
              <a:t>3</a:t>
            </a:r>
            <a:r>
              <a:rPr lang="en" sz="900">
                <a:solidFill>
                  <a:srgbClr val="CCCCCC"/>
                </a:solidFill>
                <a:latin typeface="Consolas"/>
                <a:ea typeface="Consolas"/>
                <a:cs typeface="Consolas"/>
                <a:sym typeface="Consolas"/>
              </a:rPr>
              <a:t> </a:t>
            </a:r>
            <a:r>
              <a:rPr lang="en" sz="900">
                <a:solidFill>
                  <a:srgbClr val="D4D4D4"/>
                </a:solidFill>
                <a:latin typeface="Consolas"/>
                <a:ea typeface="Consolas"/>
                <a:cs typeface="Consolas"/>
                <a:sym typeface="Consolas"/>
              </a:rPr>
              <a:t>||</a:t>
            </a:r>
            <a:r>
              <a:rPr lang="en" sz="900">
                <a:solidFill>
                  <a:srgbClr val="CCCCCC"/>
                </a:solidFill>
                <a:latin typeface="Consolas"/>
                <a:ea typeface="Consolas"/>
                <a:cs typeface="Consolas"/>
                <a:sym typeface="Consolas"/>
              </a:rPr>
              <a:t> </a:t>
            </a:r>
            <a:r>
              <a:rPr lang="en" sz="900">
                <a:solidFill>
                  <a:srgbClr val="D4D4D4"/>
                </a:solidFill>
                <a:latin typeface="Consolas"/>
                <a:ea typeface="Consolas"/>
                <a:cs typeface="Consolas"/>
                <a:sym typeface="Consolas"/>
              </a:rPr>
              <a:t>!</a:t>
            </a:r>
            <a:r>
              <a:rPr lang="en" sz="900">
                <a:solidFill>
                  <a:srgbClr val="4FC1FF"/>
                </a:solidFill>
                <a:latin typeface="Consolas"/>
                <a:ea typeface="Consolas"/>
                <a:cs typeface="Consolas"/>
                <a:sym typeface="Consolas"/>
              </a:rPr>
              <a:t>parameter</a:t>
            </a:r>
            <a:r>
              <a:rPr lang="en" sz="900">
                <a:solidFill>
                  <a:srgbClr val="CCCCCC"/>
                </a:solidFill>
                <a:latin typeface="Consolas"/>
                <a:ea typeface="Consolas"/>
                <a:cs typeface="Consolas"/>
                <a:sym typeface="Consolas"/>
              </a:rPr>
              <a:t>.</a:t>
            </a:r>
            <a:r>
              <a:rPr lang="en" sz="900">
                <a:solidFill>
                  <a:srgbClr val="DCDCAA"/>
                </a:solidFill>
                <a:latin typeface="Consolas"/>
                <a:ea typeface="Consolas"/>
                <a:cs typeface="Consolas"/>
                <a:sym typeface="Consolas"/>
              </a:rPr>
              <a:t>areArraysEqual</a:t>
            </a:r>
            <a:r>
              <a:rPr lang="en" sz="900">
                <a:solidFill>
                  <a:srgbClr val="CCCCCC"/>
                </a:solidFill>
                <a:latin typeface="Consolas"/>
                <a:ea typeface="Consolas"/>
                <a:cs typeface="Consolas"/>
                <a:sym typeface="Consolas"/>
              </a:rPr>
              <a:t>(</a:t>
            </a:r>
            <a:r>
              <a:rPr lang="en" sz="900">
                <a:solidFill>
                  <a:srgbClr val="4FC1FF"/>
                </a:solidFill>
                <a:latin typeface="Consolas"/>
                <a:ea typeface="Consolas"/>
                <a:cs typeface="Consolas"/>
                <a:sym typeface="Consolas"/>
              </a:rPr>
              <a:t>splitPublicKeyLengths</a:t>
            </a:r>
            <a:r>
              <a:rPr lang="en" sz="900">
                <a:solidFill>
                  <a:srgbClr val="CCCCCC"/>
                </a:solidFill>
                <a:latin typeface="Consolas"/>
                <a:ea typeface="Consolas"/>
                <a:cs typeface="Consolas"/>
                <a:sym typeface="Consolas"/>
              </a:rPr>
              <a:t>, [</a:t>
            </a:r>
            <a:r>
              <a:rPr lang="en" sz="900">
                <a:solidFill>
                  <a:srgbClr val="B5CEA8"/>
                </a:solidFill>
                <a:latin typeface="Consolas"/>
                <a:ea typeface="Consolas"/>
                <a:cs typeface="Consolas"/>
                <a:sym typeface="Consolas"/>
              </a:rPr>
              <a:t>2</a:t>
            </a:r>
            <a:r>
              <a:rPr lang="en" sz="900">
                <a:solidFill>
                  <a:srgbClr val="CCCCCC"/>
                </a:solidFill>
                <a:latin typeface="Consolas"/>
                <a:ea typeface="Consolas"/>
                <a:cs typeface="Consolas"/>
                <a:sym typeface="Consolas"/>
              </a:rPr>
              <a:t>, </a:t>
            </a:r>
            <a:r>
              <a:rPr lang="en" sz="900">
                <a:solidFill>
                  <a:srgbClr val="B5CEA8"/>
                </a:solidFill>
                <a:latin typeface="Consolas"/>
                <a:ea typeface="Consolas"/>
                <a:cs typeface="Consolas"/>
                <a:sym typeface="Consolas"/>
              </a:rPr>
              <a:t>4</a:t>
            </a:r>
            <a:r>
              <a:rPr lang="en" sz="900">
                <a:solidFill>
                  <a:srgbClr val="CCCCCC"/>
                </a:solidFill>
                <a:latin typeface="Consolas"/>
                <a:ea typeface="Consolas"/>
                <a:cs typeface="Consolas"/>
                <a:sym typeface="Consolas"/>
              </a:rPr>
              <a:t>, </a:t>
            </a:r>
            <a:r>
              <a:rPr lang="en" sz="900">
                <a:solidFill>
                  <a:srgbClr val="B5CEA8"/>
                </a:solidFill>
                <a:latin typeface="Consolas"/>
                <a:ea typeface="Consolas"/>
                <a:cs typeface="Consolas"/>
                <a:sym typeface="Consolas"/>
              </a:rPr>
              <a:t>34</a:t>
            </a:r>
            <a:r>
              <a:rPr lang="en" sz="900">
                <a:solidFill>
                  <a:srgbClr val="CCCCCC"/>
                </a:solidFill>
                <a:latin typeface="Consolas"/>
                <a:ea typeface="Consolas"/>
                <a:cs typeface="Consolas"/>
                <a:sym typeface="Consolas"/>
              </a:rPr>
              <a:t>]))</a:t>
            </a:r>
            <a:r>
              <a:rPr lang="en" sz="900">
                <a:solidFill>
                  <a:srgbClr val="CCCCCC"/>
                </a:solidFill>
                <a:latin typeface="Consolas"/>
                <a:ea typeface="Consolas"/>
                <a:cs typeface="Consolas"/>
                <a:sym typeface="Consolas"/>
              </a:rPr>
              <a:t> </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5714"/>
              </a:lnSpc>
              <a:spcBef>
                <a:spcPts val="0"/>
              </a:spcBef>
              <a:spcAft>
                <a:spcPts val="0"/>
              </a:spcAft>
              <a:buClr>
                <a:schemeClr val="lt1"/>
              </a:buClr>
              <a:buSzPts val="1100"/>
              <a:buFont typeface="Arial"/>
              <a:buNone/>
            </a:pPr>
            <a:r>
              <a:rPr lang="en" sz="900">
                <a:solidFill>
                  <a:srgbClr val="CCCCCC"/>
                </a:solidFill>
                <a:latin typeface="Consolas"/>
                <a:ea typeface="Consolas"/>
                <a:cs typeface="Consolas"/>
                <a:sym typeface="Consolas"/>
              </a:rPr>
              <a:t>        </a:t>
            </a:r>
            <a:r>
              <a:rPr lang="en" sz="900">
                <a:solidFill>
                  <a:srgbClr val="C586C0"/>
                </a:solidFill>
                <a:latin typeface="Consolas"/>
                <a:ea typeface="Consolas"/>
                <a:cs typeface="Consolas"/>
                <a:sym typeface="Consolas"/>
              </a:rPr>
              <a:t>return</a:t>
            </a:r>
            <a:r>
              <a:rPr lang="en" sz="900">
                <a:solidFill>
                  <a:srgbClr val="CCCCCC"/>
                </a:solidFill>
                <a:latin typeface="Consolas"/>
                <a:ea typeface="Consolas"/>
                <a:cs typeface="Consolas"/>
                <a:sym typeface="Consolas"/>
              </a:rPr>
              <a:t> { </a:t>
            </a:r>
            <a:r>
              <a:rPr lang="en" sz="900">
                <a:solidFill>
                  <a:srgbClr val="9CDCFE"/>
                </a:solidFill>
                <a:latin typeface="Consolas"/>
                <a:ea typeface="Consolas"/>
                <a:cs typeface="Consolas"/>
                <a:sym typeface="Consolas"/>
              </a:rPr>
              <a:t>valid:</a:t>
            </a: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false</a:t>
            </a: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error:</a:t>
            </a:r>
            <a:r>
              <a:rPr lang="en" sz="900">
                <a:solidFill>
                  <a:srgbClr val="CCCCCC"/>
                </a:solidFill>
                <a:latin typeface="Consolas"/>
                <a:ea typeface="Consolas"/>
                <a:cs typeface="Consolas"/>
                <a:sym typeface="Consolas"/>
              </a:rPr>
              <a:t> { </a:t>
            </a:r>
            <a:r>
              <a:rPr lang="en" sz="900">
                <a:solidFill>
                  <a:srgbClr val="9CDCFE"/>
                </a:solidFill>
                <a:latin typeface="Consolas"/>
                <a:ea typeface="Consolas"/>
                <a:cs typeface="Consolas"/>
                <a:sym typeface="Consolas"/>
              </a:rPr>
              <a:t>code:</a:t>
            </a:r>
            <a:r>
              <a:rPr lang="en" sz="900">
                <a:solidFill>
                  <a:srgbClr val="CCCCCC"/>
                </a:solidFill>
                <a:latin typeface="Consolas"/>
                <a:ea typeface="Consolas"/>
                <a:cs typeface="Consolas"/>
                <a:sym typeface="Consolas"/>
              </a:rPr>
              <a:t> </a:t>
            </a:r>
            <a:r>
              <a:rPr lang="en" sz="900">
                <a:solidFill>
                  <a:srgbClr val="B5CEA8"/>
                </a:solidFill>
                <a:latin typeface="Consolas"/>
                <a:ea typeface="Consolas"/>
                <a:cs typeface="Consolas"/>
                <a:sym typeface="Consolas"/>
              </a:rPr>
              <a:t>406</a:t>
            </a: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message:</a:t>
            </a:r>
            <a:r>
              <a:rPr lang="en" sz="900">
                <a:solidFill>
                  <a:srgbClr val="CCCCCC"/>
                </a:solidFill>
                <a:latin typeface="Consolas"/>
                <a:ea typeface="Consolas"/>
                <a:cs typeface="Consolas"/>
                <a:sym typeface="Consolas"/>
              </a:rPr>
              <a:t> </a:t>
            </a:r>
            <a:r>
              <a:rPr lang="en" sz="900">
                <a:solidFill>
                  <a:srgbClr val="CE9178"/>
                </a:solidFill>
                <a:latin typeface="Consolas"/>
                <a:ea typeface="Consolas"/>
                <a:cs typeface="Consolas"/>
                <a:sym typeface="Consolas"/>
              </a:rPr>
              <a:t>`Invalid public key.`</a:t>
            </a:r>
            <a:r>
              <a:rPr lang="en" sz="900">
                <a:solidFill>
                  <a:srgbClr val="CCCCCC"/>
                </a:solidFill>
                <a:latin typeface="Consolas"/>
                <a:ea typeface="Consolas"/>
                <a:cs typeface="Consolas"/>
                <a:sym typeface="Consolas"/>
              </a:rPr>
              <a:t> } }</a:t>
            </a:r>
            <a:endParaRPr sz="900">
              <a:solidFill>
                <a:srgbClr val="CCCCCC"/>
              </a:solidFill>
              <a:latin typeface="Consolas"/>
              <a:ea typeface="Consolas"/>
              <a:cs typeface="Consolas"/>
              <a:sym typeface="Consolas"/>
            </a:endParaRPr>
          </a:p>
          <a:p>
            <a:pPr indent="0" lvl="0" marL="0" rtl="0" algn="l">
              <a:lnSpc>
                <a:spcPct val="135714"/>
              </a:lnSpc>
              <a:spcBef>
                <a:spcPts val="0"/>
              </a:spcBef>
              <a:spcAft>
                <a:spcPts val="0"/>
              </a:spcAft>
              <a:buClr>
                <a:schemeClr val="lt1"/>
              </a:buClr>
              <a:buSzPts val="1100"/>
              <a:buFont typeface="Arial"/>
              <a:buNone/>
            </a:pP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0" lvl="0" marL="0" rtl="0" algn="l">
              <a:lnSpc>
                <a:spcPct val="135714"/>
              </a:lnSpc>
              <a:spcBef>
                <a:spcPts val="0"/>
              </a:spcBef>
              <a:spcAft>
                <a:spcPts val="0"/>
              </a:spcAft>
              <a:buClr>
                <a:schemeClr val="lt1"/>
              </a:buClr>
              <a:buSzPts val="1100"/>
              <a:buFont typeface="Arial"/>
              <a:buNone/>
            </a:pP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const</a:t>
            </a:r>
            <a:r>
              <a:rPr lang="en" sz="900">
                <a:solidFill>
                  <a:srgbClr val="CCCCCC"/>
                </a:solidFill>
                <a:latin typeface="Consolas"/>
                <a:ea typeface="Consolas"/>
                <a:cs typeface="Consolas"/>
                <a:sym typeface="Consolas"/>
              </a:rPr>
              <a:t> </a:t>
            </a:r>
            <a:r>
              <a:rPr lang="en" sz="900">
                <a:solidFill>
                  <a:srgbClr val="4FC1FF"/>
                </a:solidFill>
                <a:latin typeface="Consolas"/>
                <a:ea typeface="Consolas"/>
                <a:cs typeface="Consolas"/>
                <a:sym typeface="Consolas"/>
              </a:rPr>
              <a:t>customer</a:t>
            </a:r>
            <a:r>
              <a:rPr lang="en" sz="900">
                <a:solidFill>
                  <a:srgbClr val="CCCCCC"/>
                </a:solidFill>
                <a:latin typeface="Consolas"/>
                <a:ea typeface="Consolas"/>
                <a:cs typeface="Consolas"/>
                <a:sym typeface="Consolas"/>
              </a:rPr>
              <a:t> </a:t>
            </a:r>
            <a:r>
              <a:rPr lang="en" sz="900">
                <a:solidFill>
                  <a:srgbClr val="D4D4D4"/>
                </a:solidFill>
                <a:latin typeface="Consolas"/>
                <a:ea typeface="Consolas"/>
                <a:cs typeface="Consolas"/>
                <a:sym typeface="Consolas"/>
              </a:rPr>
              <a:t>=</a:t>
            </a:r>
            <a:r>
              <a:rPr lang="en" sz="900">
                <a:solidFill>
                  <a:srgbClr val="CCCCCC"/>
                </a:solidFill>
                <a:latin typeface="Consolas"/>
                <a:ea typeface="Consolas"/>
                <a:cs typeface="Consolas"/>
                <a:sym typeface="Consolas"/>
              </a:rPr>
              <a:t> </a:t>
            </a:r>
            <a:r>
              <a:rPr lang="en" sz="900">
                <a:solidFill>
                  <a:srgbClr val="C586C0"/>
                </a:solidFill>
                <a:latin typeface="Consolas"/>
                <a:ea typeface="Consolas"/>
                <a:cs typeface="Consolas"/>
                <a:sym typeface="Consolas"/>
              </a:rPr>
              <a:t>await</a:t>
            </a:r>
            <a:r>
              <a:rPr lang="en" sz="900">
                <a:solidFill>
                  <a:srgbClr val="CCCCCC"/>
                </a:solidFill>
                <a:latin typeface="Consolas"/>
                <a:ea typeface="Consolas"/>
                <a:cs typeface="Consolas"/>
                <a:sym typeface="Consolas"/>
              </a:rPr>
              <a:t> </a:t>
            </a:r>
            <a:r>
              <a:rPr lang="en" sz="900">
                <a:solidFill>
                  <a:srgbClr val="4EC9B0"/>
                </a:solidFill>
                <a:latin typeface="Consolas"/>
                <a:ea typeface="Consolas"/>
                <a:cs typeface="Consolas"/>
                <a:sym typeface="Consolas"/>
              </a:rPr>
              <a:t>CustomerService</a:t>
            </a:r>
            <a:r>
              <a:rPr lang="en" sz="900">
                <a:solidFill>
                  <a:srgbClr val="CCCCCC"/>
                </a:solidFill>
                <a:latin typeface="Consolas"/>
                <a:ea typeface="Consolas"/>
                <a:cs typeface="Consolas"/>
                <a:sym typeface="Consolas"/>
              </a:rPr>
              <a:t>.</a:t>
            </a:r>
            <a:r>
              <a:rPr lang="en" sz="900">
                <a:solidFill>
                  <a:srgbClr val="DCDCAA"/>
                </a:solidFill>
                <a:latin typeface="Consolas"/>
                <a:ea typeface="Consolas"/>
                <a:cs typeface="Consolas"/>
                <a:sym typeface="Consolas"/>
              </a:rPr>
              <a:t>validatePublicKey</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publicKey</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5714"/>
              </a:lnSpc>
              <a:spcBef>
                <a:spcPts val="0"/>
              </a:spcBef>
              <a:spcAft>
                <a:spcPts val="0"/>
              </a:spcAft>
              <a:buClr>
                <a:schemeClr val="lt1"/>
              </a:buClr>
              <a:buSzPts val="1100"/>
              <a:buFont typeface="Arial"/>
              <a:buNone/>
            </a:pPr>
            <a:r>
              <a:t/>
            </a:r>
            <a:endParaRPr sz="900">
              <a:solidFill>
                <a:srgbClr val="CCCCCC"/>
              </a:solidFill>
              <a:latin typeface="Consolas"/>
              <a:ea typeface="Consolas"/>
              <a:cs typeface="Consolas"/>
              <a:sym typeface="Consolas"/>
            </a:endParaRPr>
          </a:p>
          <a:p>
            <a:pPr indent="0" lvl="0" marL="0" rtl="0" algn="l">
              <a:lnSpc>
                <a:spcPct val="135714"/>
              </a:lnSpc>
              <a:spcBef>
                <a:spcPts val="0"/>
              </a:spcBef>
              <a:spcAft>
                <a:spcPts val="0"/>
              </a:spcAft>
              <a:buClr>
                <a:schemeClr val="lt1"/>
              </a:buClr>
              <a:buSzPts val="1100"/>
              <a:buFont typeface="Arial"/>
              <a:buNone/>
            </a:pPr>
            <a:r>
              <a:rPr lang="en" sz="900">
                <a:solidFill>
                  <a:srgbClr val="CCCCCC"/>
                </a:solidFill>
                <a:latin typeface="Consolas"/>
                <a:ea typeface="Consolas"/>
                <a:cs typeface="Consolas"/>
                <a:sym typeface="Consolas"/>
              </a:rPr>
              <a:t>    </a:t>
            </a:r>
            <a:r>
              <a:rPr lang="en" sz="900">
                <a:solidFill>
                  <a:srgbClr val="C586C0"/>
                </a:solidFill>
                <a:latin typeface="Consolas"/>
                <a:ea typeface="Consolas"/>
                <a:cs typeface="Consolas"/>
                <a:sym typeface="Consolas"/>
              </a:rPr>
              <a:t>if</a:t>
            </a:r>
            <a:r>
              <a:rPr lang="en" sz="900">
                <a:solidFill>
                  <a:srgbClr val="CCCCCC"/>
                </a:solidFill>
                <a:latin typeface="Consolas"/>
                <a:ea typeface="Consolas"/>
                <a:cs typeface="Consolas"/>
                <a:sym typeface="Consolas"/>
              </a:rPr>
              <a:t> (</a:t>
            </a:r>
            <a:r>
              <a:rPr lang="en" sz="900">
                <a:solidFill>
                  <a:srgbClr val="4FC1FF"/>
                </a:solidFill>
                <a:latin typeface="Consolas"/>
                <a:ea typeface="Consolas"/>
                <a:cs typeface="Consolas"/>
                <a:sym typeface="Consolas"/>
              </a:rPr>
              <a:t>customer</a:t>
            </a: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0" lvl="0" marL="0" rtl="0" algn="l">
              <a:lnSpc>
                <a:spcPct val="135714"/>
              </a:lnSpc>
              <a:spcBef>
                <a:spcPts val="0"/>
              </a:spcBef>
              <a:spcAft>
                <a:spcPts val="0"/>
              </a:spcAft>
              <a:buClr>
                <a:schemeClr val="lt1"/>
              </a:buClr>
              <a:buSzPts val="1100"/>
              <a:buFont typeface="Arial"/>
              <a:buNone/>
            </a:pPr>
            <a:r>
              <a:rPr lang="en" sz="900">
                <a:solidFill>
                  <a:srgbClr val="CCCCCC"/>
                </a:solidFill>
                <a:latin typeface="Consolas"/>
                <a:ea typeface="Consolas"/>
                <a:cs typeface="Consolas"/>
                <a:sym typeface="Consolas"/>
              </a:rPr>
              <a:t>        </a:t>
            </a:r>
            <a:r>
              <a:rPr lang="en" sz="900">
                <a:solidFill>
                  <a:srgbClr val="C586C0"/>
                </a:solidFill>
                <a:latin typeface="Consolas"/>
                <a:ea typeface="Consolas"/>
                <a:cs typeface="Consolas"/>
                <a:sym typeface="Consolas"/>
              </a:rPr>
              <a:t>r</a:t>
            </a:r>
            <a:r>
              <a:rPr lang="en" sz="900">
                <a:solidFill>
                  <a:srgbClr val="C586C0"/>
                </a:solidFill>
                <a:latin typeface="Consolas"/>
                <a:ea typeface="Consolas"/>
                <a:cs typeface="Consolas"/>
                <a:sym typeface="Consolas"/>
              </a:rPr>
              <a:t>eturn</a:t>
            </a:r>
            <a:r>
              <a:rPr lang="en" sz="900">
                <a:solidFill>
                  <a:srgbClr val="CCCCCC"/>
                </a:solidFill>
                <a:latin typeface="Consolas"/>
                <a:ea typeface="Consolas"/>
                <a:cs typeface="Consolas"/>
                <a:sym typeface="Consolas"/>
              </a:rPr>
              <a:t> { </a:t>
            </a:r>
            <a:r>
              <a:rPr lang="en" sz="900">
                <a:solidFill>
                  <a:srgbClr val="9CDCFE"/>
                </a:solidFill>
                <a:latin typeface="Consolas"/>
                <a:ea typeface="Consolas"/>
                <a:cs typeface="Consolas"/>
                <a:sym typeface="Consolas"/>
              </a:rPr>
              <a:t>customerId:</a:t>
            </a:r>
            <a:r>
              <a:rPr lang="en" sz="900">
                <a:solidFill>
                  <a:srgbClr val="CCCCCC"/>
                </a:solidFill>
                <a:latin typeface="Consolas"/>
                <a:ea typeface="Consolas"/>
                <a:cs typeface="Consolas"/>
                <a:sym typeface="Consolas"/>
              </a:rPr>
              <a:t> </a:t>
            </a:r>
            <a:r>
              <a:rPr lang="en" sz="900">
                <a:solidFill>
                  <a:srgbClr val="4FC1FF"/>
                </a:solidFill>
                <a:latin typeface="Consolas"/>
                <a:ea typeface="Consolas"/>
                <a:cs typeface="Consolas"/>
                <a:sym typeface="Consolas"/>
              </a:rPr>
              <a:t>customer</a:t>
            </a:r>
            <a:r>
              <a:rPr lang="en" sz="900">
                <a:solidFill>
                  <a:srgbClr val="CCCCCC"/>
                </a:solidFill>
                <a:latin typeface="Consolas"/>
                <a:ea typeface="Consolas"/>
                <a:cs typeface="Consolas"/>
                <a:sym typeface="Consolas"/>
              </a:rPr>
              <a:t>.</a:t>
            </a:r>
            <a:r>
              <a:rPr lang="en" sz="900">
                <a:solidFill>
                  <a:srgbClr val="9CDCFE"/>
                </a:solidFill>
                <a:latin typeface="Consolas"/>
                <a:ea typeface="Consolas"/>
                <a:cs typeface="Consolas"/>
                <a:sym typeface="Consolas"/>
              </a:rPr>
              <a:t>id</a:t>
            </a: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valid:</a:t>
            </a: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true</a:t>
            </a: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e</a:t>
            </a:r>
            <a:r>
              <a:rPr lang="en" sz="900">
                <a:solidFill>
                  <a:srgbClr val="9CDCFE"/>
                </a:solidFill>
                <a:latin typeface="Consolas"/>
                <a:ea typeface="Consolas"/>
                <a:cs typeface="Consolas"/>
                <a:sym typeface="Consolas"/>
              </a:rPr>
              <a:t>rror:</a:t>
            </a: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null </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5714"/>
              </a:lnSpc>
              <a:spcBef>
                <a:spcPts val="0"/>
              </a:spcBef>
              <a:spcAft>
                <a:spcPts val="0"/>
              </a:spcAft>
              <a:buClr>
                <a:schemeClr val="lt1"/>
              </a:buClr>
              <a:buSzPts val="1100"/>
              <a:buFont typeface="Arial"/>
              <a:buNone/>
            </a:pP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0" lvl="0" marL="0" rtl="0" algn="l">
              <a:lnSpc>
                <a:spcPct val="135714"/>
              </a:lnSpc>
              <a:spcBef>
                <a:spcPts val="0"/>
              </a:spcBef>
              <a:spcAft>
                <a:spcPts val="0"/>
              </a:spcAft>
              <a:buClr>
                <a:schemeClr val="lt1"/>
              </a:buClr>
              <a:buSzPts val="1100"/>
              <a:buFont typeface="Arial"/>
              <a:buNone/>
            </a:pPr>
            <a:r>
              <a:t/>
            </a:r>
            <a:endParaRPr sz="900">
              <a:solidFill>
                <a:srgbClr val="CCCCCC"/>
              </a:solidFill>
              <a:latin typeface="Consolas"/>
              <a:ea typeface="Consolas"/>
              <a:cs typeface="Consolas"/>
              <a:sym typeface="Consolas"/>
            </a:endParaRPr>
          </a:p>
          <a:p>
            <a:pPr indent="0" lvl="0" marL="0" rtl="0" algn="l">
              <a:lnSpc>
                <a:spcPct val="135714"/>
              </a:lnSpc>
              <a:spcBef>
                <a:spcPts val="0"/>
              </a:spcBef>
              <a:spcAft>
                <a:spcPts val="0"/>
              </a:spcAft>
              <a:buClr>
                <a:schemeClr val="lt1"/>
              </a:buClr>
              <a:buSzPts val="1100"/>
              <a:buFont typeface="Arial"/>
              <a:buNone/>
            </a:pPr>
            <a:r>
              <a:rPr lang="en" sz="900">
                <a:solidFill>
                  <a:srgbClr val="CCCCCC"/>
                </a:solidFill>
                <a:latin typeface="Consolas"/>
                <a:ea typeface="Consolas"/>
                <a:cs typeface="Consolas"/>
                <a:sym typeface="Consolas"/>
              </a:rPr>
              <a:t>    </a:t>
            </a:r>
            <a:r>
              <a:rPr lang="en" sz="900">
                <a:solidFill>
                  <a:srgbClr val="C586C0"/>
                </a:solidFill>
                <a:latin typeface="Consolas"/>
                <a:ea typeface="Consolas"/>
                <a:cs typeface="Consolas"/>
                <a:sym typeface="Consolas"/>
              </a:rPr>
              <a:t>return</a:t>
            </a: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0" lvl="0" marL="0" rtl="0" algn="l">
              <a:lnSpc>
                <a:spcPct val="135714"/>
              </a:lnSpc>
              <a:spcBef>
                <a:spcPts val="0"/>
              </a:spcBef>
              <a:spcAft>
                <a:spcPts val="0"/>
              </a:spcAft>
              <a:buClr>
                <a:schemeClr val="lt1"/>
              </a:buClr>
              <a:buSzPts val="1100"/>
              <a:buFont typeface="Arial"/>
              <a:buNone/>
            </a:pP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valid:</a:t>
            </a:r>
            <a:r>
              <a:rPr lang="en" sz="900">
                <a:solidFill>
                  <a:srgbClr val="CCCCCC"/>
                </a:solidFill>
                <a:latin typeface="Consolas"/>
                <a:ea typeface="Consolas"/>
                <a:cs typeface="Consolas"/>
                <a:sym typeface="Consolas"/>
              </a:rPr>
              <a:t> </a:t>
            </a:r>
            <a:r>
              <a:rPr lang="en" sz="900">
                <a:solidFill>
                  <a:srgbClr val="569CD6"/>
                </a:solidFill>
                <a:latin typeface="Consolas"/>
                <a:ea typeface="Consolas"/>
                <a:cs typeface="Consolas"/>
                <a:sym typeface="Consolas"/>
              </a:rPr>
              <a:t>false</a:t>
            </a:r>
            <a:r>
              <a:rPr lang="en" sz="900">
                <a:solidFill>
                  <a:srgbClr val="CCCCCC"/>
                </a:solidFill>
                <a:latin typeface="Consolas"/>
                <a:ea typeface="Consolas"/>
                <a:cs typeface="Consolas"/>
                <a:sym typeface="Consolas"/>
              </a:rPr>
              <a:t>,</a:t>
            </a:r>
            <a:endParaRPr sz="900">
              <a:solidFill>
                <a:srgbClr val="CCCCCC"/>
              </a:solidFill>
              <a:latin typeface="Consolas"/>
              <a:ea typeface="Consolas"/>
              <a:cs typeface="Consolas"/>
              <a:sym typeface="Consolas"/>
            </a:endParaRPr>
          </a:p>
          <a:p>
            <a:pPr indent="0" lvl="0" marL="0" rtl="0" algn="l">
              <a:lnSpc>
                <a:spcPct val="135714"/>
              </a:lnSpc>
              <a:spcBef>
                <a:spcPts val="0"/>
              </a:spcBef>
              <a:spcAft>
                <a:spcPts val="0"/>
              </a:spcAft>
              <a:buClr>
                <a:schemeClr val="lt1"/>
              </a:buClr>
              <a:buSzPts val="1100"/>
              <a:buFont typeface="Arial"/>
              <a:buNone/>
            </a:pP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error:</a:t>
            </a:r>
            <a:r>
              <a:rPr lang="en" sz="900">
                <a:solidFill>
                  <a:srgbClr val="CCCCCC"/>
                </a:solidFill>
                <a:latin typeface="Consolas"/>
                <a:ea typeface="Consolas"/>
                <a:cs typeface="Consolas"/>
                <a:sym typeface="Consolas"/>
              </a:rPr>
              <a:t> { </a:t>
            </a:r>
            <a:r>
              <a:rPr lang="en" sz="900">
                <a:solidFill>
                  <a:srgbClr val="9CDCFE"/>
                </a:solidFill>
                <a:latin typeface="Consolas"/>
                <a:ea typeface="Consolas"/>
                <a:cs typeface="Consolas"/>
                <a:sym typeface="Consolas"/>
              </a:rPr>
              <a:t>code:</a:t>
            </a:r>
            <a:r>
              <a:rPr lang="en" sz="900">
                <a:solidFill>
                  <a:srgbClr val="CCCCCC"/>
                </a:solidFill>
                <a:latin typeface="Consolas"/>
                <a:ea typeface="Consolas"/>
                <a:cs typeface="Consolas"/>
                <a:sym typeface="Consolas"/>
              </a:rPr>
              <a:t> </a:t>
            </a:r>
            <a:r>
              <a:rPr lang="en" sz="900">
                <a:solidFill>
                  <a:srgbClr val="B5CEA8"/>
                </a:solidFill>
                <a:latin typeface="Consolas"/>
                <a:ea typeface="Consolas"/>
                <a:cs typeface="Consolas"/>
                <a:sym typeface="Consolas"/>
              </a:rPr>
              <a:t>404</a:t>
            </a:r>
            <a:r>
              <a:rPr lang="en" sz="900">
                <a:solidFill>
                  <a:srgbClr val="CCCCCC"/>
                </a:solidFill>
                <a:latin typeface="Consolas"/>
                <a:ea typeface="Consolas"/>
                <a:cs typeface="Consolas"/>
                <a:sym typeface="Consolas"/>
              </a:rPr>
              <a:t>, </a:t>
            </a:r>
            <a:r>
              <a:rPr lang="en" sz="900">
                <a:solidFill>
                  <a:srgbClr val="9CDCFE"/>
                </a:solidFill>
                <a:latin typeface="Consolas"/>
                <a:ea typeface="Consolas"/>
                <a:cs typeface="Consolas"/>
                <a:sym typeface="Consolas"/>
              </a:rPr>
              <a:t>message:</a:t>
            </a:r>
            <a:r>
              <a:rPr lang="en" sz="900">
                <a:solidFill>
                  <a:srgbClr val="CCCCCC"/>
                </a:solidFill>
                <a:latin typeface="Consolas"/>
                <a:ea typeface="Consolas"/>
                <a:cs typeface="Consolas"/>
                <a:sym typeface="Consolas"/>
              </a:rPr>
              <a:t> </a:t>
            </a:r>
            <a:r>
              <a:rPr lang="en" sz="900">
                <a:solidFill>
                  <a:srgbClr val="CE9178"/>
                </a:solidFill>
                <a:latin typeface="Consolas"/>
                <a:ea typeface="Consolas"/>
                <a:cs typeface="Consolas"/>
                <a:sym typeface="Consolas"/>
              </a:rPr>
              <a:t>`Customer not found.`</a:t>
            </a: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0" lvl="0" marL="0" rtl="0" algn="l">
              <a:lnSpc>
                <a:spcPct val="135714"/>
              </a:lnSpc>
              <a:spcBef>
                <a:spcPts val="0"/>
              </a:spcBef>
              <a:spcAft>
                <a:spcPts val="0"/>
              </a:spcAft>
              <a:buClr>
                <a:schemeClr val="lt1"/>
              </a:buClr>
              <a:buSzPts val="1100"/>
              <a:buFont typeface="Arial"/>
              <a:buNone/>
            </a:pPr>
            <a:r>
              <a:rPr lang="en" sz="900">
                <a:solidFill>
                  <a:srgbClr val="CCCCCC"/>
                </a:solidFill>
                <a:latin typeface="Consolas"/>
                <a:ea typeface="Consolas"/>
                <a:cs typeface="Consolas"/>
                <a:sym typeface="Consolas"/>
              </a:rPr>
              <a:t>    };</a:t>
            </a:r>
            <a:endParaRPr sz="90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900">
                <a:solidFill>
                  <a:srgbClr val="CCCCCC"/>
                </a:solidFill>
                <a:latin typeface="Consolas"/>
                <a:ea typeface="Consolas"/>
                <a:cs typeface="Consolas"/>
                <a:sym typeface="Consolas"/>
              </a:rPr>
              <a:t>}</a:t>
            </a:r>
            <a:endParaRPr sz="900">
              <a:solidFill>
                <a:srgbClr val="569CD6"/>
              </a:solidFill>
              <a:latin typeface="Consolas"/>
              <a:ea typeface="Consolas"/>
              <a:cs typeface="Consolas"/>
              <a:sym typeface="Consolas"/>
            </a:endParaRPr>
          </a:p>
        </p:txBody>
      </p:sp>
    </p:spTree>
  </p:cSld>
  <p:clrMapOvr>
    <a:masterClrMapping/>
  </p:clrMapOvr>
  <mc:AlternateContent>
    <mc:Choice Requires="p14">
      <p:transition p14:dur="400">
        <p:push/>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94"/>
          <p:cNvSpPr txBox="1"/>
          <p:nvPr>
            <p:ph type="title"/>
          </p:nvPr>
        </p:nvSpPr>
        <p:spPr>
          <a:xfrm>
            <a:off x="697350" y="3071825"/>
            <a:ext cx="7749300" cy="8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Basics</a:t>
            </a:r>
            <a:endParaRPr/>
          </a:p>
        </p:txBody>
      </p:sp>
      <p:sp>
        <p:nvSpPr>
          <p:cNvPr id="650" name="Google Shape;650;p94"/>
          <p:cNvSpPr txBox="1"/>
          <p:nvPr>
            <p:ph idx="2" type="title"/>
          </p:nvPr>
        </p:nvSpPr>
        <p:spPr>
          <a:xfrm>
            <a:off x="3278250" y="1194450"/>
            <a:ext cx="2587500" cy="182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transition spd="med">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2" name="Shape 772"/>
        <p:cNvGrpSpPr/>
        <p:nvPr/>
      </p:nvGrpSpPr>
      <p:grpSpPr>
        <a:xfrm>
          <a:off x="0" y="0"/>
          <a:ext cx="0" cy="0"/>
          <a:chOff x="0" y="0"/>
          <a:chExt cx="0" cy="0"/>
        </a:xfrm>
      </p:grpSpPr>
      <p:sp>
        <p:nvSpPr>
          <p:cNvPr id="773" name="Google Shape;773;p11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74" name="Google Shape;774;p112"/>
          <p:cNvSpPr txBox="1"/>
          <p:nvPr/>
        </p:nvSpPr>
        <p:spPr>
          <a:xfrm>
            <a:off x="422700" y="-5400"/>
            <a:ext cx="8298600" cy="51543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lt1"/>
              </a:buClr>
              <a:buSzPts val="1100"/>
              <a:buFont typeface="Arial"/>
              <a:buNone/>
            </a:pPr>
            <a:r>
              <a:rPr lang="en" sz="800">
                <a:solidFill>
                  <a:srgbClr val="569CD6"/>
                </a:solidFill>
                <a:latin typeface="Consolas"/>
                <a:ea typeface="Consolas"/>
                <a:cs typeface="Consolas"/>
                <a:sym typeface="Consolas"/>
              </a:rPr>
              <a:t>async</a:t>
            </a:r>
            <a:r>
              <a:rPr lang="en" sz="800">
                <a:solidFill>
                  <a:srgbClr val="CCCCCC"/>
                </a:solidFill>
                <a:latin typeface="Consolas"/>
                <a:ea typeface="Consolas"/>
                <a:cs typeface="Consolas"/>
                <a:sym typeface="Consolas"/>
              </a:rPr>
              <a:t> </a:t>
            </a:r>
            <a:r>
              <a:rPr lang="en" sz="800">
                <a:solidFill>
                  <a:srgbClr val="DCDCAA"/>
                </a:solidFill>
                <a:latin typeface="Consolas"/>
                <a:ea typeface="Consolas"/>
                <a:cs typeface="Consolas"/>
                <a:sym typeface="Consolas"/>
              </a:rPr>
              <a:t>authenticateSignature</a:t>
            </a:r>
            <a:r>
              <a:rPr lang="en" sz="800">
                <a:solidFill>
                  <a:srgbClr val="CCCCCC"/>
                </a:solidFill>
                <a:latin typeface="Consolas"/>
                <a:ea typeface="Consolas"/>
                <a:cs typeface="Consolas"/>
                <a:sym typeface="Consolas"/>
              </a:rPr>
              <a:t>(</a:t>
            </a:r>
            <a:r>
              <a:rPr lang="en" sz="800">
                <a:solidFill>
                  <a:srgbClr val="9CDCFE"/>
                </a:solidFill>
                <a:latin typeface="Consolas"/>
                <a:ea typeface="Consolas"/>
                <a:cs typeface="Consolas"/>
                <a:sym typeface="Consolas"/>
              </a:rPr>
              <a:t>req</a:t>
            </a:r>
            <a:r>
              <a:rPr lang="en" sz="800">
                <a:solidFill>
                  <a:srgbClr val="CCCCCC"/>
                </a:solidFill>
                <a:latin typeface="Consolas"/>
                <a:ea typeface="Consolas"/>
                <a:cs typeface="Consolas"/>
                <a:sym typeface="Consolas"/>
              </a:rPr>
              <a:t>) {</a:t>
            </a:r>
            <a:endParaRPr sz="80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00">
                <a:solidFill>
                  <a:srgbClr val="CCCCCC"/>
                </a:solidFill>
                <a:latin typeface="Consolas"/>
                <a:ea typeface="Consolas"/>
                <a:cs typeface="Consolas"/>
                <a:sym typeface="Consolas"/>
              </a:rPr>
              <a:t>    </a:t>
            </a:r>
            <a:r>
              <a:rPr lang="en" sz="800">
                <a:solidFill>
                  <a:srgbClr val="569CD6"/>
                </a:solidFill>
                <a:latin typeface="Consolas"/>
                <a:ea typeface="Consolas"/>
                <a:cs typeface="Consolas"/>
                <a:sym typeface="Consolas"/>
              </a:rPr>
              <a:t>const</a:t>
            </a:r>
            <a:r>
              <a:rPr lang="en" sz="800">
                <a:solidFill>
                  <a:srgbClr val="CCCCCC"/>
                </a:solidFill>
                <a:latin typeface="Consolas"/>
                <a:ea typeface="Consolas"/>
                <a:cs typeface="Consolas"/>
                <a:sym typeface="Consolas"/>
              </a:rPr>
              <a:t> </a:t>
            </a:r>
            <a:r>
              <a:rPr lang="en" sz="800">
                <a:solidFill>
                  <a:srgbClr val="4FC1FF"/>
                </a:solidFill>
                <a:latin typeface="Consolas"/>
                <a:ea typeface="Consolas"/>
                <a:cs typeface="Consolas"/>
                <a:sym typeface="Consolas"/>
              </a:rPr>
              <a:t>publicKey</a:t>
            </a:r>
            <a:r>
              <a:rPr lang="en" sz="800">
                <a:solidFill>
                  <a:srgbClr val="CCCCCC"/>
                </a:solidFill>
                <a:latin typeface="Consolas"/>
                <a:ea typeface="Consolas"/>
                <a:cs typeface="Consolas"/>
                <a:sym typeface="Consolas"/>
              </a:rPr>
              <a:t> </a:t>
            </a:r>
            <a:r>
              <a:rPr lang="en" sz="800">
                <a:solidFill>
                  <a:srgbClr val="D4D4D4"/>
                </a:solidFill>
                <a:latin typeface="Consolas"/>
                <a:ea typeface="Consolas"/>
                <a:cs typeface="Consolas"/>
                <a:sym typeface="Consolas"/>
              </a:rPr>
              <a:t>=</a:t>
            </a:r>
            <a:r>
              <a:rPr lang="en" sz="800">
                <a:solidFill>
                  <a:srgbClr val="CCCCCC"/>
                </a:solidFill>
                <a:latin typeface="Consolas"/>
                <a:ea typeface="Consolas"/>
                <a:cs typeface="Consolas"/>
                <a:sym typeface="Consolas"/>
              </a:rPr>
              <a:t> </a:t>
            </a:r>
            <a:r>
              <a:rPr lang="en" sz="800">
                <a:solidFill>
                  <a:srgbClr val="9CDCFE"/>
                </a:solidFill>
                <a:latin typeface="Consolas"/>
                <a:ea typeface="Consolas"/>
                <a:cs typeface="Consolas"/>
                <a:sym typeface="Consolas"/>
              </a:rPr>
              <a:t>req</a:t>
            </a:r>
            <a:r>
              <a:rPr lang="en" sz="800">
                <a:solidFill>
                  <a:srgbClr val="CCCCCC"/>
                </a:solidFill>
                <a:latin typeface="Consolas"/>
                <a:ea typeface="Consolas"/>
                <a:cs typeface="Consolas"/>
                <a:sym typeface="Consolas"/>
              </a:rPr>
              <a:t>.</a:t>
            </a:r>
            <a:r>
              <a:rPr lang="en" sz="800">
                <a:solidFill>
                  <a:srgbClr val="DCDCAA"/>
                </a:solidFill>
                <a:latin typeface="Consolas"/>
                <a:ea typeface="Consolas"/>
                <a:cs typeface="Consolas"/>
                <a:sym typeface="Consolas"/>
              </a:rPr>
              <a:t>header</a:t>
            </a:r>
            <a:r>
              <a:rPr lang="en" sz="800">
                <a:solidFill>
                  <a:srgbClr val="CCCCCC"/>
                </a:solidFill>
                <a:latin typeface="Consolas"/>
                <a:ea typeface="Consolas"/>
                <a:cs typeface="Consolas"/>
                <a:sym typeface="Consolas"/>
              </a:rPr>
              <a:t>(</a:t>
            </a:r>
            <a:r>
              <a:rPr lang="en" sz="800">
                <a:solidFill>
                  <a:srgbClr val="CE9178"/>
                </a:solidFill>
                <a:latin typeface="Consolas"/>
                <a:ea typeface="Consolas"/>
                <a:cs typeface="Consolas"/>
                <a:sym typeface="Consolas"/>
              </a:rPr>
              <a:t>"Public-API-Key"</a:t>
            </a:r>
            <a:r>
              <a:rPr lang="en" sz="800">
                <a:solidFill>
                  <a:srgbClr val="CCCCCC"/>
                </a:solidFill>
                <a:latin typeface="Consolas"/>
                <a:ea typeface="Consolas"/>
                <a:cs typeface="Consolas"/>
                <a:sym typeface="Consolas"/>
              </a:rPr>
              <a:t>);</a:t>
            </a:r>
            <a:endParaRPr sz="80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t/>
            </a:r>
            <a:endParaRPr sz="80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00">
                <a:solidFill>
                  <a:srgbClr val="CCCCCC"/>
                </a:solidFill>
                <a:latin typeface="Consolas"/>
                <a:ea typeface="Consolas"/>
                <a:cs typeface="Consolas"/>
                <a:sym typeface="Consolas"/>
              </a:rPr>
              <a:t>    </a:t>
            </a:r>
            <a:r>
              <a:rPr lang="en" sz="800">
                <a:solidFill>
                  <a:srgbClr val="569CD6"/>
                </a:solidFill>
                <a:latin typeface="Consolas"/>
                <a:ea typeface="Consolas"/>
                <a:cs typeface="Consolas"/>
                <a:sym typeface="Consolas"/>
              </a:rPr>
              <a:t>const</a:t>
            </a:r>
            <a:r>
              <a:rPr lang="en" sz="800">
                <a:solidFill>
                  <a:srgbClr val="CCCCCC"/>
                </a:solidFill>
                <a:latin typeface="Consolas"/>
                <a:ea typeface="Consolas"/>
                <a:cs typeface="Consolas"/>
                <a:sym typeface="Consolas"/>
              </a:rPr>
              <a:t> </a:t>
            </a:r>
            <a:r>
              <a:rPr lang="en" sz="800">
                <a:solidFill>
                  <a:srgbClr val="4FC1FF"/>
                </a:solidFill>
                <a:latin typeface="Consolas"/>
                <a:ea typeface="Consolas"/>
                <a:cs typeface="Consolas"/>
                <a:sym typeface="Consolas"/>
              </a:rPr>
              <a:t>validator</a:t>
            </a:r>
            <a:r>
              <a:rPr lang="en" sz="800">
                <a:solidFill>
                  <a:srgbClr val="CCCCCC"/>
                </a:solidFill>
                <a:latin typeface="Consolas"/>
                <a:ea typeface="Consolas"/>
                <a:cs typeface="Consolas"/>
                <a:sym typeface="Consolas"/>
              </a:rPr>
              <a:t> </a:t>
            </a:r>
            <a:r>
              <a:rPr lang="en" sz="800">
                <a:solidFill>
                  <a:srgbClr val="D4D4D4"/>
                </a:solidFill>
                <a:latin typeface="Consolas"/>
                <a:ea typeface="Consolas"/>
                <a:cs typeface="Consolas"/>
                <a:sym typeface="Consolas"/>
              </a:rPr>
              <a:t>=</a:t>
            </a:r>
            <a:r>
              <a:rPr lang="en" sz="800">
                <a:solidFill>
                  <a:srgbClr val="CCCCCC"/>
                </a:solidFill>
                <a:latin typeface="Consolas"/>
                <a:ea typeface="Consolas"/>
                <a:cs typeface="Consolas"/>
                <a:sym typeface="Consolas"/>
              </a:rPr>
              <a:t> </a:t>
            </a:r>
            <a:r>
              <a:rPr lang="en" sz="800">
                <a:solidFill>
                  <a:srgbClr val="569CD6"/>
                </a:solidFill>
                <a:latin typeface="Consolas"/>
                <a:ea typeface="Consolas"/>
                <a:cs typeface="Consolas"/>
                <a:sym typeface="Consolas"/>
              </a:rPr>
              <a:t>new</a:t>
            </a:r>
            <a:r>
              <a:rPr lang="en" sz="800">
                <a:solidFill>
                  <a:srgbClr val="CCCCCC"/>
                </a:solidFill>
                <a:latin typeface="Consolas"/>
                <a:ea typeface="Consolas"/>
                <a:cs typeface="Consolas"/>
                <a:sym typeface="Consolas"/>
              </a:rPr>
              <a:t> </a:t>
            </a:r>
            <a:r>
              <a:rPr lang="en" sz="800">
                <a:solidFill>
                  <a:srgbClr val="4EC9B0"/>
                </a:solidFill>
                <a:latin typeface="Consolas"/>
                <a:ea typeface="Consolas"/>
                <a:cs typeface="Consolas"/>
                <a:sym typeface="Consolas"/>
              </a:rPr>
              <a:t>APIValidator</a:t>
            </a:r>
            <a:r>
              <a:rPr lang="en" sz="800">
                <a:solidFill>
                  <a:srgbClr val="CCCCCC"/>
                </a:solidFill>
                <a:latin typeface="Consolas"/>
                <a:ea typeface="Consolas"/>
                <a:cs typeface="Consolas"/>
                <a:sym typeface="Consolas"/>
              </a:rPr>
              <a:t>();</a:t>
            </a:r>
            <a:endParaRPr sz="80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00">
                <a:solidFill>
                  <a:srgbClr val="CCCCCC"/>
                </a:solidFill>
                <a:latin typeface="Consolas"/>
                <a:ea typeface="Consolas"/>
                <a:cs typeface="Consolas"/>
                <a:sym typeface="Consolas"/>
              </a:rPr>
              <a:t>    </a:t>
            </a:r>
            <a:r>
              <a:rPr lang="en" sz="800">
                <a:solidFill>
                  <a:srgbClr val="569CD6"/>
                </a:solidFill>
                <a:latin typeface="Consolas"/>
                <a:ea typeface="Consolas"/>
                <a:cs typeface="Consolas"/>
                <a:sym typeface="Consolas"/>
              </a:rPr>
              <a:t>const</a:t>
            </a:r>
            <a:r>
              <a:rPr lang="en" sz="800">
                <a:solidFill>
                  <a:srgbClr val="CCCCCC"/>
                </a:solidFill>
                <a:latin typeface="Consolas"/>
                <a:ea typeface="Consolas"/>
                <a:cs typeface="Consolas"/>
                <a:sym typeface="Consolas"/>
              </a:rPr>
              <a:t> </a:t>
            </a:r>
            <a:r>
              <a:rPr lang="en" sz="800">
                <a:solidFill>
                  <a:srgbClr val="4FC1FF"/>
                </a:solidFill>
                <a:latin typeface="Consolas"/>
                <a:ea typeface="Consolas"/>
                <a:cs typeface="Consolas"/>
                <a:sym typeface="Consolas"/>
              </a:rPr>
              <a:t>customer</a:t>
            </a:r>
            <a:r>
              <a:rPr lang="en" sz="800">
                <a:solidFill>
                  <a:srgbClr val="CCCCCC"/>
                </a:solidFill>
                <a:latin typeface="Consolas"/>
                <a:ea typeface="Consolas"/>
                <a:cs typeface="Consolas"/>
                <a:sym typeface="Consolas"/>
              </a:rPr>
              <a:t> </a:t>
            </a:r>
            <a:r>
              <a:rPr lang="en" sz="800">
                <a:solidFill>
                  <a:srgbClr val="D4D4D4"/>
                </a:solidFill>
                <a:latin typeface="Consolas"/>
                <a:ea typeface="Consolas"/>
                <a:cs typeface="Consolas"/>
                <a:sym typeface="Consolas"/>
              </a:rPr>
              <a:t>=</a:t>
            </a:r>
            <a:r>
              <a:rPr lang="en" sz="800">
                <a:solidFill>
                  <a:srgbClr val="CCCCCC"/>
                </a:solidFill>
                <a:latin typeface="Consolas"/>
                <a:ea typeface="Consolas"/>
                <a:cs typeface="Consolas"/>
                <a:sym typeface="Consolas"/>
              </a:rPr>
              <a:t> </a:t>
            </a:r>
            <a:r>
              <a:rPr lang="en" sz="800">
                <a:solidFill>
                  <a:srgbClr val="C586C0"/>
                </a:solidFill>
                <a:latin typeface="Consolas"/>
                <a:ea typeface="Consolas"/>
                <a:cs typeface="Consolas"/>
                <a:sym typeface="Consolas"/>
              </a:rPr>
              <a:t>await</a:t>
            </a:r>
            <a:r>
              <a:rPr lang="en" sz="800">
                <a:solidFill>
                  <a:srgbClr val="CCCCCC"/>
                </a:solidFill>
                <a:latin typeface="Consolas"/>
                <a:ea typeface="Consolas"/>
                <a:cs typeface="Consolas"/>
                <a:sym typeface="Consolas"/>
              </a:rPr>
              <a:t> </a:t>
            </a:r>
            <a:r>
              <a:rPr lang="en" sz="800">
                <a:solidFill>
                  <a:srgbClr val="4FC1FF"/>
                </a:solidFill>
                <a:latin typeface="Consolas"/>
                <a:ea typeface="Consolas"/>
                <a:cs typeface="Consolas"/>
                <a:sym typeface="Consolas"/>
              </a:rPr>
              <a:t>validator</a:t>
            </a:r>
            <a:r>
              <a:rPr lang="en" sz="800">
                <a:solidFill>
                  <a:srgbClr val="CCCCCC"/>
                </a:solidFill>
                <a:latin typeface="Consolas"/>
                <a:ea typeface="Consolas"/>
                <a:cs typeface="Consolas"/>
                <a:sym typeface="Consolas"/>
              </a:rPr>
              <a:t>.</a:t>
            </a:r>
            <a:r>
              <a:rPr lang="en" sz="800">
                <a:solidFill>
                  <a:srgbClr val="DCDCAA"/>
                </a:solidFill>
                <a:latin typeface="Consolas"/>
                <a:ea typeface="Consolas"/>
                <a:cs typeface="Consolas"/>
                <a:sym typeface="Consolas"/>
              </a:rPr>
              <a:t>validatePublicKey</a:t>
            </a:r>
            <a:r>
              <a:rPr lang="en" sz="800">
                <a:solidFill>
                  <a:srgbClr val="CCCCCC"/>
                </a:solidFill>
                <a:latin typeface="Consolas"/>
                <a:ea typeface="Consolas"/>
                <a:cs typeface="Consolas"/>
                <a:sym typeface="Consolas"/>
              </a:rPr>
              <a:t>(</a:t>
            </a:r>
            <a:r>
              <a:rPr lang="en" sz="800">
                <a:solidFill>
                  <a:srgbClr val="4FC1FF"/>
                </a:solidFill>
                <a:latin typeface="Consolas"/>
                <a:ea typeface="Consolas"/>
                <a:cs typeface="Consolas"/>
                <a:sym typeface="Consolas"/>
              </a:rPr>
              <a:t>publicKey</a:t>
            </a:r>
            <a:r>
              <a:rPr lang="en" sz="800">
                <a:solidFill>
                  <a:srgbClr val="CCCCCC"/>
                </a:solidFill>
                <a:latin typeface="Consolas"/>
                <a:ea typeface="Consolas"/>
                <a:cs typeface="Consolas"/>
                <a:sym typeface="Consolas"/>
              </a:rPr>
              <a:t>);</a:t>
            </a:r>
            <a:endParaRPr sz="80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t/>
            </a:r>
            <a:endParaRPr sz="80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00">
                <a:solidFill>
                  <a:srgbClr val="CCCCCC"/>
                </a:solidFill>
                <a:latin typeface="Consolas"/>
                <a:ea typeface="Consolas"/>
                <a:cs typeface="Consolas"/>
                <a:sym typeface="Consolas"/>
              </a:rPr>
              <a:t>    </a:t>
            </a:r>
            <a:r>
              <a:rPr lang="en" sz="800">
                <a:solidFill>
                  <a:srgbClr val="C586C0"/>
                </a:solidFill>
                <a:latin typeface="Consolas"/>
                <a:ea typeface="Consolas"/>
                <a:cs typeface="Consolas"/>
                <a:sym typeface="Consolas"/>
              </a:rPr>
              <a:t>if</a:t>
            </a:r>
            <a:r>
              <a:rPr lang="en" sz="800">
                <a:solidFill>
                  <a:srgbClr val="CCCCCC"/>
                </a:solidFill>
                <a:latin typeface="Consolas"/>
                <a:ea typeface="Consolas"/>
                <a:cs typeface="Consolas"/>
                <a:sym typeface="Consolas"/>
              </a:rPr>
              <a:t> (</a:t>
            </a:r>
            <a:r>
              <a:rPr lang="en" sz="800">
                <a:solidFill>
                  <a:srgbClr val="4FC1FF"/>
                </a:solidFill>
                <a:latin typeface="Consolas"/>
                <a:ea typeface="Consolas"/>
                <a:cs typeface="Consolas"/>
                <a:sym typeface="Consolas"/>
              </a:rPr>
              <a:t>customer</a:t>
            </a:r>
            <a:r>
              <a:rPr lang="en" sz="800">
                <a:solidFill>
                  <a:srgbClr val="CCCCCC"/>
                </a:solidFill>
                <a:latin typeface="Consolas"/>
                <a:ea typeface="Consolas"/>
                <a:cs typeface="Consolas"/>
                <a:sym typeface="Consolas"/>
              </a:rPr>
              <a:t>.</a:t>
            </a:r>
            <a:r>
              <a:rPr lang="en" sz="800">
                <a:solidFill>
                  <a:srgbClr val="9CDCFE"/>
                </a:solidFill>
                <a:latin typeface="Consolas"/>
                <a:ea typeface="Consolas"/>
                <a:cs typeface="Consolas"/>
                <a:sym typeface="Consolas"/>
              </a:rPr>
              <a:t>valid</a:t>
            </a:r>
            <a:r>
              <a:rPr lang="en" sz="800">
                <a:solidFill>
                  <a:srgbClr val="CCCCCC"/>
                </a:solidFill>
                <a:latin typeface="Consolas"/>
                <a:ea typeface="Consolas"/>
                <a:cs typeface="Consolas"/>
                <a:sym typeface="Consolas"/>
              </a:rPr>
              <a:t>) {</a:t>
            </a:r>
            <a:endParaRPr sz="80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00">
                <a:solidFill>
                  <a:srgbClr val="CCCCCC"/>
                </a:solidFill>
                <a:latin typeface="Consolas"/>
                <a:ea typeface="Consolas"/>
                <a:cs typeface="Consolas"/>
                <a:sym typeface="Consolas"/>
              </a:rPr>
              <a:t>        </a:t>
            </a:r>
            <a:r>
              <a:rPr lang="en" sz="800">
                <a:solidFill>
                  <a:srgbClr val="569CD6"/>
                </a:solidFill>
                <a:latin typeface="Consolas"/>
                <a:ea typeface="Consolas"/>
                <a:cs typeface="Consolas"/>
                <a:sym typeface="Consolas"/>
              </a:rPr>
              <a:t>const</a:t>
            </a:r>
            <a:r>
              <a:rPr lang="en" sz="800">
                <a:solidFill>
                  <a:srgbClr val="CCCCCC"/>
                </a:solidFill>
                <a:latin typeface="Consolas"/>
                <a:ea typeface="Consolas"/>
                <a:cs typeface="Consolas"/>
                <a:sym typeface="Consolas"/>
              </a:rPr>
              <a:t> </a:t>
            </a:r>
            <a:r>
              <a:rPr lang="en" sz="800">
                <a:solidFill>
                  <a:srgbClr val="4FC1FF"/>
                </a:solidFill>
                <a:latin typeface="Consolas"/>
                <a:ea typeface="Consolas"/>
                <a:cs typeface="Consolas"/>
                <a:sym typeface="Consolas"/>
              </a:rPr>
              <a:t>secretKey</a:t>
            </a:r>
            <a:r>
              <a:rPr lang="en" sz="800">
                <a:solidFill>
                  <a:srgbClr val="CCCCCC"/>
                </a:solidFill>
                <a:latin typeface="Consolas"/>
                <a:ea typeface="Consolas"/>
                <a:cs typeface="Consolas"/>
                <a:sym typeface="Consolas"/>
              </a:rPr>
              <a:t> </a:t>
            </a:r>
            <a:r>
              <a:rPr lang="en" sz="800">
                <a:solidFill>
                  <a:srgbClr val="D4D4D4"/>
                </a:solidFill>
                <a:latin typeface="Consolas"/>
                <a:ea typeface="Consolas"/>
                <a:cs typeface="Consolas"/>
                <a:sym typeface="Consolas"/>
              </a:rPr>
              <a:t>=</a:t>
            </a:r>
            <a:r>
              <a:rPr lang="en" sz="800">
                <a:solidFill>
                  <a:srgbClr val="CCCCCC"/>
                </a:solidFill>
                <a:latin typeface="Consolas"/>
                <a:ea typeface="Consolas"/>
                <a:cs typeface="Consolas"/>
                <a:sym typeface="Consolas"/>
              </a:rPr>
              <a:t> </a:t>
            </a:r>
            <a:r>
              <a:rPr lang="en" sz="800">
                <a:solidFill>
                  <a:srgbClr val="C586C0"/>
                </a:solidFill>
                <a:latin typeface="Consolas"/>
                <a:ea typeface="Consolas"/>
                <a:cs typeface="Consolas"/>
                <a:sym typeface="Consolas"/>
              </a:rPr>
              <a:t>await</a:t>
            </a:r>
            <a:r>
              <a:rPr lang="en" sz="800">
                <a:solidFill>
                  <a:srgbClr val="CCCCCC"/>
                </a:solidFill>
                <a:latin typeface="Consolas"/>
                <a:ea typeface="Consolas"/>
                <a:cs typeface="Consolas"/>
                <a:sym typeface="Consolas"/>
              </a:rPr>
              <a:t> </a:t>
            </a:r>
            <a:r>
              <a:rPr lang="en" sz="800">
                <a:solidFill>
                  <a:srgbClr val="4EC9B0"/>
                </a:solidFill>
                <a:latin typeface="Consolas"/>
                <a:ea typeface="Consolas"/>
                <a:cs typeface="Consolas"/>
                <a:sym typeface="Consolas"/>
              </a:rPr>
              <a:t>CustomerService</a:t>
            </a:r>
            <a:r>
              <a:rPr lang="en" sz="800">
                <a:solidFill>
                  <a:srgbClr val="CCCCCC"/>
                </a:solidFill>
                <a:latin typeface="Consolas"/>
                <a:ea typeface="Consolas"/>
                <a:cs typeface="Consolas"/>
                <a:sym typeface="Consolas"/>
              </a:rPr>
              <a:t>.</a:t>
            </a:r>
            <a:r>
              <a:rPr lang="en" sz="800">
                <a:solidFill>
                  <a:srgbClr val="DCDCAA"/>
                </a:solidFill>
                <a:latin typeface="Consolas"/>
                <a:ea typeface="Consolas"/>
                <a:cs typeface="Consolas"/>
                <a:sym typeface="Consolas"/>
              </a:rPr>
              <a:t>getSecretKey</a:t>
            </a:r>
            <a:r>
              <a:rPr lang="en" sz="800">
                <a:solidFill>
                  <a:srgbClr val="CCCCCC"/>
                </a:solidFill>
                <a:latin typeface="Consolas"/>
                <a:ea typeface="Consolas"/>
                <a:cs typeface="Consolas"/>
                <a:sym typeface="Consolas"/>
              </a:rPr>
              <a:t>(</a:t>
            </a:r>
            <a:r>
              <a:rPr lang="en" sz="800">
                <a:solidFill>
                  <a:srgbClr val="4FC1FF"/>
                </a:solidFill>
                <a:latin typeface="Consolas"/>
                <a:ea typeface="Consolas"/>
                <a:cs typeface="Consolas"/>
                <a:sym typeface="Consolas"/>
              </a:rPr>
              <a:t>customer</a:t>
            </a:r>
            <a:r>
              <a:rPr lang="en" sz="800">
                <a:solidFill>
                  <a:srgbClr val="CCCCCC"/>
                </a:solidFill>
                <a:latin typeface="Consolas"/>
                <a:ea typeface="Consolas"/>
                <a:cs typeface="Consolas"/>
                <a:sym typeface="Consolas"/>
              </a:rPr>
              <a:t>.</a:t>
            </a:r>
            <a:r>
              <a:rPr lang="en" sz="800">
                <a:solidFill>
                  <a:srgbClr val="9CDCFE"/>
                </a:solidFill>
                <a:latin typeface="Consolas"/>
                <a:ea typeface="Consolas"/>
                <a:cs typeface="Consolas"/>
                <a:sym typeface="Consolas"/>
              </a:rPr>
              <a:t>customerId</a:t>
            </a:r>
            <a:r>
              <a:rPr lang="en" sz="800">
                <a:solidFill>
                  <a:srgbClr val="CCCCCC"/>
                </a:solidFill>
                <a:latin typeface="Consolas"/>
                <a:ea typeface="Consolas"/>
                <a:cs typeface="Consolas"/>
                <a:sym typeface="Consolas"/>
              </a:rPr>
              <a:t>, </a:t>
            </a:r>
            <a:r>
              <a:rPr lang="en" sz="800">
                <a:solidFill>
                  <a:srgbClr val="4FC1FF"/>
                </a:solidFill>
                <a:latin typeface="Consolas"/>
                <a:ea typeface="Consolas"/>
                <a:cs typeface="Consolas"/>
                <a:sym typeface="Consolas"/>
              </a:rPr>
              <a:t>publicKey</a:t>
            </a:r>
            <a:r>
              <a:rPr lang="en" sz="800">
                <a:solidFill>
                  <a:srgbClr val="CCCCCC"/>
                </a:solidFill>
                <a:latin typeface="Consolas"/>
                <a:ea typeface="Consolas"/>
                <a:cs typeface="Consolas"/>
                <a:sym typeface="Consolas"/>
              </a:rPr>
              <a:t>);</a:t>
            </a:r>
            <a:endParaRPr sz="80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t/>
            </a:r>
            <a:endParaRPr sz="80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00">
                <a:solidFill>
                  <a:srgbClr val="CCCCCC"/>
                </a:solidFill>
                <a:latin typeface="Consolas"/>
                <a:ea typeface="Consolas"/>
                <a:cs typeface="Consolas"/>
                <a:sym typeface="Consolas"/>
              </a:rPr>
              <a:t>        </a:t>
            </a:r>
            <a:r>
              <a:rPr lang="en" sz="800">
                <a:solidFill>
                  <a:srgbClr val="569CD6"/>
                </a:solidFill>
                <a:latin typeface="Consolas"/>
                <a:ea typeface="Consolas"/>
                <a:cs typeface="Consolas"/>
                <a:sym typeface="Consolas"/>
              </a:rPr>
              <a:t>const</a:t>
            </a:r>
            <a:r>
              <a:rPr lang="en" sz="800">
                <a:solidFill>
                  <a:srgbClr val="CCCCCC"/>
                </a:solidFill>
                <a:latin typeface="Consolas"/>
                <a:ea typeface="Consolas"/>
                <a:cs typeface="Consolas"/>
                <a:sym typeface="Consolas"/>
              </a:rPr>
              <a:t> </a:t>
            </a:r>
            <a:r>
              <a:rPr lang="en" sz="800">
                <a:solidFill>
                  <a:srgbClr val="4FC1FF"/>
                </a:solidFill>
                <a:latin typeface="Consolas"/>
                <a:ea typeface="Consolas"/>
                <a:cs typeface="Consolas"/>
                <a:sym typeface="Consolas"/>
              </a:rPr>
              <a:t>verb</a:t>
            </a:r>
            <a:r>
              <a:rPr lang="en" sz="800">
                <a:solidFill>
                  <a:srgbClr val="CCCCCC"/>
                </a:solidFill>
                <a:latin typeface="Consolas"/>
                <a:ea typeface="Consolas"/>
                <a:cs typeface="Consolas"/>
                <a:sym typeface="Consolas"/>
              </a:rPr>
              <a:t> </a:t>
            </a:r>
            <a:r>
              <a:rPr lang="en" sz="800">
                <a:solidFill>
                  <a:srgbClr val="D4D4D4"/>
                </a:solidFill>
                <a:latin typeface="Consolas"/>
                <a:ea typeface="Consolas"/>
                <a:cs typeface="Consolas"/>
                <a:sym typeface="Consolas"/>
              </a:rPr>
              <a:t>=</a:t>
            </a:r>
            <a:r>
              <a:rPr lang="en" sz="800">
                <a:solidFill>
                  <a:srgbClr val="CCCCCC"/>
                </a:solidFill>
                <a:latin typeface="Consolas"/>
                <a:ea typeface="Consolas"/>
                <a:cs typeface="Consolas"/>
                <a:sym typeface="Consolas"/>
              </a:rPr>
              <a:t> </a:t>
            </a:r>
            <a:r>
              <a:rPr lang="en" sz="800">
                <a:solidFill>
                  <a:srgbClr val="9CDCFE"/>
                </a:solidFill>
                <a:latin typeface="Consolas"/>
                <a:ea typeface="Consolas"/>
                <a:cs typeface="Consolas"/>
                <a:sym typeface="Consolas"/>
              </a:rPr>
              <a:t>req</a:t>
            </a:r>
            <a:r>
              <a:rPr lang="en" sz="800">
                <a:solidFill>
                  <a:srgbClr val="CCCCCC"/>
                </a:solidFill>
                <a:latin typeface="Consolas"/>
                <a:ea typeface="Consolas"/>
                <a:cs typeface="Consolas"/>
                <a:sym typeface="Consolas"/>
              </a:rPr>
              <a:t>.</a:t>
            </a:r>
            <a:r>
              <a:rPr lang="en" sz="800">
                <a:solidFill>
                  <a:srgbClr val="9CDCFE"/>
                </a:solidFill>
                <a:latin typeface="Consolas"/>
                <a:ea typeface="Consolas"/>
                <a:cs typeface="Consolas"/>
                <a:sym typeface="Consolas"/>
              </a:rPr>
              <a:t>method</a:t>
            </a:r>
            <a:r>
              <a:rPr lang="en" sz="800">
                <a:solidFill>
                  <a:srgbClr val="CCCCCC"/>
                </a:solidFill>
                <a:latin typeface="Consolas"/>
                <a:ea typeface="Consolas"/>
                <a:cs typeface="Consolas"/>
                <a:sym typeface="Consolas"/>
              </a:rPr>
              <a:t>;</a:t>
            </a:r>
            <a:endParaRPr sz="80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00">
                <a:solidFill>
                  <a:srgbClr val="CCCCCC"/>
                </a:solidFill>
                <a:latin typeface="Consolas"/>
                <a:ea typeface="Consolas"/>
                <a:cs typeface="Consolas"/>
                <a:sym typeface="Consolas"/>
              </a:rPr>
              <a:t>        </a:t>
            </a:r>
            <a:r>
              <a:rPr lang="en" sz="800">
                <a:solidFill>
                  <a:srgbClr val="569CD6"/>
                </a:solidFill>
                <a:latin typeface="Consolas"/>
                <a:ea typeface="Consolas"/>
                <a:cs typeface="Consolas"/>
                <a:sym typeface="Consolas"/>
              </a:rPr>
              <a:t>const</a:t>
            </a:r>
            <a:r>
              <a:rPr lang="en" sz="800">
                <a:solidFill>
                  <a:srgbClr val="CCCCCC"/>
                </a:solidFill>
                <a:latin typeface="Consolas"/>
                <a:ea typeface="Consolas"/>
                <a:cs typeface="Consolas"/>
                <a:sym typeface="Consolas"/>
              </a:rPr>
              <a:t> </a:t>
            </a:r>
            <a:r>
              <a:rPr lang="en" sz="800">
                <a:solidFill>
                  <a:srgbClr val="4FC1FF"/>
                </a:solidFill>
                <a:latin typeface="Consolas"/>
                <a:ea typeface="Consolas"/>
                <a:cs typeface="Consolas"/>
                <a:sym typeface="Consolas"/>
              </a:rPr>
              <a:t>body</a:t>
            </a:r>
            <a:r>
              <a:rPr lang="en" sz="800">
                <a:solidFill>
                  <a:srgbClr val="CCCCCC"/>
                </a:solidFill>
                <a:latin typeface="Consolas"/>
                <a:ea typeface="Consolas"/>
                <a:cs typeface="Consolas"/>
                <a:sym typeface="Consolas"/>
              </a:rPr>
              <a:t> </a:t>
            </a:r>
            <a:r>
              <a:rPr lang="en" sz="800">
                <a:solidFill>
                  <a:srgbClr val="D4D4D4"/>
                </a:solidFill>
                <a:latin typeface="Consolas"/>
                <a:ea typeface="Consolas"/>
                <a:cs typeface="Consolas"/>
                <a:sym typeface="Consolas"/>
              </a:rPr>
              <a:t>=</a:t>
            </a:r>
            <a:r>
              <a:rPr lang="en" sz="800">
                <a:solidFill>
                  <a:srgbClr val="CCCCCC"/>
                </a:solidFill>
                <a:latin typeface="Consolas"/>
                <a:ea typeface="Consolas"/>
                <a:cs typeface="Consolas"/>
                <a:sym typeface="Consolas"/>
              </a:rPr>
              <a:t> </a:t>
            </a:r>
            <a:r>
              <a:rPr lang="en" sz="800">
                <a:solidFill>
                  <a:srgbClr val="9CDCFE"/>
                </a:solidFill>
                <a:latin typeface="Consolas"/>
                <a:ea typeface="Consolas"/>
                <a:cs typeface="Consolas"/>
                <a:sym typeface="Consolas"/>
              </a:rPr>
              <a:t>req</a:t>
            </a:r>
            <a:r>
              <a:rPr lang="en" sz="800">
                <a:solidFill>
                  <a:srgbClr val="CCCCCC"/>
                </a:solidFill>
                <a:latin typeface="Consolas"/>
                <a:ea typeface="Consolas"/>
                <a:cs typeface="Consolas"/>
                <a:sym typeface="Consolas"/>
              </a:rPr>
              <a:t>.</a:t>
            </a:r>
            <a:r>
              <a:rPr lang="en" sz="800">
                <a:solidFill>
                  <a:srgbClr val="9CDCFE"/>
                </a:solidFill>
                <a:latin typeface="Consolas"/>
                <a:ea typeface="Consolas"/>
                <a:cs typeface="Consolas"/>
                <a:sym typeface="Consolas"/>
              </a:rPr>
              <a:t>body</a:t>
            </a:r>
            <a:r>
              <a:rPr lang="en" sz="800">
                <a:solidFill>
                  <a:srgbClr val="CCCCCC"/>
                </a:solidFill>
                <a:latin typeface="Consolas"/>
                <a:ea typeface="Consolas"/>
                <a:cs typeface="Consolas"/>
                <a:sym typeface="Consolas"/>
              </a:rPr>
              <a:t>;</a:t>
            </a:r>
            <a:endParaRPr sz="80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00">
                <a:solidFill>
                  <a:srgbClr val="CCCCCC"/>
                </a:solidFill>
                <a:latin typeface="Consolas"/>
                <a:ea typeface="Consolas"/>
                <a:cs typeface="Consolas"/>
                <a:sym typeface="Consolas"/>
              </a:rPr>
              <a:t>        </a:t>
            </a:r>
            <a:r>
              <a:rPr lang="en" sz="800">
                <a:solidFill>
                  <a:srgbClr val="569CD6"/>
                </a:solidFill>
                <a:latin typeface="Consolas"/>
                <a:ea typeface="Consolas"/>
                <a:cs typeface="Consolas"/>
                <a:sym typeface="Consolas"/>
              </a:rPr>
              <a:t>const</a:t>
            </a:r>
            <a:r>
              <a:rPr lang="en" sz="800">
                <a:solidFill>
                  <a:srgbClr val="CCCCCC"/>
                </a:solidFill>
                <a:latin typeface="Consolas"/>
                <a:ea typeface="Consolas"/>
                <a:cs typeface="Consolas"/>
                <a:sym typeface="Consolas"/>
              </a:rPr>
              <a:t> </a:t>
            </a:r>
            <a:r>
              <a:rPr lang="en" sz="800">
                <a:solidFill>
                  <a:srgbClr val="4FC1FF"/>
                </a:solidFill>
                <a:latin typeface="Consolas"/>
                <a:ea typeface="Consolas"/>
                <a:cs typeface="Consolas"/>
                <a:sym typeface="Consolas"/>
              </a:rPr>
              <a:t>contentType</a:t>
            </a:r>
            <a:r>
              <a:rPr lang="en" sz="800">
                <a:solidFill>
                  <a:srgbClr val="CCCCCC"/>
                </a:solidFill>
                <a:latin typeface="Consolas"/>
                <a:ea typeface="Consolas"/>
                <a:cs typeface="Consolas"/>
                <a:sym typeface="Consolas"/>
              </a:rPr>
              <a:t> </a:t>
            </a:r>
            <a:r>
              <a:rPr lang="en" sz="800">
                <a:solidFill>
                  <a:srgbClr val="D4D4D4"/>
                </a:solidFill>
                <a:latin typeface="Consolas"/>
                <a:ea typeface="Consolas"/>
                <a:cs typeface="Consolas"/>
                <a:sym typeface="Consolas"/>
              </a:rPr>
              <a:t>=</a:t>
            </a:r>
            <a:r>
              <a:rPr lang="en" sz="800">
                <a:solidFill>
                  <a:srgbClr val="CCCCCC"/>
                </a:solidFill>
                <a:latin typeface="Consolas"/>
                <a:ea typeface="Consolas"/>
                <a:cs typeface="Consolas"/>
                <a:sym typeface="Consolas"/>
              </a:rPr>
              <a:t> </a:t>
            </a:r>
            <a:r>
              <a:rPr lang="en" sz="800">
                <a:solidFill>
                  <a:srgbClr val="9CDCFE"/>
                </a:solidFill>
                <a:latin typeface="Consolas"/>
                <a:ea typeface="Consolas"/>
                <a:cs typeface="Consolas"/>
                <a:sym typeface="Consolas"/>
              </a:rPr>
              <a:t>req</a:t>
            </a:r>
            <a:r>
              <a:rPr lang="en" sz="800">
                <a:solidFill>
                  <a:srgbClr val="CCCCCC"/>
                </a:solidFill>
                <a:latin typeface="Consolas"/>
                <a:ea typeface="Consolas"/>
                <a:cs typeface="Consolas"/>
                <a:sym typeface="Consolas"/>
              </a:rPr>
              <a:t>.</a:t>
            </a:r>
            <a:r>
              <a:rPr lang="en" sz="800">
                <a:solidFill>
                  <a:srgbClr val="DCDCAA"/>
                </a:solidFill>
                <a:latin typeface="Consolas"/>
                <a:ea typeface="Consolas"/>
                <a:cs typeface="Consolas"/>
                <a:sym typeface="Consolas"/>
              </a:rPr>
              <a:t>header</a:t>
            </a:r>
            <a:r>
              <a:rPr lang="en" sz="800">
                <a:solidFill>
                  <a:srgbClr val="CCCCCC"/>
                </a:solidFill>
                <a:latin typeface="Consolas"/>
                <a:ea typeface="Consolas"/>
                <a:cs typeface="Consolas"/>
                <a:sym typeface="Consolas"/>
              </a:rPr>
              <a:t>(</a:t>
            </a:r>
            <a:r>
              <a:rPr lang="en" sz="800">
                <a:solidFill>
                  <a:srgbClr val="CE9178"/>
                </a:solidFill>
                <a:latin typeface="Consolas"/>
                <a:ea typeface="Consolas"/>
                <a:cs typeface="Consolas"/>
                <a:sym typeface="Consolas"/>
              </a:rPr>
              <a:t>"Content-Type"</a:t>
            </a:r>
            <a:r>
              <a:rPr lang="en" sz="800">
                <a:solidFill>
                  <a:srgbClr val="CCCCCC"/>
                </a:solidFill>
                <a:latin typeface="Consolas"/>
                <a:ea typeface="Consolas"/>
                <a:cs typeface="Consolas"/>
                <a:sym typeface="Consolas"/>
              </a:rPr>
              <a:t>);</a:t>
            </a:r>
            <a:endParaRPr sz="80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00">
                <a:solidFill>
                  <a:srgbClr val="CCCCCC"/>
                </a:solidFill>
                <a:latin typeface="Consolas"/>
                <a:ea typeface="Consolas"/>
                <a:cs typeface="Consolas"/>
                <a:sym typeface="Consolas"/>
              </a:rPr>
              <a:t>        </a:t>
            </a:r>
            <a:r>
              <a:rPr lang="en" sz="800">
                <a:solidFill>
                  <a:srgbClr val="569CD6"/>
                </a:solidFill>
                <a:latin typeface="Consolas"/>
                <a:ea typeface="Consolas"/>
                <a:cs typeface="Consolas"/>
                <a:sym typeface="Consolas"/>
              </a:rPr>
              <a:t>const</a:t>
            </a:r>
            <a:r>
              <a:rPr lang="en" sz="800">
                <a:solidFill>
                  <a:srgbClr val="CCCCCC"/>
                </a:solidFill>
                <a:latin typeface="Consolas"/>
                <a:ea typeface="Consolas"/>
                <a:cs typeface="Consolas"/>
                <a:sym typeface="Consolas"/>
              </a:rPr>
              <a:t> </a:t>
            </a:r>
            <a:r>
              <a:rPr lang="en" sz="800">
                <a:solidFill>
                  <a:srgbClr val="4FC1FF"/>
                </a:solidFill>
                <a:latin typeface="Consolas"/>
                <a:ea typeface="Consolas"/>
                <a:cs typeface="Consolas"/>
                <a:sym typeface="Consolas"/>
              </a:rPr>
              <a:t>timestamp</a:t>
            </a:r>
            <a:r>
              <a:rPr lang="en" sz="800">
                <a:solidFill>
                  <a:srgbClr val="CCCCCC"/>
                </a:solidFill>
                <a:latin typeface="Consolas"/>
                <a:ea typeface="Consolas"/>
                <a:cs typeface="Consolas"/>
                <a:sym typeface="Consolas"/>
              </a:rPr>
              <a:t> </a:t>
            </a:r>
            <a:r>
              <a:rPr lang="en" sz="800">
                <a:solidFill>
                  <a:srgbClr val="D4D4D4"/>
                </a:solidFill>
                <a:latin typeface="Consolas"/>
                <a:ea typeface="Consolas"/>
                <a:cs typeface="Consolas"/>
                <a:sym typeface="Consolas"/>
              </a:rPr>
              <a:t>=</a:t>
            </a:r>
            <a:r>
              <a:rPr lang="en" sz="800">
                <a:solidFill>
                  <a:srgbClr val="CCCCCC"/>
                </a:solidFill>
                <a:latin typeface="Consolas"/>
                <a:ea typeface="Consolas"/>
                <a:cs typeface="Consolas"/>
                <a:sym typeface="Consolas"/>
              </a:rPr>
              <a:t> </a:t>
            </a:r>
            <a:r>
              <a:rPr lang="en" sz="800">
                <a:solidFill>
                  <a:srgbClr val="9CDCFE"/>
                </a:solidFill>
                <a:latin typeface="Consolas"/>
                <a:ea typeface="Consolas"/>
                <a:cs typeface="Consolas"/>
                <a:sym typeface="Consolas"/>
              </a:rPr>
              <a:t>req</a:t>
            </a:r>
            <a:r>
              <a:rPr lang="en" sz="800">
                <a:solidFill>
                  <a:srgbClr val="CCCCCC"/>
                </a:solidFill>
                <a:latin typeface="Consolas"/>
                <a:ea typeface="Consolas"/>
                <a:cs typeface="Consolas"/>
                <a:sym typeface="Consolas"/>
              </a:rPr>
              <a:t>.</a:t>
            </a:r>
            <a:r>
              <a:rPr lang="en" sz="800">
                <a:solidFill>
                  <a:srgbClr val="DCDCAA"/>
                </a:solidFill>
                <a:latin typeface="Consolas"/>
                <a:ea typeface="Consolas"/>
                <a:cs typeface="Consolas"/>
                <a:sym typeface="Consolas"/>
              </a:rPr>
              <a:t>header</a:t>
            </a:r>
            <a:r>
              <a:rPr lang="en" sz="800">
                <a:solidFill>
                  <a:srgbClr val="CCCCCC"/>
                </a:solidFill>
                <a:latin typeface="Consolas"/>
                <a:ea typeface="Consolas"/>
                <a:cs typeface="Consolas"/>
                <a:sym typeface="Consolas"/>
              </a:rPr>
              <a:t>(</a:t>
            </a:r>
            <a:r>
              <a:rPr lang="en" sz="800">
                <a:solidFill>
                  <a:srgbClr val="CE9178"/>
                </a:solidFill>
                <a:latin typeface="Consolas"/>
                <a:ea typeface="Consolas"/>
                <a:cs typeface="Consolas"/>
                <a:sym typeface="Consolas"/>
              </a:rPr>
              <a:t>"X-TXC-Timestamp"</a:t>
            </a:r>
            <a:r>
              <a:rPr lang="en" sz="800">
                <a:solidFill>
                  <a:srgbClr val="CCCCCC"/>
                </a:solidFill>
                <a:latin typeface="Consolas"/>
                <a:ea typeface="Consolas"/>
                <a:cs typeface="Consolas"/>
                <a:sym typeface="Consolas"/>
              </a:rPr>
              <a:t>);</a:t>
            </a:r>
            <a:endParaRPr sz="80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00">
                <a:solidFill>
                  <a:srgbClr val="CCCCCC"/>
                </a:solidFill>
                <a:latin typeface="Consolas"/>
                <a:ea typeface="Consolas"/>
                <a:cs typeface="Consolas"/>
                <a:sym typeface="Consolas"/>
              </a:rPr>
              <a:t>        </a:t>
            </a:r>
            <a:r>
              <a:rPr lang="en" sz="800">
                <a:solidFill>
                  <a:srgbClr val="569CD6"/>
                </a:solidFill>
                <a:latin typeface="Consolas"/>
                <a:ea typeface="Consolas"/>
                <a:cs typeface="Consolas"/>
                <a:sym typeface="Consolas"/>
              </a:rPr>
              <a:t>const</a:t>
            </a:r>
            <a:r>
              <a:rPr lang="en" sz="800">
                <a:solidFill>
                  <a:srgbClr val="CCCCCC"/>
                </a:solidFill>
                <a:latin typeface="Consolas"/>
                <a:ea typeface="Consolas"/>
                <a:cs typeface="Consolas"/>
                <a:sym typeface="Consolas"/>
              </a:rPr>
              <a:t> </a:t>
            </a:r>
            <a:r>
              <a:rPr lang="en" sz="800">
                <a:solidFill>
                  <a:srgbClr val="4FC1FF"/>
                </a:solidFill>
                <a:latin typeface="Consolas"/>
                <a:ea typeface="Consolas"/>
                <a:cs typeface="Consolas"/>
                <a:sym typeface="Consolas"/>
              </a:rPr>
              <a:t>requestURI</a:t>
            </a:r>
            <a:r>
              <a:rPr lang="en" sz="800">
                <a:solidFill>
                  <a:srgbClr val="CCCCCC"/>
                </a:solidFill>
                <a:latin typeface="Consolas"/>
                <a:ea typeface="Consolas"/>
                <a:cs typeface="Consolas"/>
                <a:sym typeface="Consolas"/>
              </a:rPr>
              <a:t> </a:t>
            </a:r>
            <a:r>
              <a:rPr lang="en" sz="800">
                <a:solidFill>
                  <a:srgbClr val="D4D4D4"/>
                </a:solidFill>
                <a:latin typeface="Consolas"/>
                <a:ea typeface="Consolas"/>
                <a:cs typeface="Consolas"/>
                <a:sym typeface="Consolas"/>
              </a:rPr>
              <a:t>=</a:t>
            </a:r>
            <a:r>
              <a:rPr lang="en" sz="800">
                <a:solidFill>
                  <a:srgbClr val="CCCCCC"/>
                </a:solidFill>
                <a:latin typeface="Consolas"/>
                <a:ea typeface="Consolas"/>
                <a:cs typeface="Consolas"/>
                <a:sym typeface="Consolas"/>
              </a:rPr>
              <a:t> </a:t>
            </a:r>
            <a:r>
              <a:rPr lang="en" sz="800">
                <a:solidFill>
                  <a:srgbClr val="9CDCFE"/>
                </a:solidFill>
                <a:latin typeface="Consolas"/>
                <a:ea typeface="Consolas"/>
                <a:cs typeface="Consolas"/>
                <a:sym typeface="Consolas"/>
              </a:rPr>
              <a:t>req</a:t>
            </a:r>
            <a:r>
              <a:rPr lang="en" sz="800">
                <a:solidFill>
                  <a:srgbClr val="CCCCCC"/>
                </a:solidFill>
                <a:latin typeface="Consolas"/>
                <a:ea typeface="Consolas"/>
                <a:cs typeface="Consolas"/>
                <a:sym typeface="Consolas"/>
              </a:rPr>
              <a:t>.</a:t>
            </a:r>
            <a:r>
              <a:rPr lang="en" sz="800">
                <a:solidFill>
                  <a:srgbClr val="9CDCFE"/>
                </a:solidFill>
                <a:latin typeface="Consolas"/>
                <a:ea typeface="Consolas"/>
                <a:cs typeface="Consolas"/>
                <a:sym typeface="Consolas"/>
              </a:rPr>
              <a:t>url</a:t>
            </a:r>
            <a:r>
              <a:rPr lang="en" sz="800">
                <a:solidFill>
                  <a:srgbClr val="CCCCCC"/>
                </a:solidFill>
                <a:latin typeface="Consolas"/>
                <a:ea typeface="Consolas"/>
                <a:cs typeface="Consolas"/>
                <a:sym typeface="Consolas"/>
              </a:rPr>
              <a:t>;</a:t>
            </a:r>
            <a:endParaRPr sz="80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00">
                <a:solidFill>
                  <a:srgbClr val="CCCCCC"/>
                </a:solidFill>
                <a:latin typeface="Consolas"/>
                <a:ea typeface="Consolas"/>
                <a:cs typeface="Consolas"/>
                <a:sym typeface="Consolas"/>
              </a:rPr>
              <a:t>        </a:t>
            </a:r>
            <a:r>
              <a:rPr lang="en" sz="800">
                <a:solidFill>
                  <a:srgbClr val="569CD6"/>
                </a:solidFill>
                <a:latin typeface="Consolas"/>
                <a:ea typeface="Consolas"/>
                <a:cs typeface="Consolas"/>
                <a:sym typeface="Consolas"/>
              </a:rPr>
              <a:t>const</a:t>
            </a:r>
            <a:r>
              <a:rPr lang="en" sz="800">
                <a:solidFill>
                  <a:srgbClr val="CCCCCC"/>
                </a:solidFill>
                <a:latin typeface="Consolas"/>
                <a:ea typeface="Consolas"/>
                <a:cs typeface="Consolas"/>
                <a:sym typeface="Consolas"/>
              </a:rPr>
              <a:t> </a:t>
            </a:r>
            <a:r>
              <a:rPr lang="en" sz="800">
                <a:solidFill>
                  <a:srgbClr val="4FC1FF"/>
                </a:solidFill>
                <a:latin typeface="Consolas"/>
                <a:ea typeface="Consolas"/>
                <a:cs typeface="Consolas"/>
                <a:sym typeface="Consolas"/>
              </a:rPr>
              <a:t>nonce</a:t>
            </a:r>
            <a:r>
              <a:rPr lang="en" sz="800">
                <a:solidFill>
                  <a:srgbClr val="CCCCCC"/>
                </a:solidFill>
                <a:latin typeface="Consolas"/>
                <a:ea typeface="Consolas"/>
                <a:cs typeface="Consolas"/>
                <a:sym typeface="Consolas"/>
              </a:rPr>
              <a:t> </a:t>
            </a:r>
            <a:r>
              <a:rPr lang="en" sz="800">
                <a:solidFill>
                  <a:srgbClr val="D4D4D4"/>
                </a:solidFill>
                <a:latin typeface="Consolas"/>
                <a:ea typeface="Consolas"/>
                <a:cs typeface="Consolas"/>
                <a:sym typeface="Consolas"/>
              </a:rPr>
              <a:t>=</a:t>
            </a:r>
            <a:r>
              <a:rPr lang="en" sz="800">
                <a:solidFill>
                  <a:srgbClr val="CCCCCC"/>
                </a:solidFill>
                <a:latin typeface="Consolas"/>
                <a:ea typeface="Consolas"/>
                <a:cs typeface="Consolas"/>
                <a:sym typeface="Consolas"/>
              </a:rPr>
              <a:t> </a:t>
            </a:r>
            <a:r>
              <a:rPr lang="en" sz="800">
                <a:solidFill>
                  <a:srgbClr val="9CDCFE"/>
                </a:solidFill>
                <a:latin typeface="Consolas"/>
                <a:ea typeface="Consolas"/>
                <a:cs typeface="Consolas"/>
                <a:sym typeface="Consolas"/>
              </a:rPr>
              <a:t>req</a:t>
            </a:r>
            <a:r>
              <a:rPr lang="en" sz="800">
                <a:solidFill>
                  <a:srgbClr val="CCCCCC"/>
                </a:solidFill>
                <a:latin typeface="Consolas"/>
                <a:ea typeface="Consolas"/>
                <a:cs typeface="Consolas"/>
                <a:sym typeface="Consolas"/>
              </a:rPr>
              <a:t>.</a:t>
            </a:r>
            <a:r>
              <a:rPr lang="en" sz="800">
                <a:solidFill>
                  <a:srgbClr val="DCDCAA"/>
                </a:solidFill>
                <a:latin typeface="Consolas"/>
                <a:ea typeface="Consolas"/>
                <a:cs typeface="Consolas"/>
                <a:sym typeface="Consolas"/>
              </a:rPr>
              <a:t>header</a:t>
            </a:r>
            <a:r>
              <a:rPr lang="en" sz="800">
                <a:solidFill>
                  <a:srgbClr val="CCCCCC"/>
                </a:solidFill>
                <a:latin typeface="Consolas"/>
                <a:ea typeface="Consolas"/>
                <a:cs typeface="Consolas"/>
                <a:sym typeface="Consolas"/>
              </a:rPr>
              <a:t>(</a:t>
            </a:r>
            <a:r>
              <a:rPr lang="en" sz="800">
                <a:solidFill>
                  <a:srgbClr val="CE9178"/>
                </a:solidFill>
                <a:latin typeface="Consolas"/>
                <a:ea typeface="Consolas"/>
                <a:cs typeface="Consolas"/>
                <a:sym typeface="Consolas"/>
              </a:rPr>
              <a:t>"X-TXC-Nonce"</a:t>
            </a:r>
            <a:r>
              <a:rPr lang="en" sz="800">
                <a:solidFill>
                  <a:srgbClr val="CCCCCC"/>
                </a:solidFill>
                <a:latin typeface="Consolas"/>
                <a:ea typeface="Consolas"/>
                <a:cs typeface="Consolas"/>
                <a:sym typeface="Consolas"/>
              </a:rPr>
              <a:t>);</a:t>
            </a:r>
            <a:endParaRPr sz="80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t/>
            </a:r>
            <a:endParaRPr sz="80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00">
                <a:solidFill>
                  <a:srgbClr val="CCCCCC"/>
                </a:solidFill>
                <a:latin typeface="Consolas"/>
                <a:ea typeface="Consolas"/>
                <a:cs typeface="Consolas"/>
                <a:sym typeface="Consolas"/>
              </a:rPr>
              <a:t>        </a:t>
            </a:r>
            <a:r>
              <a:rPr lang="en" sz="800">
                <a:solidFill>
                  <a:srgbClr val="569CD6"/>
                </a:solidFill>
                <a:latin typeface="Consolas"/>
                <a:ea typeface="Consolas"/>
                <a:cs typeface="Consolas"/>
                <a:sym typeface="Consolas"/>
              </a:rPr>
              <a:t>const</a:t>
            </a:r>
            <a:r>
              <a:rPr lang="en" sz="800">
                <a:solidFill>
                  <a:srgbClr val="CCCCCC"/>
                </a:solidFill>
                <a:latin typeface="Consolas"/>
                <a:ea typeface="Consolas"/>
                <a:cs typeface="Consolas"/>
                <a:sym typeface="Consolas"/>
              </a:rPr>
              <a:t> </a:t>
            </a:r>
            <a:r>
              <a:rPr lang="en" sz="800">
                <a:solidFill>
                  <a:srgbClr val="4FC1FF"/>
                </a:solidFill>
                <a:latin typeface="Consolas"/>
                <a:ea typeface="Consolas"/>
                <a:cs typeface="Consolas"/>
                <a:sym typeface="Consolas"/>
              </a:rPr>
              <a:t>authorizationHeader</a:t>
            </a:r>
            <a:r>
              <a:rPr lang="en" sz="800">
                <a:solidFill>
                  <a:srgbClr val="CCCCCC"/>
                </a:solidFill>
                <a:latin typeface="Consolas"/>
                <a:ea typeface="Consolas"/>
                <a:cs typeface="Consolas"/>
                <a:sym typeface="Consolas"/>
              </a:rPr>
              <a:t> </a:t>
            </a:r>
            <a:r>
              <a:rPr lang="en" sz="800">
                <a:solidFill>
                  <a:srgbClr val="D4D4D4"/>
                </a:solidFill>
                <a:latin typeface="Consolas"/>
                <a:ea typeface="Consolas"/>
                <a:cs typeface="Consolas"/>
                <a:sym typeface="Consolas"/>
              </a:rPr>
              <a:t>=</a:t>
            </a:r>
            <a:r>
              <a:rPr lang="en" sz="800">
                <a:solidFill>
                  <a:srgbClr val="CCCCCC"/>
                </a:solidFill>
                <a:latin typeface="Consolas"/>
                <a:ea typeface="Consolas"/>
                <a:cs typeface="Consolas"/>
                <a:sym typeface="Consolas"/>
              </a:rPr>
              <a:t> </a:t>
            </a:r>
            <a:r>
              <a:rPr lang="en" sz="800">
                <a:solidFill>
                  <a:srgbClr val="9CDCFE"/>
                </a:solidFill>
                <a:latin typeface="Consolas"/>
                <a:ea typeface="Consolas"/>
                <a:cs typeface="Consolas"/>
                <a:sym typeface="Consolas"/>
              </a:rPr>
              <a:t>req</a:t>
            </a:r>
            <a:r>
              <a:rPr lang="en" sz="800">
                <a:solidFill>
                  <a:srgbClr val="CCCCCC"/>
                </a:solidFill>
                <a:latin typeface="Consolas"/>
                <a:ea typeface="Consolas"/>
                <a:cs typeface="Consolas"/>
                <a:sym typeface="Consolas"/>
              </a:rPr>
              <a:t>.</a:t>
            </a:r>
            <a:r>
              <a:rPr lang="en" sz="800">
                <a:solidFill>
                  <a:srgbClr val="DCDCAA"/>
                </a:solidFill>
                <a:latin typeface="Consolas"/>
                <a:ea typeface="Consolas"/>
                <a:cs typeface="Consolas"/>
                <a:sym typeface="Consolas"/>
              </a:rPr>
              <a:t>header</a:t>
            </a:r>
            <a:r>
              <a:rPr lang="en" sz="800">
                <a:solidFill>
                  <a:srgbClr val="CCCCCC"/>
                </a:solidFill>
                <a:latin typeface="Consolas"/>
                <a:ea typeface="Consolas"/>
                <a:cs typeface="Consolas"/>
                <a:sym typeface="Consolas"/>
              </a:rPr>
              <a:t>(</a:t>
            </a:r>
            <a:r>
              <a:rPr lang="en" sz="800">
                <a:solidFill>
                  <a:srgbClr val="CE9178"/>
                </a:solidFill>
                <a:latin typeface="Consolas"/>
                <a:ea typeface="Consolas"/>
                <a:cs typeface="Consolas"/>
                <a:sym typeface="Consolas"/>
              </a:rPr>
              <a:t>"Authorization"</a:t>
            </a:r>
            <a:r>
              <a:rPr lang="en" sz="800">
                <a:solidFill>
                  <a:srgbClr val="CCCCCC"/>
                </a:solidFill>
                <a:latin typeface="Consolas"/>
                <a:ea typeface="Consolas"/>
                <a:cs typeface="Consolas"/>
                <a:sym typeface="Consolas"/>
              </a:rPr>
              <a:t>);</a:t>
            </a:r>
            <a:endParaRPr sz="80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00">
                <a:solidFill>
                  <a:srgbClr val="CCCCCC"/>
                </a:solidFill>
                <a:latin typeface="Consolas"/>
                <a:ea typeface="Consolas"/>
                <a:cs typeface="Consolas"/>
                <a:sym typeface="Consolas"/>
              </a:rPr>
              <a:t>        </a:t>
            </a:r>
            <a:r>
              <a:rPr lang="en" sz="800">
                <a:solidFill>
                  <a:srgbClr val="569CD6"/>
                </a:solidFill>
                <a:latin typeface="Consolas"/>
                <a:ea typeface="Consolas"/>
                <a:cs typeface="Consolas"/>
                <a:sym typeface="Consolas"/>
              </a:rPr>
              <a:t>const</a:t>
            </a:r>
            <a:r>
              <a:rPr lang="en" sz="800">
                <a:solidFill>
                  <a:srgbClr val="CCCCCC"/>
                </a:solidFill>
                <a:latin typeface="Consolas"/>
                <a:ea typeface="Consolas"/>
                <a:cs typeface="Consolas"/>
                <a:sym typeface="Consolas"/>
              </a:rPr>
              <a:t> </a:t>
            </a:r>
            <a:r>
              <a:rPr lang="en" sz="800">
                <a:solidFill>
                  <a:srgbClr val="4FC1FF"/>
                </a:solidFill>
                <a:latin typeface="Consolas"/>
                <a:ea typeface="Consolas"/>
                <a:cs typeface="Consolas"/>
                <a:sym typeface="Consolas"/>
              </a:rPr>
              <a:t>clientSignature</a:t>
            </a:r>
            <a:r>
              <a:rPr lang="en" sz="800">
                <a:solidFill>
                  <a:srgbClr val="CCCCCC"/>
                </a:solidFill>
                <a:latin typeface="Consolas"/>
                <a:ea typeface="Consolas"/>
                <a:cs typeface="Consolas"/>
                <a:sym typeface="Consolas"/>
              </a:rPr>
              <a:t> </a:t>
            </a:r>
            <a:r>
              <a:rPr lang="en" sz="800">
                <a:solidFill>
                  <a:srgbClr val="D4D4D4"/>
                </a:solidFill>
                <a:latin typeface="Consolas"/>
                <a:ea typeface="Consolas"/>
                <a:cs typeface="Consolas"/>
                <a:sym typeface="Consolas"/>
              </a:rPr>
              <a:t>=</a:t>
            </a:r>
            <a:r>
              <a:rPr lang="en" sz="800">
                <a:solidFill>
                  <a:srgbClr val="CCCCCC"/>
                </a:solidFill>
                <a:latin typeface="Consolas"/>
                <a:ea typeface="Consolas"/>
                <a:cs typeface="Consolas"/>
                <a:sym typeface="Consolas"/>
              </a:rPr>
              <a:t> </a:t>
            </a:r>
            <a:r>
              <a:rPr lang="en" sz="800">
                <a:solidFill>
                  <a:srgbClr val="4FC1FF"/>
                </a:solidFill>
                <a:latin typeface="Consolas"/>
                <a:ea typeface="Consolas"/>
                <a:cs typeface="Consolas"/>
                <a:sym typeface="Consolas"/>
              </a:rPr>
              <a:t>authorizationHeader</a:t>
            </a:r>
            <a:r>
              <a:rPr lang="en" sz="800">
                <a:solidFill>
                  <a:srgbClr val="CCCCCC"/>
                </a:solidFill>
                <a:latin typeface="Consolas"/>
                <a:ea typeface="Consolas"/>
                <a:cs typeface="Consolas"/>
                <a:sym typeface="Consolas"/>
              </a:rPr>
              <a:t>.</a:t>
            </a:r>
            <a:r>
              <a:rPr lang="en" sz="800">
                <a:solidFill>
                  <a:srgbClr val="DCDCAA"/>
                </a:solidFill>
                <a:latin typeface="Consolas"/>
                <a:ea typeface="Consolas"/>
                <a:cs typeface="Consolas"/>
                <a:sym typeface="Consolas"/>
              </a:rPr>
              <a:t>split</a:t>
            </a:r>
            <a:r>
              <a:rPr lang="en" sz="800">
                <a:solidFill>
                  <a:srgbClr val="CCCCCC"/>
                </a:solidFill>
                <a:latin typeface="Consolas"/>
                <a:ea typeface="Consolas"/>
                <a:cs typeface="Consolas"/>
                <a:sym typeface="Consolas"/>
              </a:rPr>
              <a:t>(</a:t>
            </a:r>
            <a:r>
              <a:rPr lang="en" sz="800">
                <a:solidFill>
                  <a:srgbClr val="CE9178"/>
                </a:solidFill>
                <a:latin typeface="Consolas"/>
                <a:ea typeface="Consolas"/>
                <a:cs typeface="Consolas"/>
                <a:sym typeface="Consolas"/>
              </a:rPr>
              <a:t>' '</a:t>
            </a:r>
            <a:r>
              <a:rPr lang="en" sz="800">
                <a:solidFill>
                  <a:srgbClr val="CCCCCC"/>
                </a:solidFill>
                <a:latin typeface="Consolas"/>
                <a:ea typeface="Consolas"/>
                <a:cs typeface="Consolas"/>
                <a:sym typeface="Consolas"/>
              </a:rPr>
              <a:t>)[</a:t>
            </a:r>
            <a:r>
              <a:rPr lang="en" sz="800">
                <a:solidFill>
                  <a:srgbClr val="B5CEA8"/>
                </a:solidFill>
                <a:latin typeface="Consolas"/>
                <a:ea typeface="Consolas"/>
                <a:cs typeface="Consolas"/>
                <a:sym typeface="Consolas"/>
              </a:rPr>
              <a:t>1</a:t>
            </a:r>
            <a:r>
              <a:rPr lang="en" sz="800">
                <a:solidFill>
                  <a:srgbClr val="CCCCCC"/>
                </a:solidFill>
                <a:latin typeface="Consolas"/>
                <a:ea typeface="Consolas"/>
                <a:cs typeface="Consolas"/>
                <a:sym typeface="Consolas"/>
              </a:rPr>
              <a:t>].</a:t>
            </a:r>
            <a:r>
              <a:rPr lang="en" sz="800">
                <a:solidFill>
                  <a:srgbClr val="DCDCAA"/>
                </a:solidFill>
                <a:latin typeface="Consolas"/>
                <a:ea typeface="Consolas"/>
                <a:cs typeface="Consolas"/>
                <a:sym typeface="Consolas"/>
              </a:rPr>
              <a:t>split</a:t>
            </a:r>
            <a:r>
              <a:rPr lang="en" sz="800">
                <a:solidFill>
                  <a:srgbClr val="CCCCCC"/>
                </a:solidFill>
                <a:latin typeface="Consolas"/>
                <a:ea typeface="Consolas"/>
                <a:cs typeface="Consolas"/>
                <a:sym typeface="Consolas"/>
              </a:rPr>
              <a:t>(</a:t>
            </a:r>
            <a:r>
              <a:rPr lang="en" sz="800">
                <a:solidFill>
                  <a:srgbClr val="CE9178"/>
                </a:solidFill>
                <a:latin typeface="Consolas"/>
                <a:ea typeface="Consolas"/>
                <a:cs typeface="Consolas"/>
                <a:sym typeface="Consolas"/>
              </a:rPr>
              <a:t>":"</a:t>
            </a:r>
            <a:r>
              <a:rPr lang="en" sz="800">
                <a:solidFill>
                  <a:srgbClr val="CCCCCC"/>
                </a:solidFill>
                <a:latin typeface="Consolas"/>
                <a:ea typeface="Consolas"/>
                <a:cs typeface="Consolas"/>
                <a:sym typeface="Consolas"/>
              </a:rPr>
              <a:t>)[</a:t>
            </a:r>
            <a:r>
              <a:rPr lang="en" sz="800">
                <a:solidFill>
                  <a:srgbClr val="B5CEA8"/>
                </a:solidFill>
                <a:latin typeface="Consolas"/>
                <a:ea typeface="Consolas"/>
                <a:cs typeface="Consolas"/>
                <a:sym typeface="Consolas"/>
              </a:rPr>
              <a:t>1</a:t>
            </a:r>
            <a:r>
              <a:rPr lang="en" sz="800">
                <a:solidFill>
                  <a:srgbClr val="CCCCCC"/>
                </a:solidFill>
                <a:latin typeface="Consolas"/>
                <a:ea typeface="Consolas"/>
                <a:cs typeface="Consolas"/>
                <a:sym typeface="Consolas"/>
              </a:rPr>
              <a:t>];</a:t>
            </a:r>
            <a:endParaRPr sz="80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t/>
            </a:r>
            <a:endParaRPr sz="80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00">
                <a:solidFill>
                  <a:srgbClr val="CCCCCC"/>
                </a:solidFill>
                <a:latin typeface="Consolas"/>
                <a:ea typeface="Consolas"/>
                <a:cs typeface="Consolas"/>
                <a:sym typeface="Consolas"/>
              </a:rPr>
              <a:t>        </a:t>
            </a:r>
            <a:r>
              <a:rPr lang="en" sz="800">
                <a:solidFill>
                  <a:srgbClr val="569CD6"/>
                </a:solidFill>
                <a:latin typeface="Consolas"/>
                <a:ea typeface="Consolas"/>
                <a:cs typeface="Consolas"/>
                <a:sym typeface="Consolas"/>
              </a:rPr>
              <a:t>const</a:t>
            </a:r>
            <a:r>
              <a:rPr lang="en" sz="800">
                <a:solidFill>
                  <a:srgbClr val="CCCCCC"/>
                </a:solidFill>
                <a:latin typeface="Consolas"/>
                <a:ea typeface="Consolas"/>
                <a:cs typeface="Consolas"/>
                <a:sym typeface="Consolas"/>
              </a:rPr>
              <a:t> </a:t>
            </a:r>
            <a:r>
              <a:rPr lang="en" sz="800">
                <a:solidFill>
                  <a:srgbClr val="4FC1FF"/>
                </a:solidFill>
                <a:latin typeface="Consolas"/>
                <a:ea typeface="Consolas"/>
                <a:cs typeface="Consolas"/>
                <a:sym typeface="Consolas"/>
              </a:rPr>
              <a:t>expectedSignature</a:t>
            </a:r>
            <a:r>
              <a:rPr lang="en" sz="800">
                <a:solidFill>
                  <a:srgbClr val="CCCCCC"/>
                </a:solidFill>
                <a:latin typeface="Consolas"/>
                <a:ea typeface="Consolas"/>
                <a:cs typeface="Consolas"/>
                <a:sym typeface="Consolas"/>
              </a:rPr>
              <a:t> </a:t>
            </a:r>
            <a:r>
              <a:rPr lang="en" sz="800">
                <a:solidFill>
                  <a:srgbClr val="D4D4D4"/>
                </a:solidFill>
                <a:latin typeface="Consolas"/>
                <a:ea typeface="Consolas"/>
                <a:cs typeface="Consolas"/>
                <a:sym typeface="Consolas"/>
              </a:rPr>
              <a:t>=</a:t>
            </a:r>
            <a:r>
              <a:rPr lang="en" sz="800">
                <a:solidFill>
                  <a:srgbClr val="CCCCCC"/>
                </a:solidFill>
                <a:latin typeface="Consolas"/>
                <a:ea typeface="Consolas"/>
                <a:cs typeface="Consolas"/>
                <a:sym typeface="Consolas"/>
              </a:rPr>
              <a:t> </a:t>
            </a:r>
            <a:r>
              <a:rPr lang="en" sz="800">
                <a:solidFill>
                  <a:srgbClr val="569CD6"/>
                </a:solidFill>
                <a:latin typeface="Consolas"/>
                <a:ea typeface="Consolas"/>
                <a:cs typeface="Consolas"/>
                <a:sym typeface="Consolas"/>
              </a:rPr>
              <a:t>this</a:t>
            </a:r>
            <a:r>
              <a:rPr lang="en" sz="800">
                <a:solidFill>
                  <a:srgbClr val="CCCCCC"/>
                </a:solidFill>
                <a:latin typeface="Consolas"/>
                <a:ea typeface="Consolas"/>
                <a:cs typeface="Consolas"/>
                <a:sym typeface="Consolas"/>
              </a:rPr>
              <a:t>.</a:t>
            </a:r>
            <a:r>
              <a:rPr lang="en" sz="800">
                <a:solidFill>
                  <a:srgbClr val="DCDCAA"/>
                </a:solidFill>
                <a:latin typeface="Consolas"/>
                <a:ea typeface="Consolas"/>
                <a:cs typeface="Consolas"/>
                <a:sym typeface="Consolas"/>
              </a:rPr>
              <a:t>generateSignature</a:t>
            </a:r>
            <a:r>
              <a:rPr lang="en" sz="800">
                <a:solidFill>
                  <a:srgbClr val="CCCCCC"/>
                </a:solidFill>
                <a:latin typeface="Consolas"/>
                <a:ea typeface="Consolas"/>
                <a:cs typeface="Consolas"/>
                <a:sym typeface="Consolas"/>
              </a:rPr>
              <a:t>(</a:t>
            </a:r>
            <a:r>
              <a:rPr lang="en" sz="800">
                <a:solidFill>
                  <a:srgbClr val="4FC1FF"/>
                </a:solidFill>
                <a:latin typeface="Consolas"/>
                <a:ea typeface="Consolas"/>
                <a:cs typeface="Consolas"/>
                <a:sym typeface="Consolas"/>
              </a:rPr>
              <a:t>secretKey</a:t>
            </a:r>
            <a:r>
              <a:rPr lang="en" sz="800">
                <a:solidFill>
                  <a:srgbClr val="CCCCCC"/>
                </a:solidFill>
                <a:latin typeface="Consolas"/>
                <a:ea typeface="Consolas"/>
                <a:cs typeface="Consolas"/>
                <a:sym typeface="Consolas"/>
              </a:rPr>
              <a:t>, </a:t>
            </a:r>
            <a:r>
              <a:rPr lang="en" sz="800">
                <a:solidFill>
                  <a:srgbClr val="4FC1FF"/>
                </a:solidFill>
                <a:latin typeface="Consolas"/>
                <a:ea typeface="Consolas"/>
                <a:cs typeface="Consolas"/>
                <a:sym typeface="Consolas"/>
              </a:rPr>
              <a:t>verb</a:t>
            </a:r>
            <a:r>
              <a:rPr lang="en" sz="800">
                <a:solidFill>
                  <a:srgbClr val="CCCCCC"/>
                </a:solidFill>
                <a:latin typeface="Consolas"/>
                <a:ea typeface="Consolas"/>
                <a:cs typeface="Consolas"/>
                <a:sym typeface="Consolas"/>
              </a:rPr>
              <a:t>, </a:t>
            </a:r>
            <a:r>
              <a:rPr lang="en" sz="800">
                <a:solidFill>
                  <a:srgbClr val="4FC1FF"/>
                </a:solidFill>
                <a:latin typeface="Consolas"/>
                <a:ea typeface="Consolas"/>
                <a:cs typeface="Consolas"/>
                <a:sym typeface="Consolas"/>
              </a:rPr>
              <a:t>body</a:t>
            </a:r>
            <a:r>
              <a:rPr lang="en" sz="800">
                <a:solidFill>
                  <a:srgbClr val="CCCCCC"/>
                </a:solidFill>
                <a:latin typeface="Consolas"/>
                <a:ea typeface="Consolas"/>
                <a:cs typeface="Consolas"/>
                <a:sym typeface="Consolas"/>
              </a:rPr>
              <a:t>, </a:t>
            </a:r>
            <a:r>
              <a:rPr lang="en" sz="800">
                <a:solidFill>
                  <a:srgbClr val="4FC1FF"/>
                </a:solidFill>
                <a:latin typeface="Consolas"/>
                <a:ea typeface="Consolas"/>
                <a:cs typeface="Consolas"/>
                <a:sym typeface="Consolas"/>
              </a:rPr>
              <a:t>contentType</a:t>
            </a:r>
            <a:r>
              <a:rPr lang="en" sz="800">
                <a:solidFill>
                  <a:srgbClr val="CCCCCC"/>
                </a:solidFill>
                <a:latin typeface="Consolas"/>
                <a:ea typeface="Consolas"/>
                <a:cs typeface="Consolas"/>
                <a:sym typeface="Consolas"/>
              </a:rPr>
              <a:t>, </a:t>
            </a:r>
            <a:r>
              <a:rPr lang="en" sz="800">
                <a:solidFill>
                  <a:srgbClr val="4FC1FF"/>
                </a:solidFill>
                <a:latin typeface="Consolas"/>
                <a:ea typeface="Consolas"/>
                <a:cs typeface="Consolas"/>
                <a:sym typeface="Consolas"/>
              </a:rPr>
              <a:t>requestURI</a:t>
            </a:r>
            <a:r>
              <a:rPr lang="en" sz="800">
                <a:solidFill>
                  <a:srgbClr val="CCCCCC"/>
                </a:solidFill>
                <a:latin typeface="Consolas"/>
                <a:ea typeface="Consolas"/>
                <a:cs typeface="Consolas"/>
                <a:sym typeface="Consolas"/>
              </a:rPr>
              <a:t>, </a:t>
            </a:r>
            <a:r>
              <a:rPr lang="en" sz="800">
                <a:solidFill>
                  <a:srgbClr val="4FC1FF"/>
                </a:solidFill>
                <a:latin typeface="Consolas"/>
                <a:ea typeface="Consolas"/>
                <a:cs typeface="Consolas"/>
                <a:sym typeface="Consolas"/>
              </a:rPr>
              <a:t>timestamp</a:t>
            </a:r>
            <a:r>
              <a:rPr lang="en" sz="800">
                <a:solidFill>
                  <a:srgbClr val="CCCCCC"/>
                </a:solidFill>
                <a:latin typeface="Consolas"/>
                <a:ea typeface="Consolas"/>
                <a:cs typeface="Consolas"/>
                <a:sym typeface="Consolas"/>
              </a:rPr>
              <a:t>, </a:t>
            </a:r>
            <a:r>
              <a:rPr lang="en" sz="800">
                <a:solidFill>
                  <a:srgbClr val="4FC1FF"/>
                </a:solidFill>
                <a:latin typeface="Consolas"/>
                <a:ea typeface="Consolas"/>
                <a:cs typeface="Consolas"/>
                <a:sym typeface="Consolas"/>
              </a:rPr>
              <a:t>nonce</a:t>
            </a:r>
            <a:r>
              <a:rPr lang="en" sz="800">
                <a:solidFill>
                  <a:srgbClr val="CCCCCC"/>
                </a:solidFill>
                <a:latin typeface="Consolas"/>
                <a:ea typeface="Consolas"/>
                <a:cs typeface="Consolas"/>
                <a:sym typeface="Consolas"/>
              </a:rPr>
              <a:t>);</a:t>
            </a:r>
            <a:endParaRPr sz="80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t/>
            </a:r>
            <a:endParaRPr sz="80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00">
                <a:solidFill>
                  <a:srgbClr val="CCCCCC"/>
                </a:solidFill>
                <a:latin typeface="Consolas"/>
                <a:ea typeface="Consolas"/>
                <a:cs typeface="Consolas"/>
                <a:sym typeface="Consolas"/>
              </a:rPr>
              <a:t>        </a:t>
            </a:r>
            <a:r>
              <a:rPr lang="en" sz="800">
                <a:solidFill>
                  <a:srgbClr val="C586C0"/>
                </a:solidFill>
                <a:latin typeface="Consolas"/>
                <a:ea typeface="Consolas"/>
                <a:cs typeface="Consolas"/>
                <a:sym typeface="Consolas"/>
              </a:rPr>
              <a:t>if</a:t>
            </a:r>
            <a:r>
              <a:rPr lang="en" sz="800">
                <a:solidFill>
                  <a:srgbClr val="CCCCCC"/>
                </a:solidFill>
                <a:latin typeface="Consolas"/>
                <a:ea typeface="Consolas"/>
                <a:cs typeface="Consolas"/>
                <a:sym typeface="Consolas"/>
              </a:rPr>
              <a:t> (</a:t>
            </a:r>
            <a:r>
              <a:rPr lang="en" sz="800">
                <a:solidFill>
                  <a:srgbClr val="4FC1FF"/>
                </a:solidFill>
                <a:latin typeface="Consolas"/>
                <a:ea typeface="Consolas"/>
                <a:cs typeface="Consolas"/>
                <a:sym typeface="Consolas"/>
              </a:rPr>
              <a:t>clientSignature</a:t>
            </a:r>
            <a:r>
              <a:rPr lang="en" sz="800">
                <a:solidFill>
                  <a:srgbClr val="CCCCCC"/>
                </a:solidFill>
                <a:latin typeface="Consolas"/>
                <a:ea typeface="Consolas"/>
                <a:cs typeface="Consolas"/>
                <a:sym typeface="Consolas"/>
              </a:rPr>
              <a:t> </a:t>
            </a:r>
            <a:r>
              <a:rPr lang="en" sz="800">
                <a:solidFill>
                  <a:srgbClr val="D4D4D4"/>
                </a:solidFill>
                <a:latin typeface="Consolas"/>
                <a:ea typeface="Consolas"/>
                <a:cs typeface="Consolas"/>
                <a:sym typeface="Consolas"/>
              </a:rPr>
              <a:t>===</a:t>
            </a:r>
            <a:r>
              <a:rPr lang="en" sz="800">
                <a:solidFill>
                  <a:srgbClr val="CCCCCC"/>
                </a:solidFill>
                <a:latin typeface="Consolas"/>
                <a:ea typeface="Consolas"/>
                <a:cs typeface="Consolas"/>
                <a:sym typeface="Consolas"/>
              </a:rPr>
              <a:t> </a:t>
            </a:r>
            <a:r>
              <a:rPr lang="en" sz="800">
                <a:solidFill>
                  <a:srgbClr val="4FC1FF"/>
                </a:solidFill>
                <a:latin typeface="Consolas"/>
                <a:ea typeface="Consolas"/>
                <a:cs typeface="Consolas"/>
                <a:sym typeface="Consolas"/>
              </a:rPr>
              <a:t>expectedSignature</a:t>
            </a:r>
            <a:r>
              <a:rPr lang="en" sz="800">
                <a:solidFill>
                  <a:srgbClr val="CCCCCC"/>
                </a:solidFill>
                <a:latin typeface="Consolas"/>
                <a:ea typeface="Consolas"/>
                <a:cs typeface="Consolas"/>
                <a:sym typeface="Consolas"/>
              </a:rPr>
              <a:t>) {</a:t>
            </a:r>
            <a:endParaRPr sz="80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00">
                <a:solidFill>
                  <a:srgbClr val="CCCCCC"/>
                </a:solidFill>
                <a:latin typeface="Consolas"/>
                <a:ea typeface="Consolas"/>
                <a:cs typeface="Consolas"/>
                <a:sym typeface="Consolas"/>
              </a:rPr>
              <a:t>            </a:t>
            </a:r>
            <a:r>
              <a:rPr lang="en" sz="800">
                <a:solidFill>
                  <a:srgbClr val="C586C0"/>
                </a:solidFill>
                <a:latin typeface="Consolas"/>
                <a:ea typeface="Consolas"/>
                <a:cs typeface="Consolas"/>
                <a:sym typeface="Consolas"/>
              </a:rPr>
              <a:t>return</a:t>
            </a:r>
            <a:r>
              <a:rPr lang="en" sz="800">
                <a:solidFill>
                  <a:srgbClr val="CCCCCC"/>
                </a:solidFill>
                <a:latin typeface="Consolas"/>
                <a:ea typeface="Consolas"/>
                <a:cs typeface="Consolas"/>
                <a:sym typeface="Consolas"/>
              </a:rPr>
              <a:t> </a:t>
            </a:r>
            <a:r>
              <a:rPr lang="en" sz="800">
                <a:solidFill>
                  <a:srgbClr val="569CD6"/>
                </a:solidFill>
                <a:latin typeface="Consolas"/>
                <a:ea typeface="Consolas"/>
                <a:cs typeface="Consolas"/>
                <a:sym typeface="Consolas"/>
              </a:rPr>
              <a:t>this</a:t>
            </a:r>
            <a:r>
              <a:rPr lang="en" sz="800">
                <a:solidFill>
                  <a:srgbClr val="CCCCCC"/>
                </a:solidFill>
                <a:latin typeface="Consolas"/>
                <a:ea typeface="Consolas"/>
                <a:cs typeface="Consolas"/>
                <a:sym typeface="Consolas"/>
              </a:rPr>
              <a:t>.</a:t>
            </a:r>
            <a:r>
              <a:rPr lang="en" sz="800">
                <a:solidFill>
                  <a:srgbClr val="9CDCFE"/>
                </a:solidFill>
                <a:latin typeface="Consolas"/>
                <a:ea typeface="Consolas"/>
                <a:cs typeface="Consolas"/>
                <a:sym typeface="Consolas"/>
              </a:rPr>
              <a:t>authenticatedReturn</a:t>
            </a:r>
            <a:r>
              <a:rPr lang="en" sz="800">
                <a:solidFill>
                  <a:srgbClr val="CCCCCC"/>
                </a:solidFill>
                <a:latin typeface="Consolas"/>
                <a:ea typeface="Consolas"/>
                <a:cs typeface="Consolas"/>
                <a:sym typeface="Consolas"/>
              </a:rPr>
              <a:t>;</a:t>
            </a:r>
            <a:endParaRPr sz="80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00">
                <a:solidFill>
                  <a:srgbClr val="CCCCCC"/>
                </a:solidFill>
                <a:latin typeface="Consolas"/>
                <a:ea typeface="Consolas"/>
                <a:cs typeface="Consolas"/>
                <a:sym typeface="Consolas"/>
              </a:rPr>
              <a:t>        } </a:t>
            </a:r>
            <a:r>
              <a:rPr lang="en" sz="800">
                <a:solidFill>
                  <a:srgbClr val="C586C0"/>
                </a:solidFill>
                <a:latin typeface="Consolas"/>
                <a:ea typeface="Consolas"/>
                <a:cs typeface="Consolas"/>
                <a:sym typeface="Consolas"/>
              </a:rPr>
              <a:t>else</a:t>
            </a:r>
            <a:r>
              <a:rPr lang="en" sz="800">
                <a:solidFill>
                  <a:srgbClr val="CCCCCC"/>
                </a:solidFill>
                <a:latin typeface="Consolas"/>
                <a:ea typeface="Consolas"/>
                <a:cs typeface="Consolas"/>
                <a:sym typeface="Consolas"/>
              </a:rPr>
              <a:t> {</a:t>
            </a:r>
            <a:endParaRPr sz="80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00">
                <a:solidFill>
                  <a:srgbClr val="CCCCCC"/>
                </a:solidFill>
                <a:latin typeface="Consolas"/>
                <a:ea typeface="Consolas"/>
                <a:cs typeface="Consolas"/>
                <a:sym typeface="Consolas"/>
              </a:rPr>
              <a:t>            </a:t>
            </a:r>
            <a:r>
              <a:rPr lang="en" sz="800">
                <a:solidFill>
                  <a:srgbClr val="C586C0"/>
                </a:solidFill>
                <a:latin typeface="Consolas"/>
                <a:ea typeface="Consolas"/>
                <a:cs typeface="Consolas"/>
                <a:sym typeface="Consolas"/>
              </a:rPr>
              <a:t>return</a:t>
            </a:r>
            <a:r>
              <a:rPr lang="en" sz="800">
                <a:solidFill>
                  <a:srgbClr val="CCCCCC"/>
                </a:solidFill>
                <a:latin typeface="Consolas"/>
                <a:ea typeface="Consolas"/>
                <a:cs typeface="Consolas"/>
                <a:sym typeface="Consolas"/>
              </a:rPr>
              <a:t> </a:t>
            </a:r>
            <a:r>
              <a:rPr lang="en" sz="800">
                <a:solidFill>
                  <a:srgbClr val="569CD6"/>
                </a:solidFill>
                <a:latin typeface="Consolas"/>
                <a:ea typeface="Consolas"/>
                <a:cs typeface="Consolas"/>
                <a:sym typeface="Consolas"/>
              </a:rPr>
              <a:t>this</a:t>
            </a:r>
            <a:r>
              <a:rPr lang="en" sz="800">
                <a:solidFill>
                  <a:srgbClr val="CCCCCC"/>
                </a:solidFill>
                <a:latin typeface="Consolas"/>
                <a:ea typeface="Consolas"/>
                <a:cs typeface="Consolas"/>
                <a:sym typeface="Consolas"/>
              </a:rPr>
              <a:t>.</a:t>
            </a:r>
            <a:r>
              <a:rPr lang="en" sz="800">
                <a:solidFill>
                  <a:srgbClr val="9CDCFE"/>
                </a:solidFill>
                <a:latin typeface="Consolas"/>
                <a:ea typeface="Consolas"/>
                <a:cs typeface="Consolas"/>
                <a:sym typeface="Consolas"/>
              </a:rPr>
              <a:t>notAuthenticatedReturn</a:t>
            </a:r>
            <a:r>
              <a:rPr lang="en" sz="800">
                <a:solidFill>
                  <a:srgbClr val="CCCCCC"/>
                </a:solidFill>
                <a:latin typeface="Consolas"/>
                <a:ea typeface="Consolas"/>
                <a:cs typeface="Consolas"/>
                <a:sym typeface="Consolas"/>
              </a:rPr>
              <a:t>;</a:t>
            </a:r>
            <a:endParaRPr sz="80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00">
                <a:solidFill>
                  <a:srgbClr val="CCCCCC"/>
                </a:solidFill>
                <a:latin typeface="Consolas"/>
                <a:ea typeface="Consolas"/>
                <a:cs typeface="Consolas"/>
                <a:sym typeface="Consolas"/>
              </a:rPr>
              <a:t>        }</a:t>
            </a:r>
            <a:endParaRPr sz="80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00">
                <a:solidFill>
                  <a:srgbClr val="CCCCCC"/>
                </a:solidFill>
                <a:latin typeface="Consolas"/>
                <a:ea typeface="Consolas"/>
                <a:cs typeface="Consolas"/>
                <a:sym typeface="Consolas"/>
              </a:rPr>
              <a:t>    } </a:t>
            </a:r>
            <a:r>
              <a:rPr lang="en" sz="800">
                <a:solidFill>
                  <a:srgbClr val="C586C0"/>
                </a:solidFill>
                <a:latin typeface="Consolas"/>
                <a:ea typeface="Consolas"/>
                <a:cs typeface="Consolas"/>
                <a:sym typeface="Consolas"/>
              </a:rPr>
              <a:t>else</a:t>
            </a:r>
            <a:r>
              <a:rPr lang="en" sz="800">
                <a:solidFill>
                  <a:srgbClr val="CCCCCC"/>
                </a:solidFill>
                <a:latin typeface="Consolas"/>
                <a:ea typeface="Consolas"/>
                <a:cs typeface="Consolas"/>
                <a:sym typeface="Consolas"/>
              </a:rPr>
              <a:t> {</a:t>
            </a:r>
            <a:endParaRPr sz="80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00">
                <a:solidFill>
                  <a:srgbClr val="CCCCCC"/>
                </a:solidFill>
                <a:latin typeface="Consolas"/>
                <a:ea typeface="Consolas"/>
                <a:cs typeface="Consolas"/>
                <a:sym typeface="Consolas"/>
              </a:rPr>
              <a:t>        </a:t>
            </a:r>
            <a:r>
              <a:rPr lang="en" sz="800">
                <a:solidFill>
                  <a:srgbClr val="C586C0"/>
                </a:solidFill>
                <a:latin typeface="Consolas"/>
                <a:ea typeface="Consolas"/>
                <a:cs typeface="Consolas"/>
                <a:sym typeface="Consolas"/>
              </a:rPr>
              <a:t>return</a:t>
            </a:r>
            <a:r>
              <a:rPr lang="en" sz="800">
                <a:solidFill>
                  <a:srgbClr val="CCCCCC"/>
                </a:solidFill>
                <a:latin typeface="Consolas"/>
                <a:ea typeface="Consolas"/>
                <a:cs typeface="Consolas"/>
                <a:sym typeface="Consolas"/>
              </a:rPr>
              <a:t> </a:t>
            </a:r>
            <a:r>
              <a:rPr lang="en" sz="800">
                <a:solidFill>
                  <a:srgbClr val="4FC1FF"/>
                </a:solidFill>
                <a:latin typeface="Consolas"/>
                <a:ea typeface="Consolas"/>
                <a:cs typeface="Consolas"/>
                <a:sym typeface="Consolas"/>
              </a:rPr>
              <a:t>customer</a:t>
            </a:r>
            <a:r>
              <a:rPr lang="en" sz="800">
                <a:solidFill>
                  <a:srgbClr val="CCCCCC"/>
                </a:solidFill>
                <a:latin typeface="Consolas"/>
                <a:ea typeface="Consolas"/>
                <a:cs typeface="Consolas"/>
                <a:sym typeface="Consolas"/>
              </a:rPr>
              <a:t>.</a:t>
            </a:r>
            <a:r>
              <a:rPr lang="en" sz="800">
                <a:solidFill>
                  <a:srgbClr val="9CDCFE"/>
                </a:solidFill>
                <a:latin typeface="Consolas"/>
                <a:ea typeface="Consolas"/>
                <a:cs typeface="Consolas"/>
                <a:sym typeface="Consolas"/>
              </a:rPr>
              <a:t>error</a:t>
            </a:r>
            <a:r>
              <a:rPr lang="en" sz="800">
                <a:solidFill>
                  <a:srgbClr val="CCCCCC"/>
                </a:solidFill>
                <a:latin typeface="Consolas"/>
                <a:ea typeface="Consolas"/>
                <a:cs typeface="Consolas"/>
                <a:sym typeface="Consolas"/>
              </a:rPr>
              <a:t>;</a:t>
            </a:r>
            <a:endParaRPr sz="80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00">
                <a:solidFill>
                  <a:srgbClr val="CCCCCC"/>
                </a:solidFill>
                <a:latin typeface="Consolas"/>
                <a:ea typeface="Consolas"/>
                <a:cs typeface="Consolas"/>
                <a:sym typeface="Consolas"/>
              </a:rPr>
              <a:t>    }</a:t>
            </a:r>
            <a:endParaRPr sz="80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00">
                <a:solidFill>
                  <a:srgbClr val="CCCCCC"/>
                </a:solidFill>
                <a:latin typeface="Consolas"/>
                <a:ea typeface="Consolas"/>
                <a:cs typeface="Consolas"/>
                <a:sym typeface="Consolas"/>
              </a:rPr>
              <a:t>}</a:t>
            </a:r>
            <a:endParaRPr sz="800">
              <a:solidFill>
                <a:srgbClr val="CCCCCC"/>
              </a:solidFill>
              <a:latin typeface="Consolas"/>
              <a:ea typeface="Consolas"/>
              <a:cs typeface="Consolas"/>
              <a:sym typeface="Consolas"/>
            </a:endParaRPr>
          </a:p>
        </p:txBody>
      </p:sp>
    </p:spTree>
  </p:cSld>
  <p:clrMapOvr>
    <a:masterClrMapping/>
  </p:clrMapOvr>
  <mc:AlternateContent>
    <mc:Choice Requires="p14">
      <p:transition p14:dur="400">
        <p:push/>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8" name="Shape 778"/>
        <p:cNvGrpSpPr/>
        <p:nvPr/>
      </p:nvGrpSpPr>
      <p:grpSpPr>
        <a:xfrm>
          <a:off x="0" y="0"/>
          <a:ext cx="0" cy="0"/>
          <a:chOff x="0" y="0"/>
          <a:chExt cx="0" cy="0"/>
        </a:xfrm>
      </p:grpSpPr>
      <p:sp>
        <p:nvSpPr>
          <p:cNvPr id="779" name="Google Shape;779;p11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80" name="Google Shape;780;p113"/>
          <p:cNvSpPr txBox="1"/>
          <p:nvPr/>
        </p:nvSpPr>
        <p:spPr>
          <a:xfrm>
            <a:off x="409500" y="16950"/>
            <a:ext cx="8325000" cy="51096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850">
                <a:solidFill>
                  <a:srgbClr val="DCDCAA"/>
                </a:solidFill>
                <a:latin typeface="Consolas"/>
                <a:ea typeface="Consolas"/>
                <a:cs typeface="Consolas"/>
                <a:sym typeface="Consolas"/>
              </a:rPr>
              <a:t>inspectRequest</a:t>
            </a:r>
            <a:r>
              <a:rPr lang="en" sz="850">
                <a:solidFill>
                  <a:srgbClr val="CCCCCC"/>
                </a:solidFill>
                <a:latin typeface="Consolas"/>
                <a:ea typeface="Consolas"/>
                <a:cs typeface="Consolas"/>
                <a:sym typeface="Consolas"/>
              </a:rPr>
              <a:t>(</a:t>
            </a:r>
            <a:r>
              <a:rPr lang="en" sz="850">
                <a:solidFill>
                  <a:srgbClr val="9CDCFE"/>
                </a:solidFill>
                <a:latin typeface="Consolas"/>
                <a:ea typeface="Consolas"/>
                <a:cs typeface="Consolas"/>
                <a:sym typeface="Consolas"/>
              </a:rPr>
              <a:t>apiKey</a:t>
            </a:r>
            <a:r>
              <a:rPr lang="en" sz="850">
                <a:solidFill>
                  <a:srgbClr val="CCCCCC"/>
                </a:solidFill>
                <a:latin typeface="Consolas"/>
                <a:ea typeface="Consolas"/>
                <a:cs typeface="Consolas"/>
                <a:sym typeface="Consolas"/>
              </a:rPr>
              <a:t>, </a:t>
            </a:r>
            <a:r>
              <a:rPr lang="en" sz="850">
                <a:solidFill>
                  <a:srgbClr val="9CDCFE"/>
                </a:solidFill>
                <a:latin typeface="Consolas"/>
                <a:ea typeface="Consolas"/>
                <a:cs typeface="Consolas"/>
                <a:sym typeface="Consolas"/>
              </a:rPr>
              <a:t>statusCode</a:t>
            </a:r>
            <a:r>
              <a:rPr lang="en" sz="850">
                <a:solidFill>
                  <a:srgbClr val="CCCCCC"/>
                </a:solidFill>
                <a:latin typeface="Consolas"/>
                <a:ea typeface="Consolas"/>
                <a:cs typeface="Consolas"/>
                <a:sym typeface="Consolas"/>
              </a:rPr>
              <a:t>) {</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CCCCCC"/>
                </a:solidFill>
                <a:latin typeface="Consolas"/>
                <a:ea typeface="Consolas"/>
                <a:cs typeface="Consolas"/>
                <a:sym typeface="Consolas"/>
              </a:rPr>
              <a:t>    </a:t>
            </a:r>
            <a:r>
              <a:rPr lang="en" sz="850">
                <a:solidFill>
                  <a:srgbClr val="569CD6"/>
                </a:solidFill>
                <a:latin typeface="Consolas"/>
                <a:ea typeface="Consolas"/>
                <a:cs typeface="Consolas"/>
                <a:sym typeface="Consolas"/>
              </a:rPr>
              <a:t>const</a:t>
            </a:r>
            <a:r>
              <a:rPr lang="en" sz="850">
                <a:solidFill>
                  <a:srgbClr val="CCCCCC"/>
                </a:solidFill>
                <a:latin typeface="Consolas"/>
                <a:ea typeface="Consolas"/>
                <a:cs typeface="Consolas"/>
                <a:sym typeface="Consolas"/>
              </a:rPr>
              <a:t> </a:t>
            </a:r>
            <a:r>
              <a:rPr lang="en" sz="850">
                <a:solidFill>
                  <a:srgbClr val="4FC1FF"/>
                </a:solidFill>
                <a:latin typeface="Consolas"/>
                <a:ea typeface="Consolas"/>
                <a:cs typeface="Consolas"/>
                <a:sym typeface="Consolas"/>
              </a:rPr>
              <a:t>now</a:t>
            </a:r>
            <a:r>
              <a:rPr lang="en" sz="850">
                <a:solidFill>
                  <a:srgbClr val="CCCCCC"/>
                </a:solidFill>
                <a:latin typeface="Consolas"/>
                <a:ea typeface="Consolas"/>
                <a:cs typeface="Consolas"/>
                <a:sym typeface="Consolas"/>
              </a:rPr>
              <a:t> </a:t>
            </a:r>
            <a:r>
              <a:rPr lang="en" sz="850">
                <a:solidFill>
                  <a:srgbClr val="D4D4D4"/>
                </a:solidFill>
                <a:latin typeface="Consolas"/>
                <a:ea typeface="Consolas"/>
                <a:cs typeface="Consolas"/>
                <a:sym typeface="Consolas"/>
              </a:rPr>
              <a:t>=</a:t>
            </a:r>
            <a:r>
              <a:rPr lang="en" sz="850">
                <a:solidFill>
                  <a:srgbClr val="CCCCCC"/>
                </a:solidFill>
                <a:latin typeface="Consolas"/>
                <a:ea typeface="Consolas"/>
                <a:cs typeface="Consolas"/>
                <a:sym typeface="Consolas"/>
              </a:rPr>
              <a:t> </a:t>
            </a:r>
            <a:r>
              <a:rPr lang="en" sz="850">
                <a:solidFill>
                  <a:srgbClr val="4EC9B0"/>
                </a:solidFill>
                <a:latin typeface="Consolas"/>
                <a:ea typeface="Consolas"/>
                <a:cs typeface="Consolas"/>
                <a:sym typeface="Consolas"/>
              </a:rPr>
              <a:t>Date</a:t>
            </a:r>
            <a:r>
              <a:rPr lang="en" sz="850">
                <a:solidFill>
                  <a:srgbClr val="CCCCCC"/>
                </a:solidFill>
                <a:latin typeface="Consolas"/>
                <a:ea typeface="Consolas"/>
                <a:cs typeface="Consolas"/>
                <a:sym typeface="Consolas"/>
              </a:rPr>
              <a:t>.</a:t>
            </a:r>
            <a:r>
              <a:rPr lang="en" sz="850">
                <a:solidFill>
                  <a:srgbClr val="DCDCAA"/>
                </a:solidFill>
                <a:latin typeface="Consolas"/>
                <a:ea typeface="Consolas"/>
                <a:cs typeface="Consolas"/>
                <a:sym typeface="Consolas"/>
              </a:rPr>
              <a:t>now</a:t>
            </a:r>
            <a:r>
              <a:rPr lang="en" sz="850">
                <a:solidFill>
                  <a:srgbClr val="CCCCCC"/>
                </a:solidFill>
                <a:latin typeface="Consolas"/>
                <a:ea typeface="Consolas"/>
                <a:cs typeface="Consolas"/>
                <a:sym typeface="Consolas"/>
              </a:rPr>
              <a:t>();</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CCCCCC"/>
                </a:solidFill>
                <a:latin typeface="Consolas"/>
                <a:ea typeface="Consolas"/>
                <a:cs typeface="Consolas"/>
                <a:sym typeface="Consolas"/>
              </a:rPr>
              <a:t>    </a:t>
            </a:r>
            <a:r>
              <a:rPr lang="en" sz="850">
                <a:solidFill>
                  <a:srgbClr val="569CD6"/>
                </a:solidFill>
                <a:latin typeface="Consolas"/>
                <a:ea typeface="Consolas"/>
                <a:cs typeface="Consolas"/>
                <a:sym typeface="Consolas"/>
              </a:rPr>
              <a:t>const</a:t>
            </a:r>
            <a:r>
              <a:rPr lang="en" sz="850">
                <a:solidFill>
                  <a:srgbClr val="CCCCCC"/>
                </a:solidFill>
                <a:latin typeface="Consolas"/>
                <a:ea typeface="Consolas"/>
                <a:cs typeface="Consolas"/>
                <a:sym typeface="Consolas"/>
              </a:rPr>
              <a:t> </a:t>
            </a:r>
            <a:r>
              <a:rPr lang="en" sz="850">
                <a:solidFill>
                  <a:srgbClr val="4FC1FF"/>
                </a:solidFill>
                <a:latin typeface="Consolas"/>
                <a:ea typeface="Consolas"/>
                <a:cs typeface="Consolas"/>
                <a:sym typeface="Consolas"/>
              </a:rPr>
              <a:t>isUnauthorized</a:t>
            </a:r>
            <a:r>
              <a:rPr lang="en" sz="850">
                <a:solidFill>
                  <a:srgbClr val="CCCCCC"/>
                </a:solidFill>
                <a:latin typeface="Consolas"/>
                <a:ea typeface="Consolas"/>
                <a:cs typeface="Consolas"/>
                <a:sym typeface="Consolas"/>
              </a:rPr>
              <a:t> </a:t>
            </a:r>
            <a:r>
              <a:rPr lang="en" sz="850">
                <a:solidFill>
                  <a:srgbClr val="D4D4D4"/>
                </a:solidFill>
                <a:latin typeface="Consolas"/>
                <a:ea typeface="Consolas"/>
                <a:cs typeface="Consolas"/>
                <a:sym typeface="Consolas"/>
              </a:rPr>
              <a:t>=</a:t>
            </a:r>
            <a:r>
              <a:rPr lang="en" sz="850">
                <a:solidFill>
                  <a:srgbClr val="CCCCCC"/>
                </a:solidFill>
                <a:latin typeface="Consolas"/>
                <a:ea typeface="Consolas"/>
                <a:cs typeface="Consolas"/>
                <a:sym typeface="Consolas"/>
              </a:rPr>
              <a:t> </a:t>
            </a:r>
            <a:r>
              <a:rPr lang="en" sz="850">
                <a:solidFill>
                  <a:srgbClr val="9CDCFE"/>
                </a:solidFill>
                <a:latin typeface="Consolas"/>
                <a:ea typeface="Consolas"/>
                <a:cs typeface="Consolas"/>
                <a:sym typeface="Consolas"/>
              </a:rPr>
              <a:t>statusCode</a:t>
            </a:r>
            <a:r>
              <a:rPr lang="en" sz="850">
                <a:solidFill>
                  <a:srgbClr val="CCCCCC"/>
                </a:solidFill>
                <a:latin typeface="Consolas"/>
                <a:ea typeface="Consolas"/>
                <a:cs typeface="Consolas"/>
                <a:sym typeface="Consolas"/>
              </a:rPr>
              <a:t> </a:t>
            </a:r>
            <a:r>
              <a:rPr lang="en" sz="850">
                <a:solidFill>
                  <a:srgbClr val="D4D4D4"/>
                </a:solidFill>
                <a:latin typeface="Consolas"/>
                <a:ea typeface="Consolas"/>
                <a:cs typeface="Consolas"/>
                <a:sym typeface="Consolas"/>
              </a:rPr>
              <a:t>===</a:t>
            </a:r>
            <a:r>
              <a:rPr lang="en" sz="850">
                <a:solidFill>
                  <a:srgbClr val="CCCCCC"/>
                </a:solidFill>
                <a:latin typeface="Consolas"/>
                <a:ea typeface="Consolas"/>
                <a:cs typeface="Consolas"/>
                <a:sym typeface="Consolas"/>
              </a:rPr>
              <a:t> </a:t>
            </a:r>
            <a:r>
              <a:rPr lang="en" sz="850">
                <a:solidFill>
                  <a:srgbClr val="B5CEA8"/>
                </a:solidFill>
                <a:latin typeface="Consolas"/>
                <a:ea typeface="Consolas"/>
                <a:cs typeface="Consolas"/>
                <a:sym typeface="Consolas"/>
              </a:rPr>
              <a:t>401</a:t>
            </a:r>
            <a:r>
              <a:rPr lang="en" sz="850">
                <a:solidFill>
                  <a:srgbClr val="CCCCCC"/>
                </a:solidFill>
                <a:latin typeface="Consolas"/>
                <a:ea typeface="Consolas"/>
                <a:cs typeface="Consolas"/>
                <a:sym typeface="Consolas"/>
              </a:rPr>
              <a:t>;</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CCCCCC"/>
                </a:solidFill>
                <a:latin typeface="Consolas"/>
                <a:ea typeface="Consolas"/>
                <a:cs typeface="Consolas"/>
                <a:sym typeface="Consolas"/>
              </a:rPr>
              <a:t>       </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CCCCCC"/>
                </a:solidFill>
                <a:latin typeface="Consolas"/>
                <a:ea typeface="Consolas"/>
                <a:cs typeface="Consolas"/>
                <a:sym typeface="Consolas"/>
              </a:rPr>
              <a:t>    </a:t>
            </a:r>
            <a:r>
              <a:rPr lang="en" sz="850">
                <a:solidFill>
                  <a:srgbClr val="569CD6"/>
                </a:solidFill>
                <a:latin typeface="Consolas"/>
                <a:ea typeface="Consolas"/>
                <a:cs typeface="Consolas"/>
                <a:sym typeface="Consolas"/>
              </a:rPr>
              <a:t>const</a:t>
            </a:r>
            <a:r>
              <a:rPr lang="en" sz="850">
                <a:solidFill>
                  <a:srgbClr val="CCCCCC"/>
                </a:solidFill>
                <a:latin typeface="Consolas"/>
                <a:ea typeface="Consolas"/>
                <a:cs typeface="Consolas"/>
                <a:sym typeface="Consolas"/>
              </a:rPr>
              <a:t> </a:t>
            </a:r>
            <a:r>
              <a:rPr lang="en" sz="850">
                <a:solidFill>
                  <a:srgbClr val="4FC1FF"/>
                </a:solidFill>
                <a:latin typeface="Consolas"/>
                <a:ea typeface="Consolas"/>
                <a:cs typeface="Consolas"/>
                <a:sym typeface="Consolas"/>
              </a:rPr>
              <a:t>record</a:t>
            </a:r>
            <a:r>
              <a:rPr lang="en" sz="850">
                <a:solidFill>
                  <a:srgbClr val="CCCCCC"/>
                </a:solidFill>
                <a:latin typeface="Consolas"/>
                <a:ea typeface="Consolas"/>
                <a:cs typeface="Consolas"/>
                <a:sym typeface="Consolas"/>
              </a:rPr>
              <a:t> </a:t>
            </a:r>
            <a:r>
              <a:rPr lang="en" sz="850">
                <a:solidFill>
                  <a:srgbClr val="D4D4D4"/>
                </a:solidFill>
                <a:latin typeface="Consolas"/>
                <a:ea typeface="Consolas"/>
                <a:cs typeface="Consolas"/>
                <a:sym typeface="Consolas"/>
              </a:rPr>
              <a:t>=</a:t>
            </a:r>
            <a:r>
              <a:rPr lang="en" sz="850">
                <a:solidFill>
                  <a:srgbClr val="CCCCCC"/>
                </a:solidFill>
                <a:latin typeface="Consolas"/>
                <a:ea typeface="Consolas"/>
                <a:cs typeface="Consolas"/>
                <a:sym typeface="Consolas"/>
              </a:rPr>
              <a:t> </a:t>
            </a:r>
            <a:r>
              <a:rPr lang="en" sz="850">
                <a:solidFill>
                  <a:srgbClr val="569CD6"/>
                </a:solidFill>
                <a:latin typeface="Consolas"/>
                <a:ea typeface="Consolas"/>
                <a:cs typeface="Consolas"/>
                <a:sym typeface="Consolas"/>
              </a:rPr>
              <a:t>this</a:t>
            </a:r>
            <a:r>
              <a:rPr lang="en" sz="850">
                <a:solidFill>
                  <a:srgbClr val="CCCCCC"/>
                </a:solidFill>
                <a:latin typeface="Consolas"/>
                <a:ea typeface="Consolas"/>
                <a:cs typeface="Consolas"/>
                <a:sym typeface="Consolas"/>
              </a:rPr>
              <a:t>.</a:t>
            </a:r>
            <a:r>
              <a:rPr lang="en" sz="850">
                <a:solidFill>
                  <a:srgbClr val="9CDCFE"/>
                </a:solidFill>
                <a:latin typeface="Consolas"/>
                <a:ea typeface="Consolas"/>
                <a:cs typeface="Consolas"/>
                <a:sym typeface="Consolas"/>
              </a:rPr>
              <a:t>apiKeyStore</a:t>
            </a:r>
            <a:r>
              <a:rPr lang="en" sz="850">
                <a:solidFill>
                  <a:srgbClr val="CCCCCC"/>
                </a:solidFill>
                <a:latin typeface="Consolas"/>
                <a:ea typeface="Consolas"/>
                <a:cs typeface="Consolas"/>
                <a:sym typeface="Consolas"/>
              </a:rPr>
              <a:t>.</a:t>
            </a:r>
            <a:r>
              <a:rPr lang="en" sz="850">
                <a:solidFill>
                  <a:srgbClr val="DCDCAA"/>
                </a:solidFill>
                <a:latin typeface="Consolas"/>
                <a:ea typeface="Consolas"/>
                <a:cs typeface="Consolas"/>
                <a:sym typeface="Consolas"/>
              </a:rPr>
              <a:t>get</a:t>
            </a:r>
            <a:r>
              <a:rPr lang="en" sz="850">
                <a:solidFill>
                  <a:srgbClr val="CCCCCC"/>
                </a:solidFill>
                <a:latin typeface="Consolas"/>
                <a:ea typeface="Consolas"/>
                <a:cs typeface="Consolas"/>
                <a:sym typeface="Consolas"/>
              </a:rPr>
              <a:t>(</a:t>
            </a:r>
            <a:r>
              <a:rPr lang="en" sz="850">
                <a:solidFill>
                  <a:srgbClr val="9CDCFE"/>
                </a:solidFill>
                <a:latin typeface="Consolas"/>
                <a:ea typeface="Consolas"/>
                <a:cs typeface="Consolas"/>
                <a:sym typeface="Consolas"/>
              </a:rPr>
              <a:t>apiKey</a:t>
            </a:r>
            <a:r>
              <a:rPr lang="en" sz="850">
                <a:solidFill>
                  <a:srgbClr val="CCCCCC"/>
                </a:solidFill>
                <a:latin typeface="Consolas"/>
                <a:ea typeface="Consolas"/>
                <a:cs typeface="Consolas"/>
                <a:sym typeface="Consolas"/>
              </a:rPr>
              <a:t>) </a:t>
            </a:r>
            <a:r>
              <a:rPr lang="en" sz="850">
                <a:solidFill>
                  <a:srgbClr val="D4D4D4"/>
                </a:solidFill>
                <a:latin typeface="Consolas"/>
                <a:ea typeface="Consolas"/>
                <a:cs typeface="Consolas"/>
                <a:sym typeface="Consolas"/>
              </a:rPr>
              <a:t>||</a:t>
            </a:r>
            <a:r>
              <a:rPr lang="en" sz="850">
                <a:solidFill>
                  <a:srgbClr val="CCCCCC"/>
                </a:solidFill>
                <a:latin typeface="Consolas"/>
                <a:ea typeface="Consolas"/>
                <a:cs typeface="Consolas"/>
                <a:sym typeface="Consolas"/>
              </a:rPr>
              <a:t> { </a:t>
            </a:r>
            <a:r>
              <a:rPr lang="en" sz="850">
                <a:solidFill>
                  <a:srgbClr val="9CDCFE"/>
                </a:solidFill>
                <a:latin typeface="Consolas"/>
                <a:ea typeface="Consolas"/>
                <a:cs typeface="Consolas"/>
                <a:sym typeface="Consolas"/>
              </a:rPr>
              <a:t>timestamps:</a:t>
            </a:r>
            <a:r>
              <a:rPr lang="en" sz="850">
                <a:solidFill>
                  <a:srgbClr val="CCCCCC"/>
                </a:solidFill>
                <a:latin typeface="Consolas"/>
                <a:ea typeface="Consolas"/>
                <a:cs typeface="Consolas"/>
                <a:sym typeface="Consolas"/>
              </a:rPr>
              <a:t> [], </a:t>
            </a:r>
            <a:r>
              <a:rPr lang="en" sz="850">
                <a:solidFill>
                  <a:srgbClr val="9CDCFE"/>
                </a:solidFill>
                <a:latin typeface="Consolas"/>
                <a:ea typeface="Consolas"/>
                <a:cs typeface="Consolas"/>
                <a:sym typeface="Consolas"/>
              </a:rPr>
              <a:t>blockedUntil:</a:t>
            </a:r>
            <a:r>
              <a:rPr lang="en" sz="850">
                <a:solidFill>
                  <a:srgbClr val="CCCCCC"/>
                </a:solidFill>
                <a:latin typeface="Consolas"/>
                <a:ea typeface="Consolas"/>
                <a:cs typeface="Consolas"/>
                <a:sym typeface="Consolas"/>
              </a:rPr>
              <a:t> </a:t>
            </a:r>
            <a:r>
              <a:rPr lang="en" sz="850">
                <a:solidFill>
                  <a:srgbClr val="569CD6"/>
                </a:solidFill>
                <a:latin typeface="Consolas"/>
                <a:ea typeface="Consolas"/>
                <a:cs typeface="Consolas"/>
                <a:sym typeface="Consolas"/>
              </a:rPr>
              <a:t>null</a:t>
            </a:r>
            <a:r>
              <a:rPr lang="en" sz="850">
                <a:solidFill>
                  <a:srgbClr val="CCCCCC"/>
                </a:solidFill>
                <a:latin typeface="Consolas"/>
                <a:ea typeface="Consolas"/>
                <a:cs typeface="Consolas"/>
                <a:sym typeface="Consolas"/>
              </a:rPr>
              <a:t> };</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CCCCCC"/>
                </a:solidFill>
                <a:latin typeface="Consolas"/>
                <a:ea typeface="Consolas"/>
                <a:cs typeface="Consolas"/>
                <a:sym typeface="Consolas"/>
              </a:rPr>
              <a:t>   </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CCCCCC"/>
                </a:solidFill>
                <a:latin typeface="Consolas"/>
                <a:ea typeface="Consolas"/>
                <a:cs typeface="Consolas"/>
                <a:sym typeface="Consolas"/>
              </a:rPr>
              <a:t>    </a:t>
            </a:r>
            <a:r>
              <a:rPr lang="en" sz="850">
                <a:solidFill>
                  <a:srgbClr val="C586C0"/>
                </a:solidFill>
                <a:latin typeface="Consolas"/>
                <a:ea typeface="Consolas"/>
                <a:cs typeface="Consolas"/>
                <a:sym typeface="Consolas"/>
              </a:rPr>
              <a:t>if</a:t>
            </a:r>
            <a:r>
              <a:rPr lang="en" sz="850">
                <a:solidFill>
                  <a:srgbClr val="CCCCCC"/>
                </a:solidFill>
                <a:latin typeface="Consolas"/>
                <a:ea typeface="Consolas"/>
                <a:cs typeface="Consolas"/>
                <a:sym typeface="Consolas"/>
              </a:rPr>
              <a:t> (</a:t>
            </a:r>
            <a:r>
              <a:rPr lang="en" sz="850">
                <a:solidFill>
                  <a:srgbClr val="4FC1FF"/>
                </a:solidFill>
                <a:latin typeface="Consolas"/>
                <a:ea typeface="Consolas"/>
                <a:cs typeface="Consolas"/>
                <a:sym typeface="Consolas"/>
              </a:rPr>
              <a:t>record</a:t>
            </a:r>
            <a:r>
              <a:rPr lang="en" sz="850">
                <a:solidFill>
                  <a:srgbClr val="CCCCCC"/>
                </a:solidFill>
                <a:latin typeface="Consolas"/>
                <a:ea typeface="Consolas"/>
                <a:cs typeface="Consolas"/>
                <a:sym typeface="Consolas"/>
              </a:rPr>
              <a:t>.</a:t>
            </a:r>
            <a:r>
              <a:rPr lang="en" sz="850">
                <a:solidFill>
                  <a:srgbClr val="9CDCFE"/>
                </a:solidFill>
                <a:latin typeface="Consolas"/>
                <a:ea typeface="Consolas"/>
                <a:cs typeface="Consolas"/>
                <a:sym typeface="Consolas"/>
              </a:rPr>
              <a:t>blockedUntil</a:t>
            </a:r>
            <a:r>
              <a:rPr lang="en" sz="850">
                <a:solidFill>
                  <a:srgbClr val="CCCCCC"/>
                </a:solidFill>
                <a:latin typeface="Consolas"/>
                <a:ea typeface="Consolas"/>
                <a:cs typeface="Consolas"/>
                <a:sym typeface="Consolas"/>
              </a:rPr>
              <a:t> </a:t>
            </a:r>
            <a:r>
              <a:rPr lang="en" sz="850">
                <a:solidFill>
                  <a:srgbClr val="D4D4D4"/>
                </a:solidFill>
                <a:latin typeface="Consolas"/>
                <a:ea typeface="Consolas"/>
                <a:cs typeface="Consolas"/>
                <a:sym typeface="Consolas"/>
              </a:rPr>
              <a:t>&amp;&amp;</a:t>
            </a:r>
            <a:r>
              <a:rPr lang="en" sz="850">
                <a:solidFill>
                  <a:srgbClr val="CCCCCC"/>
                </a:solidFill>
                <a:latin typeface="Consolas"/>
                <a:ea typeface="Consolas"/>
                <a:cs typeface="Consolas"/>
                <a:sym typeface="Consolas"/>
              </a:rPr>
              <a:t> </a:t>
            </a:r>
            <a:r>
              <a:rPr lang="en" sz="850">
                <a:solidFill>
                  <a:srgbClr val="4FC1FF"/>
                </a:solidFill>
                <a:latin typeface="Consolas"/>
                <a:ea typeface="Consolas"/>
                <a:cs typeface="Consolas"/>
                <a:sym typeface="Consolas"/>
              </a:rPr>
              <a:t>now</a:t>
            </a:r>
            <a:r>
              <a:rPr lang="en" sz="850">
                <a:solidFill>
                  <a:srgbClr val="CCCCCC"/>
                </a:solidFill>
                <a:latin typeface="Consolas"/>
                <a:ea typeface="Consolas"/>
                <a:cs typeface="Consolas"/>
                <a:sym typeface="Consolas"/>
              </a:rPr>
              <a:t> </a:t>
            </a:r>
            <a:r>
              <a:rPr lang="en" sz="850">
                <a:solidFill>
                  <a:srgbClr val="D4D4D4"/>
                </a:solidFill>
                <a:latin typeface="Consolas"/>
                <a:ea typeface="Consolas"/>
                <a:cs typeface="Consolas"/>
                <a:sym typeface="Consolas"/>
              </a:rPr>
              <a:t>&lt;</a:t>
            </a:r>
            <a:r>
              <a:rPr lang="en" sz="850">
                <a:solidFill>
                  <a:srgbClr val="CCCCCC"/>
                </a:solidFill>
                <a:latin typeface="Consolas"/>
                <a:ea typeface="Consolas"/>
                <a:cs typeface="Consolas"/>
                <a:sym typeface="Consolas"/>
              </a:rPr>
              <a:t> </a:t>
            </a:r>
            <a:r>
              <a:rPr lang="en" sz="850">
                <a:solidFill>
                  <a:srgbClr val="4FC1FF"/>
                </a:solidFill>
                <a:latin typeface="Consolas"/>
                <a:ea typeface="Consolas"/>
                <a:cs typeface="Consolas"/>
                <a:sym typeface="Consolas"/>
              </a:rPr>
              <a:t>record</a:t>
            </a:r>
            <a:r>
              <a:rPr lang="en" sz="850">
                <a:solidFill>
                  <a:srgbClr val="CCCCCC"/>
                </a:solidFill>
                <a:latin typeface="Consolas"/>
                <a:ea typeface="Consolas"/>
                <a:cs typeface="Consolas"/>
                <a:sym typeface="Consolas"/>
              </a:rPr>
              <a:t>.</a:t>
            </a:r>
            <a:r>
              <a:rPr lang="en" sz="850">
                <a:solidFill>
                  <a:srgbClr val="9CDCFE"/>
                </a:solidFill>
                <a:latin typeface="Consolas"/>
                <a:ea typeface="Consolas"/>
                <a:cs typeface="Consolas"/>
                <a:sym typeface="Consolas"/>
              </a:rPr>
              <a:t>blockedUntil</a:t>
            </a:r>
            <a:r>
              <a:rPr lang="en" sz="850">
                <a:solidFill>
                  <a:srgbClr val="CCCCCC"/>
                </a:solidFill>
                <a:latin typeface="Consolas"/>
                <a:ea typeface="Consolas"/>
                <a:cs typeface="Consolas"/>
                <a:sym typeface="Consolas"/>
              </a:rPr>
              <a:t>) {</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CCCCCC"/>
                </a:solidFill>
                <a:latin typeface="Consolas"/>
                <a:ea typeface="Consolas"/>
                <a:cs typeface="Consolas"/>
                <a:sym typeface="Consolas"/>
              </a:rPr>
              <a:t>        </a:t>
            </a:r>
            <a:r>
              <a:rPr lang="en" sz="850">
                <a:solidFill>
                  <a:srgbClr val="C586C0"/>
                </a:solidFill>
                <a:latin typeface="Consolas"/>
                <a:ea typeface="Consolas"/>
                <a:cs typeface="Consolas"/>
                <a:sym typeface="Consolas"/>
              </a:rPr>
              <a:t>return</a:t>
            </a:r>
            <a:r>
              <a:rPr lang="en" sz="850">
                <a:solidFill>
                  <a:srgbClr val="CCCCCC"/>
                </a:solidFill>
                <a:latin typeface="Consolas"/>
                <a:ea typeface="Consolas"/>
                <a:cs typeface="Consolas"/>
                <a:sym typeface="Consolas"/>
              </a:rPr>
              <a:t> { </a:t>
            </a:r>
            <a:r>
              <a:rPr lang="en" sz="850">
                <a:solidFill>
                  <a:srgbClr val="9CDCFE"/>
                </a:solidFill>
                <a:latin typeface="Consolas"/>
                <a:ea typeface="Consolas"/>
                <a:cs typeface="Consolas"/>
                <a:sym typeface="Consolas"/>
              </a:rPr>
              <a:t>anomalous:</a:t>
            </a:r>
            <a:r>
              <a:rPr lang="en" sz="850">
                <a:solidFill>
                  <a:srgbClr val="CCCCCC"/>
                </a:solidFill>
                <a:latin typeface="Consolas"/>
                <a:ea typeface="Consolas"/>
                <a:cs typeface="Consolas"/>
                <a:sym typeface="Consolas"/>
              </a:rPr>
              <a:t> </a:t>
            </a:r>
            <a:r>
              <a:rPr lang="en" sz="850">
                <a:solidFill>
                  <a:srgbClr val="569CD6"/>
                </a:solidFill>
                <a:latin typeface="Consolas"/>
                <a:ea typeface="Consolas"/>
                <a:cs typeface="Consolas"/>
                <a:sym typeface="Consolas"/>
              </a:rPr>
              <a:t>true</a:t>
            </a:r>
            <a:r>
              <a:rPr lang="en" sz="850">
                <a:solidFill>
                  <a:srgbClr val="CCCCCC"/>
                </a:solidFill>
                <a:latin typeface="Consolas"/>
                <a:ea typeface="Consolas"/>
                <a:cs typeface="Consolas"/>
                <a:sym typeface="Consolas"/>
              </a:rPr>
              <a:t>, </a:t>
            </a:r>
            <a:r>
              <a:rPr lang="en" sz="850">
                <a:solidFill>
                  <a:srgbClr val="9CDCFE"/>
                </a:solidFill>
                <a:latin typeface="Consolas"/>
                <a:ea typeface="Consolas"/>
                <a:cs typeface="Consolas"/>
                <a:sym typeface="Consolas"/>
              </a:rPr>
              <a:t>reason:</a:t>
            </a:r>
            <a:r>
              <a:rPr lang="en" sz="850">
                <a:solidFill>
                  <a:srgbClr val="CCCCCC"/>
                </a:solidFill>
                <a:latin typeface="Consolas"/>
                <a:ea typeface="Consolas"/>
                <a:cs typeface="Consolas"/>
                <a:sym typeface="Consolas"/>
              </a:rPr>
              <a:t> </a:t>
            </a:r>
            <a:r>
              <a:rPr lang="en" sz="850">
                <a:solidFill>
                  <a:srgbClr val="CE9178"/>
                </a:solidFill>
                <a:latin typeface="Consolas"/>
                <a:ea typeface="Consolas"/>
                <a:cs typeface="Consolas"/>
                <a:sym typeface="Consolas"/>
              </a:rPr>
              <a:t>'API key temporarily blocked'</a:t>
            </a:r>
            <a:r>
              <a:rPr lang="en" sz="850">
                <a:solidFill>
                  <a:srgbClr val="CCCCCC"/>
                </a:solidFill>
                <a:latin typeface="Consolas"/>
                <a:ea typeface="Consolas"/>
                <a:cs typeface="Consolas"/>
                <a:sym typeface="Consolas"/>
              </a:rPr>
              <a:t> };</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CCCCCC"/>
                </a:solidFill>
                <a:latin typeface="Consolas"/>
                <a:ea typeface="Consolas"/>
                <a:cs typeface="Consolas"/>
                <a:sym typeface="Consolas"/>
              </a:rPr>
              <a:t>    }</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CCCCCC"/>
                </a:solidFill>
                <a:latin typeface="Consolas"/>
                <a:ea typeface="Consolas"/>
                <a:cs typeface="Consolas"/>
                <a:sym typeface="Consolas"/>
              </a:rPr>
              <a:t>   </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CCCCCC"/>
                </a:solidFill>
                <a:latin typeface="Consolas"/>
                <a:ea typeface="Consolas"/>
                <a:cs typeface="Consolas"/>
                <a:sym typeface="Consolas"/>
              </a:rPr>
              <a:t>    </a:t>
            </a:r>
            <a:r>
              <a:rPr lang="en" sz="850">
                <a:solidFill>
                  <a:srgbClr val="C586C0"/>
                </a:solidFill>
                <a:latin typeface="Consolas"/>
                <a:ea typeface="Consolas"/>
                <a:cs typeface="Consolas"/>
                <a:sym typeface="Consolas"/>
              </a:rPr>
              <a:t>if</a:t>
            </a:r>
            <a:r>
              <a:rPr lang="en" sz="850">
                <a:solidFill>
                  <a:srgbClr val="CCCCCC"/>
                </a:solidFill>
                <a:latin typeface="Consolas"/>
                <a:ea typeface="Consolas"/>
                <a:cs typeface="Consolas"/>
                <a:sym typeface="Consolas"/>
              </a:rPr>
              <a:t> (</a:t>
            </a:r>
            <a:r>
              <a:rPr lang="en" sz="850">
                <a:solidFill>
                  <a:srgbClr val="4FC1FF"/>
                </a:solidFill>
                <a:latin typeface="Consolas"/>
                <a:ea typeface="Consolas"/>
                <a:cs typeface="Consolas"/>
                <a:sym typeface="Consolas"/>
              </a:rPr>
              <a:t>record</a:t>
            </a:r>
            <a:r>
              <a:rPr lang="en" sz="850">
                <a:solidFill>
                  <a:srgbClr val="CCCCCC"/>
                </a:solidFill>
                <a:latin typeface="Consolas"/>
                <a:ea typeface="Consolas"/>
                <a:cs typeface="Consolas"/>
                <a:sym typeface="Consolas"/>
              </a:rPr>
              <a:t>.</a:t>
            </a:r>
            <a:r>
              <a:rPr lang="en" sz="850">
                <a:solidFill>
                  <a:srgbClr val="9CDCFE"/>
                </a:solidFill>
                <a:latin typeface="Consolas"/>
                <a:ea typeface="Consolas"/>
                <a:cs typeface="Consolas"/>
                <a:sym typeface="Consolas"/>
              </a:rPr>
              <a:t>blockedUntil</a:t>
            </a:r>
            <a:r>
              <a:rPr lang="en" sz="850">
                <a:solidFill>
                  <a:srgbClr val="CCCCCC"/>
                </a:solidFill>
                <a:latin typeface="Consolas"/>
                <a:ea typeface="Consolas"/>
                <a:cs typeface="Consolas"/>
                <a:sym typeface="Consolas"/>
              </a:rPr>
              <a:t> </a:t>
            </a:r>
            <a:r>
              <a:rPr lang="en" sz="850">
                <a:solidFill>
                  <a:srgbClr val="D4D4D4"/>
                </a:solidFill>
                <a:latin typeface="Consolas"/>
                <a:ea typeface="Consolas"/>
                <a:cs typeface="Consolas"/>
                <a:sym typeface="Consolas"/>
              </a:rPr>
              <a:t>&amp;&amp;</a:t>
            </a:r>
            <a:r>
              <a:rPr lang="en" sz="850">
                <a:solidFill>
                  <a:srgbClr val="CCCCCC"/>
                </a:solidFill>
                <a:latin typeface="Consolas"/>
                <a:ea typeface="Consolas"/>
                <a:cs typeface="Consolas"/>
                <a:sym typeface="Consolas"/>
              </a:rPr>
              <a:t> </a:t>
            </a:r>
            <a:r>
              <a:rPr lang="en" sz="850">
                <a:solidFill>
                  <a:srgbClr val="4FC1FF"/>
                </a:solidFill>
                <a:latin typeface="Consolas"/>
                <a:ea typeface="Consolas"/>
                <a:cs typeface="Consolas"/>
                <a:sym typeface="Consolas"/>
              </a:rPr>
              <a:t>now</a:t>
            </a:r>
            <a:r>
              <a:rPr lang="en" sz="850">
                <a:solidFill>
                  <a:srgbClr val="CCCCCC"/>
                </a:solidFill>
                <a:latin typeface="Consolas"/>
                <a:ea typeface="Consolas"/>
                <a:cs typeface="Consolas"/>
                <a:sym typeface="Consolas"/>
              </a:rPr>
              <a:t> </a:t>
            </a:r>
            <a:r>
              <a:rPr lang="en" sz="850">
                <a:solidFill>
                  <a:srgbClr val="D4D4D4"/>
                </a:solidFill>
                <a:latin typeface="Consolas"/>
                <a:ea typeface="Consolas"/>
                <a:cs typeface="Consolas"/>
                <a:sym typeface="Consolas"/>
              </a:rPr>
              <a:t>&gt;=</a:t>
            </a:r>
            <a:r>
              <a:rPr lang="en" sz="850">
                <a:solidFill>
                  <a:srgbClr val="CCCCCC"/>
                </a:solidFill>
                <a:latin typeface="Consolas"/>
                <a:ea typeface="Consolas"/>
                <a:cs typeface="Consolas"/>
                <a:sym typeface="Consolas"/>
              </a:rPr>
              <a:t> </a:t>
            </a:r>
            <a:r>
              <a:rPr lang="en" sz="850">
                <a:solidFill>
                  <a:srgbClr val="4FC1FF"/>
                </a:solidFill>
                <a:latin typeface="Consolas"/>
                <a:ea typeface="Consolas"/>
                <a:cs typeface="Consolas"/>
                <a:sym typeface="Consolas"/>
              </a:rPr>
              <a:t>record</a:t>
            </a:r>
            <a:r>
              <a:rPr lang="en" sz="850">
                <a:solidFill>
                  <a:srgbClr val="CCCCCC"/>
                </a:solidFill>
                <a:latin typeface="Consolas"/>
                <a:ea typeface="Consolas"/>
                <a:cs typeface="Consolas"/>
                <a:sym typeface="Consolas"/>
              </a:rPr>
              <a:t>.</a:t>
            </a:r>
            <a:r>
              <a:rPr lang="en" sz="850">
                <a:solidFill>
                  <a:srgbClr val="9CDCFE"/>
                </a:solidFill>
                <a:latin typeface="Consolas"/>
                <a:ea typeface="Consolas"/>
                <a:cs typeface="Consolas"/>
                <a:sym typeface="Consolas"/>
              </a:rPr>
              <a:t>blockedUntil</a:t>
            </a:r>
            <a:r>
              <a:rPr lang="en" sz="850">
                <a:solidFill>
                  <a:srgbClr val="CCCCCC"/>
                </a:solidFill>
                <a:latin typeface="Consolas"/>
                <a:ea typeface="Consolas"/>
                <a:cs typeface="Consolas"/>
                <a:sym typeface="Consolas"/>
              </a:rPr>
              <a:t>) {</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CCCCCC"/>
                </a:solidFill>
                <a:latin typeface="Consolas"/>
                <a:ea typeface="Consolas"/>
                <a:cs typeface="Consolas"/>
                <a:sym typeface="Consolas"/>
              </a:rPr>
              <a:t>        </a:t>
            </a:r>
            <a:r>
              <a:rPr lang="en" sz="850">
                <a:solidFill>
                  <a:srgbClr val="4FC1FF"/>
                </a:solidFill>
                <a:latin typeface="Consolas"/>
                <a:ea typeface="Consolas"/>
                <a:cs typeface="Consolas"/>
                <a:sym typeface="Consolas"/>
              </a:rPr>
              <a:t>record</a:t>
            </a:r>
            <a:r>
              <a:rPr lang="en" sz="850">
                <a:solidFill>
                  <a:srgbClr val="CCCCCC"/>
                </a:solidFill>
                <a:latin typeface="Consolas"/>
                <a:ea typeface="Consolas"/>
                <a:cs typeface="Consolas"/>
                <a:sym typeface="Consolas"/>
              </a:rPr>
              <a:t>.</a:t>
            </a:r>
            <a:r>
              <a:rPr lang="en" sz="850">
                <a:solidFill>
                  <a:srgbClr val="9CDCFE"/>
                </a:solidFill>
                <a:latin typeface="Consolas"/>
                <a:ea typeface="Consolas"/>
                <a:cs typeface="Consolas"/>
                <a:sym typeface="Consolas"/>
              </a:rPr>
              <a:t>blockedUntil</a:t>
            </a:r>
            <a:r>
              <a:rPr lang="en" sz="850">
                <a:solidFill>
                  <a:srgbClr val="CCCCCC"/>
                </a:solidFill>
                <a:latin typeface="Consolas"/>
                <a:ea typeface="Consolas"/>
                <a:cs typeface="Consolas"/>
                <a:sym typeface="Consolas"/>
              </a:rPr>
              <a:t> </a:t>
            </a:r>
            <a:r>
              <a:rPr lang="en" sz="850">
                <a:solidFill>
                  <a:srgbClr val="D4D4D4"/>
                </a:solidFill>
                <a:latin typeface="Consolas"/>
                <a:ea typeface="Consolas"/>
                <a:cs typeface="Consolas"/>
                <a:sym typeface="Consolas"/>
              </a:rPr>
              <a:t>=</a:t>
            </a:r>
            <a:r>
              <a:rPr lang="en" sz="850">
                <a:solidFill>
                  <a:srgbClr val="CCCCCC"/>
                </a:solidFill>
                <a:latin typeface="Consolas"/>
                <a:ea typeface="Consolas"/>
                <a:cs typeface="Consolas"/>
                <a:sym typeface="Consolas"/>
              </a:rPr>
              <a:t> </a:t>
            </a:r>
            <a:r>
              <a:rPr lang="en" sz="850">
                <a:solidFill>
                  <a:srgbClr val="569CD6"/>
                </a:solidFill>
                <a:latin typeface="Consolas"/>
                <a:ea typeface="Consolas"/>
                <a:cs typeface="Consolas"/>
                <a:sym typeface="Consolas"/>
              </a:rPr>
              <a:t>null</a:t>
            </a:r>
            <a:r>
              <a:rPr lang="en" sz="850">
                <a:solidFill>
                  <a:srgbClr val="CCCCCC"/>
                </a:solidFill>
                <a:latin typeface="Consolas"/>
                <a:ea typeface="Consolas"/>
                <a:cs typeface="Consolas"/>
                <a:sym typeface="Consolas"/>
              </a:rPr>
              <a:t>;</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CCCCCC"/>
                </a:solidFill>
                <a:latin typeface="Consolas"/>
                <a:ea typeface="Consolas"/>
                <a:cs typeface="Consolas"/>
                <a:sym typeface="Consolas"/>
              </a:rPr>
              <a:t>    }</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CCCCCC"/>
                </a:solidFill>
                <a:latin typeface="Consolas"/>
                <a:ea typeface="Consolas"/>
                <a:cs typeface="Consolas"/>
                <a:sym typeface="Consolas"/>
              </a:rPr>
              <a:t>   </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CCCCCC"/>
                </a:solidFill>
                <a:latin typeface="Consolas"/>
                <a:ea typeface="Consolas"/>
                <a:cs typeface="Consolas"/>
                <a:sym typeface="Consolas"/>
              </a:rPr>
              <a:t>    </a:t>
            </a:r>
            <a:r>
              <a:rPr lang="en" sz="850">
                <a:solidFill>
                  <a:srgbClr val="C586C0"/>
                </a:solidFill>
                <a:latin typeface="Consolas"/>
                <a:ea typeface="Consolas"/>
                <a:cs typeface="Consolas"/>
                <a:sym typeface="Consolas"/>
              </a:rPr>
              <a:t>if</a:t>
            </a:r>
            <a:r>
              <a:rPr lang="en" sz="850">
                <a:solidFill>
                  <a:srgbClr val="CCCCCC"/>
                </a:solidFill>
                <a:latin typeface="Consolas"/>
                <a:ea typeface="Consolas"/>
                <a:cs typeface="Consolas"/>
                <a:sym typeface="Consolas"/>
              </a:rPr>
              <a:t> (</a:t>
            </a:r>
            <a:r>
              <a:rPr lang="en" sz="850">
                <a:solidFill>
                  <a:srgbClr val="4FC1FF"/>
                </a:solidFill>
                <a:latin typeface="Consolas"/>
                <a:ea typeface="Consolas"/>
                <a:cs typeface="Consolas"/>
                <a:sym typeface="Consolas"/>
              </a:rPr>
              <a:t>isUnauthorized</a:t>
            </a:r>
            <a:r>
              <a:rPr lang="en" sz="850">
                <a:solidFill>
                  <a:srgbClr val="CCCCCC"/>
                </a:solidFill>
                <a:latin typeface="Consolas"/>
                <a:ea typeface="Consolas"/>
                <a:cs typeface="Consolas"/>
                <a:sym typeface="Consolas"/>
              </a:rPr>
              <a:t>) {</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CCCCCC"/>
                </a:solidFill>
                <a:latin typeface="Consolas"/>
                <a:ea typeface="Consolas"/>
                <a:cs typeface="Consolas"/>
                <a:sym typeface="Consolas"/>
              </a:rPr>
              <a:t>        </a:t>
            </a:r>
            <a:r>
              <a:rPr lang="en" sz="850">
                <a:solidFill>
                  <a:srgbClr val="CCCCCC"/>
                </a:solidFill>
                <a:latin typeface="Consolas"/>
                <a:ea typeface="Consolas"/>
                <a:cs typeface="Consolas"/>
                <a:sym typeface="Consolas"/>
              </a:rPr>
              <a:t> </a:t>
            </a:r>
            <a:r>
              <a:rPr lang="en" sz="850">
                <a:solidFill>
                  <a:srgbClr val="4FC1FF"/>
                </a:solidFill>
                <a:latin typeface="Consolas"/>
                <a:ea typeface="Consolas"/>
                <a:cs typeface="Consolas"/>
                <a:sym typeface="Consolas"/>
              </a:rPr>
              <a:t>record</a:t>
            </a:r>
            <a:r>
              <a:rPr lang="en" sz="850">
                <a:solidFill>
                  <a:srgbClr val="CCCCCC"/>
                </a:solidFill>
                <a:latin typeface="Consolas"/>
                <a:ea typeface="Consolas"/>
                <a:cs typeface="Consolas"/>
                <a:sym typeface="Consolas"/>
              </a:rPr>
              <a:t>.</a:t>
            </a:r>
            <a:r>
              <a:rPr lang="en" sz="850">
                <a:solidFill>
                  <a:srgbClr val="9CDCFE"/>
                </a:solidFill>
                <a:latin typeface="Consolas"/>
                <a:ea typeface="Consolas"/>
                <a:cs typeface="Consolas"/>
                <a:sym typeface="Consolas"/>
              </a:rPr>
              <a:t>timestamps</a:t>
            </a:r>
            <a:r>
              <a:rPr lang="en" sz="850">
                <a:solidFill>
                  <a:srgbClr val="CCCCCC"/>
                </a:solidFill>
                <a:latin typeface="Consolas"/>
                <a:ea typeface="Consolas"/>
                <a:cs typeface="Consolas"/>
                <a:sym typeface="Consolas"/>
              </a:rPr>
              <a:t>.</a:t>
            </a:r>
            <a:r>
              <a:rPr lang="en" sz="850">
                <a:solidFill>
                  <a:srgbClr val="DCDCAA"/>
                </a:solidFill>
                <a:latin typeface="Consolas"/>
                <a:ea typeface="Consolas"/>
                <a:cs typeface="Consolas"/>
                <a:sym typeface="Consolas"/>
              </a:rPr>
              <a:t>push</a:t>
            </a:r>
            <a:r>
              <a:rPr lang="en" sz="850">
                <a:solidFill>
                  <a:srgbClr val="CCCCCC"/>
                </a:solidFill>
                <a:latin typeface="Consolas"/>
                <a:ea typeface="Consolas"/>
                <a:cs typeface="Consolas"/>
                <a:sym typeface="Consolas"/>
              </a:rPr>
              <a:t>(</a:t>
            </a:r>
            <a:r>
              <a:rPr lang="en" sz="850">
                <a:solidFill>
                  <a:srgbClr val="4FC1FF"/>
                </a:solidFill>
                <a:latin typeface="Consolas"/>
                <a:ea typeface="Consolas"/>
                <a:cs typeface="Consolas"/>
                <a:sym typeface="Consolas"/>
              </a:rPr>
              <a:t>now</a:t>
            </a:r>
            <a:r>
              <a:rPr lang="en" sz="850">
                <a:solidFill>
                  <a:srgbClr val="CCCCCC"/>
                </a:solidFill>
                <a:latin typeface="Consolas"/>
                <a:ea typeface="Consolas"/>
                <a:cs typeface="Consolas"/>
                <a:sym typeface="Consolas"/>
              </a:rPr>
              <a:t>);</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CCCCCC"/>
                </a:solidFill>
                <a:latin typeface="Consolas"/>
                <a:ea typeface="Consolas"/>
                <a:cs typeface="Consolas"/>
                <a:sym typeface="Consolas"/>
              </a:rPr>
              <a:t>        </a:t>
            </a:r>
            <a:r>
              <a:rPr lang="en" sz="850">
                <a:solidFill>
                  <a:srgbClr val="4FC1FF"/>
                </a:solidFill>
                <a:latin typeface="Consolas"/>
                <a:ea typeface="Consolas"/>
                <a:cs typeface="Consolas"/>
                <a:sym typeface="Consolas"/>
              </a:rPr>
              <a:t>r</a:t>
            </a:r>
            <a:r>
              <a:rPr lang="en" sz="850">
                <a:solidFill>
                  <a:srgbClr val="4FC1FF"/>
                </a:solidFill>
                <a:latin typeface="Consolas"/>
                <a:ea typeface="Consolas"/>
                <a:cs typeface="Consolas"/>
                <a:sym typeface="Consolas"/>
              </a:rPr>
              <a:t>ecord</a:t>
            </a:r>
            <a:r>
              <a:rPr lang="en" sz="850">
                <a:solidFill>
                  <a:srgbClr val="CCCCCC"/>
                </a:solidFill>
                <a:latin typeface="Consolas"/>
                <a:ea typeface="Consolas"/>
                <a:cs typeface="Consolas"/>
                <a:sym typeface="Consolas"/>
              </a:rPr>
              <a:t>.</a:t>
            </a:r>
            <a:r>
              <a:rPr lang="en" sz="850">
                <a:solidFill>
                  <a:srgbClr val="9CDCFE"/>
                </a:solidFill>
                <a:latin typeface="Consolas"/>
                <a:ea typeface="Consolas"/>
                <a:cs typeface="Consolas"/>
                <a:sym typeface="Consolas"/>
              </a:rPr>
              <a:t>timestamps</a:t>
            </a:r>
            <a:r>
              <a:rPr lang="en" sz="850">
                <a:solidFill>
                  <a:srgbClr val="CCCCCC"/>
                </a:solidFill>
                <a:latin typeface="Consolas"/>
                <a:ea typeface="Consolas"/>
                <a:cs typeface="Consolas"/>
                <a:sym typeface="Consolas"/>
              </a:rPr>
              <a:t> </a:t>
            </a:r>
            <a:r>
              <a:rPr lang="en" sz="850">
                <a:solidFill>
                  <a:srgbClr val="D4D4D4"/>
                </a:solidFill>
                <a:latin typeface="Consolas"/>
                <a:ea typeface="Consolas"/>
                <a:cs typeface="Consolas"/>
                <a:sym typeface="Consolas"/>
              </a:rPr>
              <a:t>=</a:t>
            </a:r>
            <a:r>
              <a:rPr lang="en" sz="850">
                <a:solidFill>
                  <a:srgbClr val="CCCCCC"/>
                </a:solidFill>
                <a:latin typeface="Consolas"/>
                <a:ea typeface="Consolas"/>
                <a:cs typeface="Consolas"/>
                <a:sym typeface="Consolas"/>
              </a:rPr>
              <a:t> </a:t>
            </a:r>
            <a:r>
              <a:rPr lang="en" sz="850">
                <a:solidFill>
                  <a:srgbClr val="4FC1FF"/>
                </a:solidFill>
                <a:latin typeface="Consolas"/>
                <a:ea typeface="Consolas"/>
                <a:cs typeface="Consolas"/>
                <a:sym typeface="Consolas"/>
              </a:rPr>
              <a:t>record</a:t>
            </a:r>
            <a:r>
              <a:rPr lang="en" sz="850">
                <a:solidFill>
                  <a:srgbClr val="CCCCCC"/>
                </a:solidFill>
                <a:latin typeface="Consolas"/>
                <a:ea typeface="Consolas"/>
                <a:cs typeface="Consolas"/>
                <a:sym typeface="Consolas"/>
              </a:rPr>
              <a:t>.</a:t>
            </a:r>
            <a:r>
              <a:rPr lang="en" sz="850">
                <a:solidFill>
                  <a:srgbClr val="9CDCFE"/>
                </a:solidFill>
                <a:latin typeface="Consolas"/>
                <a:ea typeface="Consolas"/>
                <a:cs typeface="Consolas"/>
                <a:sym typeface="Consolas"/>
              </a:rPr>
              <a:t>timestamps</a:t>
            </a:r>
            <a:r>
              <a:rPr lang="en" sz="850">
                <a:solidFill>
                  <a:srgbClr val="CCCCCC"/>
                </a:solidFill>
                <a:latin typeface="Consolas"/>
                <a:ea typeface="Consolas"/>
                <a:cs typeface="Consolas"/>
                <a:sym typeface="Consolas"/>
              </a:rPr>
              <a:t>.</a:t>
            </a:r>
            <a:r>
              <a:rPr lang="en" sz="850">
                <a:solidFill>
                  <a:srgbClr val="DCDCAA"/>
                </a:solidFill>
                <a:latin typeface="Consolas"/>
                <a:ea typeface="Consolas"/>
                <a:cs typeface="Consolas"/>
                <a:sym typeface="Consolas"/>
              </a:rPr>
              <a:t>filter</a:t>
            </a:r>
            <a:r>
              <a:rPr lang="en" sz="850">
                <a:solidFill>
                  <a:srgbClr val="CCCCCC"/>
                </a:solidFill>
                <a:latin typeface="Consolas"/>
                <a:ea typeface="Consolas"/>
                <a:cs typeface="Consolas"/>
                <a:sym typeface="Consolas"/>
              </a:rPr>
              <a:t>( </a:t>
            </a:r>
            <a:r>
              <a:rPr lang="en" sz="850">
                <a:solidFill>
                  <a:srgbClr val="9CDCFE"/>
                </a:solidFill>
                <a:latin typeface="Consolas"/>
                <a:ea typeface="Consolas"/>
                <a:cs typeface="Consolas"/>
                <a:sym typeface="Consolas"/>
              </a:rPr>
              <a:t>timestamp</a:t>
            </a:r>
            <a:r>
              <a:rPr lang="en" sz="850">
                <a:solidFill>
                  <a:srgbClr val="CCCCCC"/>
                </a:solidFill>
                <a:latin typeface="Consolas"/>
                <a:ea typeface="Consolas"/>
                <a:cs typeface="Consolas"/>
                <a:sym typeface="Consolas"/>
              </a:rPr>
              <a:t> </a:t>
            </a:r>
            <a:r>
              <a:rPr lang="en" sz="850">
                <a:solidFill>
                  <a:srgbClr val="569CD6"/>
                </a:solidFill>
                <a:latin typeface="Consolas"/>
                <a:ea typeface="Consolas"/>
                <a:cs typeface="Consolas"/>
                <a:sym typeface="Consolas"/>
              </a:rPr>
              <a:t>=&gt;</a:t>
            </a:r>
            <a:r>
              <a:rPr lang="en" sz="850">
                <a:solidFill>
                  <a:srgbClr val="CCCCCC"/>
                </a:solidFill>
                <a:latin typeface="Consolas"/>
                <a:ea typeface="Consolas"/>
                <a:cs typeface="Consolas"/>
                <a:sym typeface="Consolas"/>
              </a:rPr>
              <a:t> </a:t>
            </a:r>
            <a:r>
              <a:rPr lang="en" sz="850">
                <a:solidFill>
                  <a:srgbClr val="4FC1FF"/>
                </a:solidFill>
                <a:latin typeface="Consolas"/>
                <a:ea typeface="Consolas"/>
                <a:cs typeface="Consolas"/>
                <a:sym typeface="Consolas"/>
              </a:rPr>
              <a:t>now</a:t>
            </a:r>
            <a:r>
              <a:rPr lang="en" sz="850">
                <a:solidFill>
                  <a:srgbClr val="CCCCCC"/>
                </a:solidFill>
                <a:latin typeface="Consolas"/>
                <a:ea typeface="Consolas"/>
                <a:cs typeface="Consolas"/>
                <a:sym typeface="Consolas"/>
              </a:rPr>
              <a:t> </a:t>
            </a:r>
            <a:r>
              <a:rPr lang="en" sz="850">
                <a:solidFill>
                  <a:srgbClr val="D4D4D4"/>
                </a:solidFill>
                <a:latin typeface="Consolas"/>
                <a:ea typeface="Consolas"/>
                <a:cs typeface="Consolas"/>
                <a:sym typeface="Consolas"/>
              </a:rPr>
              <a:t>-</a:t>
            </a:r>
            <a:r>
              <a:rPr lang="en" sz="850">
                <a:solidFill>
                  <a:srgbClr val="CCCCCC"/>
                </a:solidFill>
                <a:latin typeface="Consolas"/>
                <a:ea typeface="Consolas"/>
                <a:cs typeface="Consolas"/>
                <a:sym typeface="Consolas"/>
              </a:rPr>
              <a:t> </a:t>
            </a:r>
            <a:r>
              <a:rPr lang="en" sz="850">
                <a:solidFill>
                  <a:srgbClr val="9CDCFE"/>
                </a:solidFill>
                <a:latin typeface="Consolas"/>
                <a:ea typeface="Consolas"/>
                <a:cs typeface="Consolas"/>
                <a:sym typeface="Consolas"/>
              </a:rPr>
              <a:t>timestamp</a:t>
            </a:r>
            <a:r>
              <a:rPr lang="en" sz="850">
                <a:solidFill>
                  <a:srgbClr val="CCCCCC"/>
                </a:solidFill>
                <a:latin typeface="Consolas"/>
                <a:ea typeface="Consolas"/>
                <a:cs typeface="Consolas"/>
                <a:sym typeface="Consolas"/>
              </a:rPr>
              <a:t> </a:t>
            </a:r>
            <a:r>
              <a:rPr lang="en" sz="850">
                <a:solidFill>
                  <a:srgbClr val="D4D4D4"/>
                </a:solidFill>
                <a:latin typeface="Consolas"/>
                <a:ea typeface="Consolas"/>
                <a:cs typeface="Consolas"/>
                <a:sym typeface="Consolas"/>
              </a:rPr>
              <a:t>&lt;=</a:t>
            </a:r>
            <a:r>
              <a:rPr lang="en" sz="850">
                <a:solidFill>
                  <a:srgbClr val="CCCCCC"/>
                </a:solidFill>
                <a:latin typeface="Consolas"/>
                <a:ea typeface="Consolas"/>
                <a:cs typeface="Consolas"/>
                <a:sym typeface="Consolas"/>
              </a:rPr>
              <a:t> </a:t>
            </a:r>
            <a:r>
              <a:rPr lang="en" sz="850">
                <a:solidFill>
                  <a:srgbClr val="569CD6"/>
                </a:solidFill>
                <a:latin typeface="Consolas"/>
                <a:ea typeface="Consolas"/>
                <a:cs typeface="Consolas"/>
                <a:sym typeface="Consolas"/>
              </a:rPr>
              <a:t>this</a:t>
            </a:r>
            <a:r>
              <a:rPr lang="en" sz="850">
                <a:solidFill>
                  <a:srgbClr val="CCCCCC"/>
                </a:solidFill>
                <a:latin typeface="Consolas"/>
                <a:ea typeface="Consolas"/>
                <a:cs typeface="Consolas"/>
                <a:sym typeface="Consolas"/>
              </a:rPr>
              <a:t>.</a:t>
            </a:r>
            <a:r>
              <a:rPr lang="en" sz="850">
                <a:solidFill>
                  <a:srgbClr val="9CDCFE"/>
                </a:solidFill>
                <a:latin typeface="Consolas"/>
                <a:ea typeface="Consolas"/>
                <a:cs typeface="Consolas"/>
                <a:sym typeface="Consolas"/>
              </a:rPr>
              <a:t>config</a:t>
            </a:r>
            <a:r>
              <a:rPr lang="en" sz="850">
                <a:solidFill>
                  <a:srgbClr val="CCCCCC"/>
                </a:solidFill>
                <a:latin typeface="Consolas"/>
                <a:ea typeface="Consolas"/>
                <a:cs typeface="Consolas"/>
                <a:sym typeface="Consolas"/>
              </a:rPr>
              <a:t>.</a:t>
            </a:r>
            <a:r>
              <a:rPr lang="en" sz="850">
                <a:solidFill>
                  <a:srgbClr val="9CDCFE"/>
                </a:solidFill>
                <a:latin typeface="Consolas"/>
                <a:ea typeface="Consolas"/>
                <a:cs typeface="Consolas"/>
                <a:sym typeface="Consolas"/>
              </a:rPr>
              <a:t>timeWindow</a:t>
            </a:r>
            <a:r>
              <a:rPr lang="en" sz="850">
                <a:solidFill>
                  <a:srgbClr val="CCCCCC"/>
                </a:solidFill>
                <a:latin typeface="Consolas"/>
                <a:ea typeface="Consolas"/>
                <a:cs typeface="Consolas"/>
                <a:sym typeface="Consolas"/>
              </a:rPr>
              <a:t> );</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CCCCCC"/>
                </a:solidFill>
                <a:latin typeface="Consolas"/>
                <a:ea typeface="Consolas"/>
                <a:cs typeface="Consolas"/>
                <a:sym typeface="Consolas"/>
              </a:rPr>
              <a:t>   </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CCCCCC"/>
                </a:solidFill>
                <a:latin typeface="Consolas"/>
                <a:ea typeface="Consolas"/>
                <a:cs typeface="Consolas"/>
                <a:sym typeface="Consolas"/>
              </a:rPr>
              <a:t>         </a:t>
            </a:r>
            <a:r>
              <a:rPr lang="en" sz="850">
                <a:solidFill>
                  <a:srgbClr val="C586C0"/>
                </a:solidFill>
                <a:latin typeface="Consolas"/>
                <a:ea typeface="Consolas"/>
                <a:cs typeface="Consolas"/>
                <a:sym typeface="Consolas"/>
              </a:rPr>
              <a:t>if</a:t>
            </a:r>
            <a:r>
              <a:rPr lang="en" sz="850">
                <a:solidFill>
                  <a:srgbClr val="CCCCCC"/>
                </a:solidFill>
                <a:latin typeface="Consolas"/>
                <a:ea typeface="Consolas"/>
                <a:cs typeface="Consolas"/>
                <a:sym typeface="Consolas"/>
              </a:rPr>
              <a:t> (</a:t>
            </a:r>
            <a:r>
              <a:rPr lang="en" sz="850">
                <a:solidFill>
                  <a:srgbClr val="4FC1FF"/>
                </a:solidFill>
                <a:latin typeface="Consolas"/>
                <a:ea typeface="Consolas"/>
                <a:cs typeface="Consolas"/>
                <a:sym typeface="Consolas"/>
              </a:rPr>
              <a:t>record</a:t>
            </a:r>
            <a:r>
              <a:rPr lang="en" sz="850">
                <a:solidFill>
                  <a:srgbClr val="CCCCCC"/>
                </a:solidFill>
                <a:latin typeface="Consolas"/>
                <a:ea typeface="Consolas"/>
                <a:cs typeface="Consolas"/>
                <a:sym typeface="Consolas"/>
              </a:rPr>
              <a:t>.</a:t>
            </a:r>
            <a:r>
              <a:rPr lang="en" sz="850">
                <a:solidFill>
                  <a:srgbClr val="9CDCFE"/>
                </a:solidFill>
                <a:latin typeface="Consolas"/>
                <a:ea typeface="Consolas"/>
                <a:cs typeface="Consolas"/>
                <a:sym typeface="Consolas"/>
              </a:rPr>
              <a:t>timestamps</a:t>
            </a:r>
            <a:r>
              <a:rPr lang="en" sz="850">
                <a:solidFill>
                  <a:srgbClr val="CCCCCC"/>
                </a:solidFill>
                <a:latin typeface="Consolas"/>
                <a:ea typeface="Consolas"/>
                <a:cs typeface="Consolas"/>
                <a:sym typeface="Consolas"/>
              </a:rPr>
              <a:t>.</a:t>
            </a:r>
            <a:r>
              <a:rPr lang="en" sz="850">
                <a:solidFill>
                  <a:srgbClr val="9CDCFE"/>
                </a:solidFill>
                <a:latin typeface="Consolas"/>
                <a:ea typeface="Consolas"/>
                <a:cs typeface="Consolas"/>
                <a:sym typeface="Consolas"/>
              </a:rPr>
              <a:t>length</a:t>
            </a:r>
            <a:r>
              <a:rPr lang="en" sz="850">
                <a:solidFill>
                  <a:srgbClr val="CCCCCC"/>
                </a:solidFill>
                <a:latin typeface="Consolas"/>
                <a:ea typeface="Consolas"/>
                <a:cs typeface="Consolas"/>
                <a:sym typeface="Consolas"/>
              </a:rPr>
              <a:t> </a:t>
            </a:r>
            <a:r>
              <a:rPr lang="en" sz="850">
                <a:solidFill>
                  <a:srgbClr val="D4D4D4"/>
                </a:solidFill>
                <a:latin typeface="Consolas"/>
                <a:ea typeface="Consolas"/>
                <a:cs typeface="Consolas"/>
                <a:sym typeface="Consolas"/>
              </a:rPr>
              <a:t>&gt;=</a:t>
            </a:r>
            <a:r>
              <a:rPr lang="en" sz="850">
                <a:solidFill>
                  <a:srgbClr val="CCCCCC"/>
                </a:solidFill>
                <a:latin typeface="Consolas"/>
                <a:ea typeface="Consolas"/>
                <a:cs typeface="Consolas"/>
                <a:sym typeface="Consolas"/>
              </a:rPr>
              <a:t> </a:t>
            </a:r>
            <a:r>
              <a:rPr lang="en" sz="850">
                <a:solidFill>
                  <a:srgbClr val="569CD6"/>
                </a:solidFill>
                <a:latin typeface="Consolas"/>
                <a:ea typeface="Consolas"/>
                <a:cs typeface="Consolas"/>
                <a:sym typeface="Consolas"/>
              </a:rPr>
              <a:t>this</a:t>
            </a:r>
            <a:r>
              <a:rPr lang="en" sz="850">
                <a:solidFill>
                  <a:srgbClr val="CCCCCC"/>
                </a:solidFill>
                <a:latin typeface="Consolas"/>
                <a:ea typeface="Consolas"/>
                <a:cs typeface="Consolas"/>
                <a:sym typeface="Consolas"/>
              </a:rPr>
              <a:t>.</a:t>
            </a:r>
            <a:r>
              <a:rPr lang="en" sz="850">
                <a:solidFill>
                  <a:srgbClr val="9CDCFE"/>
                </a:solidFill>
                <a:latin typeface="Consolas"/>
                <a:ea typeface="Consolas"/>
                <a:cs typeface="Consolas"/>
                <a:sym typeface="Consolas"/>
              </a:rPr>
              <a:t>config</a:t>
            </a:r>
            <a:r>
              <a:rPr lang="en" sz="850">
                <a:solidFill>
                  <a:srgbClr val="CCCCCC"/>
                </a:solidFill>
                <a:latin typeface="Consolas"/>
                <a:ea typeface="Consolas"/>
                <a:cs typeface="Consolas"/>
                <a:sym typeface="Consolas"/>
              </a:rPr>
              <a:t>.</a:t>
            </a:r>
            <a:r>
              <a:rPr lang="en" sz="850">
                <a:solidFill>
                  <a:srgbClr val="9CDCFE"/>
                </a:solidFill>
                <a:latin typeface="Consolas"/>
                <a:ea typeface="Consolas"/>
                <a:cs typeface="Consolas"/>
                <a:sym typeface="Consolas"/>
              </a:rPr>
              <a:t>threshold</a:t>
            </a:r>
            <a:r>
              <a:rPr lang="en" sz="850">
                <a:solidFill>
                  <a:srgbClr val="CCCCCC"/>
                </a:solidFill>
                <a:latin typeface="Consolas"/>
                <a:ea typeface="Consolas"/>
                <a:cs typeface="Consolas"/>
                <a:sym typeface="Consolas"/>
              </a:rPr>
              <a:t>) {</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CCCCCC"/>
                </a:solidFill>
                <a:latin typeface="Consolas"/>
                <a:ea typeface="Consolas"/>
                <a:cs typeface="Consolas"/>
                <a:sym typeface="Consolas"/>
              </a:rPr>
              <a:t>            </a:t>
            </a:r>
            <a:r>
              <a:rPr lang="en" sz="850">
                <a:solidFill>
                  <a:srgbClr val="4FC1FF"/>
                </a:solidFill>
                <a:latin typeface="Consolas"/>
                <a:ea typeface="Consolas"/>
                <a:cs typeface="Consolas"/>
                <a:sym typeface="Consolas"/>
              </a:rPr>
              <a:t>record</a:t>
            </a:r>
            <a:r>
              <a:rPr lang="en" sz="850">
                <a:solidFill>
                  <a:srgbClr val="CCCCCC"/>
                </a:solidFill>
                <a:latin typeface="Consolas"/>
                <a:ea typeface="Consolas"/>
                <a:cs typeface="Consolas"/>
                <a:sym typeface="Consolas"/>
              </a:rPr>
              <a:t>.</a:t>
            </a:r>
            <a:r>
              <a:rPr lang="en" sz="850">
                <a:solidFill>
                  <a:srgbClr val="9CDCFE"/>
                </a:solidFill>
                <a:latin typeface="Consolas"/>
                <a:ea typeface="Consolas"/>
                <a:cs typeface="Consolas"/>
                <a:sym typeface="Consolas"/>
              </a:rPr>
              <a:t>blockedUntil</a:t>
            </a:r>
            <a:r>
              <a:rPr lang="en" sz="850">
                <a:solidFill>
                  <a:srgbClr val="CCCCCC"/>
                </a:solidFill>
                <a:latin typeface="Consolas"/>
                <a:ea typeface="Consolas"/>
                <a:cs typeface="Consolas"/>
                <a:sym typeface="Consolas"/>
              </a:rPr>
              <a:t> </a:t>
            </a:r>
            <a:r>
              <a:rPr lang="en" sz="850">
                <a:solidFill>
                  <a:srgbClr val="D4D4D4"/>
                </a:solidFill>
                <a:latin typeface="Consolas"/>
                <a:ea typeface="Consolas"/>
                <a:cs typeface="Consolas"/>
                <a:sym typeface="Consolas"/>
              </a:rPr>
              <a:t>=</a:t>
            </a:r>
            <a:r>
              <a:rPr lang="en" sz="850">
                <a:solidFill>
                  <a:srgbClr val="CCCCCC"/>
                </a:solidFill>
                <a:latin typeface="Consolas"/>
                <a:ea typeface="Consolas"/>
                <a:cs typeface="Consolas"/>
                <a:sym typeface="Consolas"/>
              </a:rPr>
              <a:t> </a:t>
            </a:r>
            <a:r>
              <a:rPr lang="en" sz="850">
                <a:solidFill>
                  <a:srgbClr val="4FC1FF"/>
                </a:solidFill>
                <a:latin typeface="Consolas"/>
                <a:ea typeface="Consolas"/>
                <a:cs typeface="Consolas"/>
                <a:sym typeface="Consolas"/>
              </a:rPr>
              <a:t>now</a:t>
            </a:r>
            <a:r>
              <a:rPr lang="en" sz="850">
                <a:solidFill>
                  <a:srgbClr val="CCCCCC"/>
                </a:solidFill>
                <a:latin typeface="Consolas"/>
                <a:ea typeface="Consolas"/>
                <a:cs typeface="Consolas"/>
                <a:sym typeface="Consolas"/>
              </a:rPr>
              <a:t> </a:t>
            </a:r>
            <a:r>
              <a:rPr lang="en" sz="850">
                <a:solidFill>
                  <a:srgbClr val="D4D4D4"/>
                </a:solidFill>
                <a:latin typeface="Consolas"/>
                <a:ea typeface="Consolas"/>
                <a:cs typeface="Consolas"/>
                <a:sym typeface="Consolas"/>
              </a:rPr>
              <a:t>+</a:t>
            </a:r>
            <a:r>
              <a:rPr lang="en" sz="850">
                <a:solidFill>
                  <a:srgbClr val="CCCCCC"/>
                </a:solidFill>
                <a:latin typeface="Consolas"/>
                <a:ea typeface="Consolas"/>
                <a:cs typeface="Consolas"/>
                <a:sym typeface="Consolas"/>
              </a:rPr>
              <a:t> </a:t>
            </a:r>
            <a:r>
              <a:rPr lang="en" sz="850">
                <a:solidFill>
                  <a:srgbClr val="569CD6"/>
                </a:solidFill>
                <a:latin typeface="Consolas"/>
                <a:ea typeface="Consolas"/>
                <a:cs typeface="Consolas"/>
                <a:sym typeface="Consolas"/>
              </a:rPr>
              <a:t>this</a:t>
            </a:r>
            <a:r>
              <a:rPr lang="en" sz="850">
                <a:solidFill>
                  <a:srgbClr val="CCCCCC"/>
                </a:solidFill>
                <a:latin typeface="Consolas"/>
                <a:ea typeface="Consolas"/>
                <a:cs typeface="Consolas"/>
                <a:sym typeface="Consolas"/>
              </a:rPr>
              <a:t>.</a:t>
            </a:r>
            <a:r>
              <a:rPr lang="en" sz="850">
                <a:solidFill>
                  <a:srgbClr val="9CDCFE"/>
                </a:solidFill>
                <a:latin typeface="Consolas"/>
                <a:ea typeface="Consolas"/>
                <a:cs typeface="Consolas"/>
                <a:sym typeface="Consolas"/>
              </a:rPr>
              <a:t>config</a:t>
            </a:r>
            <a:r>
              <a:rPr lang="en" sz="850">
                <a:solidFill>
                  <a:srgbClr val="CCCCCC"/>
                </a:solidFill>
                <a:latin typeface="Consolas"/>
                <a:ea typeface="Consolas"/>
                <a:cs typeface="Consolas"/>
                <a:sym typeface="Consolas"/>
              </a:rPr>
              <a:t>.</a:t>
            </a:r>
            <a:r>
              <a:rPr lang="en" sz="850">
                <a:solidFill>
                  <a:srgbClr val="9CDCFE"/>
                </a:solidFill>
                <a:latin typeface="Consolas"/>
                <a:ea typeface="Consolas"/>
                <a:cs typeface="Consolas"/>
                <a:sym typeface="Consolas"/>
              </a:rPr>
              <a:t>cooldownPeriod</a:t>
            </a:r>
            <a:r>
              <a:rPr lang="en" sz="850">
                <a:solidFill>
                  <a:srgbClr val="CCCCCC"/>
                </a:solidFill>
                <a:latin typeface="Consolas"/>
                <a:ea typeface="Consolas"/>
                <a:cs typeface="Consolas"/>
                <a:sym typeface="Consolas"/>
              </a:rPr>
              <a:t>;</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CCCCCC"/>
                </a:solidFill>
                <a:latin typeface="Consolas"/>
                <a:ea typeface="Consolas"/>
                <a:cs typeface="Consolas"/>
                <a:sym typeface="Consolas"/>
              </a:rPr>
              <a:t>            </a:t>
            </a:r>
            <a:r>
              <a:rPr lang="en" sz="850">
                <a:solidFill>
                  <a:srgbClr val="569CD6"/>
                </a:solidFill>
                <a:latin typeface="Consolas"/>
                <a:ea typeface="Consolas"/>
                <a:cs typeface="Consolas"/>
                <a:sym typeface="Consolas"/>
              </a:rPr>
              <a:t>this</a:t>
            </a:r>
            <a:r>
              <a:rPr lang="en" sz="850">
                <a:solidFill>
                  <a:srgbClr val="CCCCCC"/>
                </a:solidFill>
                <a:latin typeface="Consolas"/>
                <a:ea typeface="Consolas"/>
                <a:cs typeface="Consolas"/>
                <a:sym typeface="Consolas"/>
              </a:rPr>
              <a:t>.</a:t>
            </a:r>
            <a:r>
              <a:rPr lang="en" sz="850">
                <a:solidFill>
                  <a:srgbClr val="9CDCFE"/>
                </a:solidFill>
                <a:latin typeface="Consolas"/>
                <a:ea typeface="Consolas"/>
                <a:cs typeface="Consolas"/>
                <a:sym typeface="Consolas"/>
              </a:rPr>
              <a:t>apiKeyStore</a:t>
            </a:r>
            <a:r>
              <a:rPr lang="en" sz="850">
                <a:solidFill>
                  <a:srgbClr val="CCCCCC"/>
                </a:solidFill>
                <a:latin typeface="Consolas"/>
                <a:ea typeface="Consolas"/>
                <a:cs typeface="Consolas"/>
                <a:sym typeface="Consolas"/>
              </a:rPr>
              <a:t>.</a:t>
            </a:r>
            <a:r>
              <a:rPr lang="en" sz="850">
                <a:solidFill>
                  <a:srgbClr val="DCDCAA"/>
                </a:solidFill>
                <a:latin typeface="Consolas"/>
                <a:ea typeface="Consolas"/>
                <a:cs typeface="Consolas"/>
                <a:sym typeface="Consolas"/>
              </a:rPr>
              <a:t>set</a:t>
            </a:r>
            <a:r>
              <a:rPr lang="en" sz="850">
                <a:solidFill>
                  <a:srgbClr val="CCCCCC"/>
                </a:solidFill>
                <a:latin typeface="Consolas"/>
                <a:ea typeface="Consolas"/>
                <a:cs typeface="Consolas"/>
                <a:sym typeface="Consolas"/>
              </a:rPr>
              <a:t>(</a:t>
            </a:r>
            <a:r>
              <a:rPr lang="en" sz="850">
                <a:solidFill>
                  <a:srgbClr val="9CDCFE"/>
                </a:solidFill>
                <a:latin typeface="Consolas"/>
                <a:ea typeface="Consolas"/>
                <a:cs typeface="Consolas"/>
                <a:sym typeface="Consolas"/>
              </a:rPr>
              <a:t>apiKey</a:t>
            </a:r>
            <a:r>
              <a:rPr lang="en" sz="850">
                <a:solidFill>
                  <a:srgbClr val="CCCCCC"/>
                </a:solidFill>
                <a:latin typeface="Consolas"/>
                <a:ea typeface="Consolas"/>
                <a:cs typeface="Consolas"/>
                <a:sym typeface="Consolas"/>
              </a:rPr>
              <a:t>, </a:t>
            </a:r>
            <a:r>
              <a:rPr lang="en" sz="850">
                <a:solidFill>
                  <a:srgbClr val="4FC1FF"/>
                </a:solidFill>
                <a:latin typeface="Consolas"/>
                <a:ea typeface="Consolas"/>
                <a:cs typeface="Consolas"/>
                <a:sym typeface="Consolas"/>
              </a:rPr>
              <a:t>record</a:t>
            </a:r>
            <a:r>
              <a:rPr lang="en" sz="850">
                <a:solidFill>
                  <a:srgbClr val="CCCCCC"/>
                </a:solidFill>
                <a:latin typeface="Consolas"/>
                <a:ea typeface="Consolas"/>
                <a:cs typeface="Consolas"/>
                <a:sym typeface="Consolas"/>
              </a:rPr>
              <a:t>);</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CCCCCC"/>
                </a:solidFill>
                <a:latin typeface="Consolas"/>
                <a:ea typeface="Consolas"/>
                <a:cs typeface="Consolas"/>
                <a:sym typeface="Consolas"/>
              </a:rPr>
              <a:t>            </a:t>
            </a:r>
            <a:r>
              <a:rPr lang="en" sz="850">
                <a:solidFill>
                  <a:srgbClr val="C586C0"/>
                </a:solidFill>
                <a:latin typeface="Consolas"/>
                <a:ea typeface="Consolas"/>
                <a:cs typeface="Consolas"/>
                <a:sym typeface="Consolas"/>
              </a:rPr>
              <a:t>return</a:t>
            </a:r>
            <a:r>
              <a:rPr lang="en" sz="850">
                <a:solidFill>
                  <a:srgbClr val="CCCCCC"/>
                </a:solidFill>
                <a:latin typeface="Consolas"/>
                <a:ea typeface="Consolas"/>
                <a:cs typeface="Consolas"/>
                <a:sym typeface="Consolas"/>
              </a:rPr>
              <a:t> { </a:t>
            </a:r>
            <a:r>
              <a:rPr lang="en" sz="850">
                <a:solidFill>
                  <a:srgbClr val="9CDCFE"/>
                </a:solidFill>
                <a:latin typeface="Consolas"/>
                <a:ea typeface="Consolas"/>
                <a:cs typeface="Consolas"/>
                <a:sym typeface="Consolas"/>
              </a:rPr>
              <a:t>anomalous:</a:t>
            </a:r>
            <a:r>
              <a:rPr lang="en" sz="850">
                <a:solidFill>
                  <a:srgbClr val="CCCCCC"/>
                </a:solidFill>
                <a:latin typeface="Consolas"/>
                <a:ea typeface="Consolas"/>
                <a:cs typeface="Consolas"/>
                <a:sym typeface="Consolas"/>
              </a:rPr>
              <a:t> </a:t>
            </a:r>
            <a:r>
              <a:rPr lang="en" sz="850">
                <a:solidFill>
                  <a:srgbClr val="569CD6"/>
                </a:solidFill>
                <a:latin typeface="Consolas"/>
                <a:ea typeface="Consolas"/>
                <a:cs typeface="Consolas"/>
                <a:sym typeface="Consolas"/>
              </a:rPr>
              <a:t>true</a:t>
            </a:r>
            <a:r>
              <a:rPr lang="en" sz="850">
                <a:solidFill>
                  <a:srgbClr val="CCCCCC"/>
                </a:solidFill>
                <a:latin typeface="Consolas"/>
                <a:ea typeface="Consolas"/>
                <a:cs typeface="Consolas"/>
                <a:sym typeface="Consolas"/>
              </a:rPr>
              <a:t>, </a:t>
            </a:r>
            <a:r>
              <a:rPr lang="en" sz="850">
                <a:solidFill>
                  <a:srgbClr val="9CDCFE"/>
                </a:solidFill>
                <a:latin typeface="Consolas"/>
                <a:ea typeface="Consolas"/>
                <a:cs typeface="Consolas"/>
                <a:sym typeface="Consolas"/>
              </a:rPr>
              <a:t>reason:</a:t>
            </a:r>
            <a:r>
              <a:rPr lang="en" sz="850">
                <a:solidFill>
                  <a:srgbClr val="CCCCCC"/>
                </a:solidFill>
                <a:latin typeface="Consolas"/>
                <a:ea typeface="Consolas"/>
                <a:cs typeface="Consolas"/>
                <a:sym typeface="Consolas"/>
              </a:rPr>
              <a:t> </a:t>
            </a:r>
            <a:r>
              <a:rPr lang="en" sz="850">
                <a:solidFill>
                  <a:srgbClr val="CE9178"/>
                </a:solidFill>
                <a:latin typeface="Consolas"/>
                <a:ea typeface="Consolas"/>
                <a:cs typeface="Consolas"/>
                <a:sym typeface="Consolas"/>
              </a:rPr>
              <a:t>`Exceeded unauthorized attempts (</a:t>
            </a:r>
            <a:r>
              <a:rPr lang="en" sz="850">
                <a:solidFill>
                  <a:srgbClr val="569CD6"/>
                </a:solidFill>
                <a:latin typeface="Consolas"/>
                <a:ea typeface="Consolas"/>
                <a:cs typeface="Consolas"/>
                <a:sym typeface="Consolas"/>
              </a:rPr>
              <a:t>${</a:t>
            </a:r>
            <a:r>
              <a:rPr lang="en" sz="850">
                <a:solidFill>
                  <a:srgbClr val="4FC1FF"/>
                </a:solidFill>
                <a:latin typeface="Consolas"/>
                <a:ea typeface="Consolas"/>
                <a:cs typeface="Consolas"/>
                <a:sym typeface="Consolas"/>
              </a:rPr>
              <a:t>record</a:t>
            </a:r>
            <a:r>
              <a:rPr lang="en" sz="850">
                <a:solidFill>
                  <a:srgbClr val="D4D4D4"/>
                </a:solidFill>
                <a:latin typeface="Consolas"/>
                <a:ea typeface="Consolas"/>
                <a:cs typeface="Consolas"/>
                <a:sym typeface="Consolas"/>
              </a:rPr>
              <a:t>.</a:t>
            </a:r>
            <a:r>
              <a:rPr lang="en" sz="850">
                <a:solidFill>
                  <a:srgbClr val="9CDCFE"/>
                </a:solidFill>
                <a:latin typeface="Consolas"/>
                <a:ea typeface="Consolas"/>
                <a:cs typeface="Consolas"/>
                <a:sym typeface="Consolas"/>
              </a:rPr>
              <a:t>timestamps</a:t>
            </a:r>
            <a:r>
              <a:rPr lang="en" sz="850">
                <a:solidFill>
                  <a:srgbClr val="D4D4D4"/>
                </a:solidFill>
                <a:latin typeface="Consolas"/>
                <a:ea typeface="Consolas"/>
                <a:cs typeface="Consolas"/>
                <a:sym typeface="Consolas"/>
              </a:rPr>
              <a:t>.</a:t>
            </a:r>
            <a:r>
              <a:rPr lang="en" sz="850">
                <a:solidFill>
                  <a:srgbClr val="9CDCFE"/>
                </a:solidFill>
                <a:latin typeface="Consolas"/>
                <a:ea typeface="Consolas"/>
                <a:cs typeface="Consolas"/>
                <a:sym typeface="Consolas"/>
              </a:rPr>
              <a:t>length</a:t>
            </a:r>
            <a:r>
              <a:rPr lang="en" sz="850">
                <a:solidFill>
                  <a:srgbClr val="569CD6"/>
                </a:solidFill>
                <a:latin typeface="Consolas"/>
                <a:ea typeface="Consolas"/>
                <a:cs typeface="Consolas"/>
                <a:sym typeface="Consolas"/>
              </a:rPr>
              <a:t>}</a:t>
            </a:r>
            <a:r>
              <a:rPr lang="en" sz="850">
                <a:solidFill>
                  <a:srgbClr val="CE9178"/>
                </a:solidFill>
                <a:latin typeface="Consolas"/>
                <a:ea typeface="Consolas"/>
                <a:cs typeface="Consolas"/>
                <a:sym typeface="Consolas"/>
              </a:rPr>
              <a:t>/</a:t>
            </a:r>
            <a:r>
              <a:rPr lang="en" sz="850">
                <a:solidFill>
                  <a:srgbClr val="569CD6"/>
                </a:solidFill>
                <a:latin typeface="Consolas"/>
                <a:ea typeface="Consolas"/>
                <a:cs typeface="Consolas"/>
                <a:sym typeface="Consolas"/>
              </a:rPr>
              <a:t>${this</a:t>
            </a:r>
            <a:r>
              <a:rPr lang="en" sz="850">
                <a:solidFill>
                  <a:srgbClr val="D4D4D4"/>
                </a:solidFill>
                <a:latin typeface="Consolas"/>
                <a:ea typeface="Consolas"/>
                <a:cs typeface="Consolas"/>
                <a:sym typeface="Consolas"/>
              </a:rPr>
              <a:t>.</a:t>
            </a:r>
            <a:r>
              <a:rPr lang="en" sz="850">
                <a:solidFill>
                  <a:srgbClr val="9CDCFE"/>
                </a:solidFill>
                <a:latin typeface="Consolas"/>
                <a:ea typeface="Consolas"/>
                <a:cs typeface="Consolas"/>
                <a:sym typeface="Consolas"/>
              </a:rPr>
              <a:t>config</a:t>
            </a:r>
            <a:r>
              <a:rPr lang="en" sz="850">
                <a:solidFill>
                  <a:srgbClr val="D4D4D4"/>
                </a:solidFill>
                <a:latin typeface="Consolas"/>
                <a:ea typeface="Consolas"/>
                <a:cs typeface="Consolas"/>
                <a:sym typeface="Consolas"/>
              </a:rPr>
              <a:t>.</a:t>
            </a:r>
            <a:r>
              <a:rPr lang="en" sz="850">
                <a:solidFill>
                  <a:srgbClr val="9CDCFE"/>
                </a:solidFill>
                <a:latin typeface="Consolas"/>
                <a:ea typeface="Consolas"/>
                <a:cs typeface="Consolas"/>
                <a:sym typeface="Consolas"/>
              </a:rPr>
              <a:t>threshold</a:t>
            </a:r>
            <a:r>
              <a:rPr lang="en" sz="850">
                <a:solidFill>
                  <a:srgbClr val="569CD6"/>
                </a:solidFill>
                <a:latin typeface="Consolas"/>
                <a:ea typeface="Consolas"/>
                <a:cs typeface="Consolas"/>
                <a:sym typeface="Consolas"/>
              </a:rPr>
              <a:t>}</a:t>
            </a:r>
            <a:r>
              <a:rPr lang="en" sz="850">
                <a:solidFill>
                  <a:srgbClr val="CE9178"/>
                </a:solidFill>
                <a:latin typeface="Consolas"/>
                <a:ea typeface="Consolas"/>
                <a:cs typeface="Consolas"/>
                <a:sym typeface="Consolas"/>
              </a:rPr>
              <a:t>)`</a:t>
            </a:r>
            <a:r>
              <a:rPr lang="en" sz="850">
                <a:solidFill>
                  <a:srgbClr val="CCCCCC"/>
                </a:solidFill>
                <a:latin typeface="Consolas"/>
                <a:ea typeface="Consolas"/>
                <a:cs typeface="Consolas"/>
                <a:sym typeface="Consolas"/>
              </a:rPr>
              <a:t> };</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CCCCCC"/>
                </a:solidFill>
                <a:latin typeface="Consolas"/>
                <a:ea typeface="Consolas"/>
                <a:cs typeface="Consolas"/>
                <a:sym typeface="Consolas"/>
              </a:rPr>
              <a:t>        }</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CCCCCC"/>
                </a:solidFill>
                <a:latin typeface="Consolas"/>
                <a:ea typeface="Consolas"/>
                <a:cs typeface="Consolas"/>
                <a:sym typeface="Consolas"/>
              </a:rPr>
              <a:t>    }</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CCCCCC"/>
                </a:solidFill>
                <a:latin typeface="Consolas"/>
                <a:ea typeface="Consolas"/>
                <a:cs typeface="Consolas"/>
                <a:sym typeface="Consolas"/>
              </a:rPr>
              <a:t>   </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CCCCCC"/>
                </a:solidFill>
                <a:latin typeface="Consolas"/>
                <a:ea typeface="Consolas"/>
                <a:cs typeface="Consolas"/>
                <a:sym typeface="Consolas"/>
              </a:rPr>
              <a:t>    </a:t>
            </a:r>
            <a:r>
              <a:rPr lang="en" sz="850">
                <a:solidFill>
                  <a:srgbClr val="569CD6"/>
                </a:solidFill>
                <a:latin typeface="Consolas"/>
                <a:ea typeface="Consolas"/>
                <a:cs typeface="Consolas"/>
                <a:sym typeface="Consolas"/>
              </a:rPr>
              <a:t>this</a:t>
            </a:r>
            <a:r>
              <a:rPr lang="en" sz="850">
                <a:solidFill>
                  <a:srgbClr val="CCCCCC"/>
                </a:solidFill>
                <a:latin typeface="Consolas"/>
                <a:ea typeface="Consolas"/>
                <a:cs typeface="Consolas"/>
                <a:sym typeface="Consolas"/>
              </a:rPr>
              <a:t>.</a:t>
            </a:r>
            <a:r>
              <a:rPr lang="en" sz="850">
                <a:solidFill>
                  <a:srgbClr val="9CDCFE"/>
                </a:solidFill>
                <a:latin typeface="Consolas"/>
                <a:ea typeface="Consolas"/>
                <a:cs typeface="Consolas"/>
                <a:sym typeface="Consolas"/>
              </a:rPr>
              <a:t>apiKeyStore</a:t>
            </a:r>
            <a:r>
              <a:rPr lang="en" sz="850">
                <a:solidFill>
                  <a:srgbClr val="CCCCCC"/>
                </a:solidFill>
                <a:latin typeface="Consolas"/>
                <a:ea typeface="Consolas"/>
                <a:cs typeface="Consolas"/>
                <a:sym typeface="Consolas"/>
              </a:rPr>
              <a:t>.</a:t>
            </a:r>
            <a:r>
              <a:rPr lang="en" sz="850">
                <a:solidFill>
                  <a:srgbClr val="DCDCAA"/>
                </a:solidFill>
                <a:latin typeface="Consolas"/>
                <a:ea typeface="Consolas"/>
                <a:cs typeface="Consolas"/>
                <a:sym typeface="Consolas"/>
              </a:rPr>
              <a:t>set</a:t>
            </a:r>
            <a:r>
              <a:rPr lang="en" sz="850">
                <a:solidFill>
                  <a:srgbClr val="CCCCCC"/>
                </a:solidFill>
                <a:latin typeface="Consolas"/>
                <a:ea typeface="Consolas"/>
                <a:cs typeface="Consolas"/>
                <a:sym typeface="Consolas"/>
              </a:rPr>
              <a:t>(</a:t>
            </a:r>
            <a:r>
              <a:rPr lang="en" sz="850">
                <a:solidFill>
                  <a:srgbClr val="9CDCFE"/>
                </a:solidFill>
                <a:latin typeface="Consolas"/>
                <a:ea typeface="Consolas"/>
                <a:cs typeface="Consolas"/>
                <a:sym typeface="Consolas"/>
              </a:rPr>
              <a:t>apiKey</a:t>
            </a:r>
            <a:r>
              <a:rPr lang="en" sz="850">
                <a:solidFill>
                  <a:srgbClr val="CCCCCC"/>
                </a:solidFill>
                <a:latin typeface="Consolas"/>
                <a:ea typeface="Consolas"/>
                <a:cs typeface="Consolas"/>
                <a:sym typeface="Consolas"/>
              </a:rPr>
              <a:t>, </a:t>
            </a:r>
            <a:r>
              <a:rPr lang="en" sz="850">
                <a:solidFill>
                  <a:srgbClr val="4FC1FF"/>
                </a:solidFill>
                <a:latin typeface="Consolas"/>
                <a:ea typeface="Consolas"/>
                <a:cs typeface="Consolas"/>
                <a:sym typeface="Consolas"/>
              </a:rPr>
              <a:t>record</a:t>
            </a:r>
            <a:r>
              <a:rPr lang="en" sz="850">
                <a:solidFill>
                  <a:srgbClr val="CCCCCC"/>
                </a:solidFill>
                <a:latin typeface="Consolas"/>
                <a:ea typeface="Consolas"/>
                <a:cs typeface="Consolas"/>
                <a:sym typeface="Consolas"/>
              </a:rPr>
              <a:t>);</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CCCCCC"/>
                </a:solidFill>
                <a:latin typeface="Consolas"/>
                <a:ea typeface="Consolas"/>
                <a:cs typeface="Consolas"/>
                <a:sym typeface="Consolas"/>
              </a:rPr>
              <a:t>    </a:t>
            </a:r>
            <a:r>
              <a:rPr lang="en" sz="850">
                <a:solidFill>
                  <a:srgbClr val="C586C0"/>
                </a:solidFill>
                <a:latin typeface="Consolas"/>
                <a:ea typeface="Consolas"/>
                <a:cs typeface="Consolas"/>
                <a:sym typeface="Consolas"/>
              </a:rPr>
              <a:t>return</a:t>
            </a:r>
            <a:r>
              <a:rPr lang="en" sz="850">
                <a:solidFill>
                  <a:srgbClr val="CCCCCC"/>
                </a:solidFill>
                <a:latin typeface="Consolas"/>
                <a:ea typeface="Consolas"/>
                <a:cs typeface="Consolas"/>
                <a:sym typeface="Consolas"/>
              </a:rPr>
              <a:t> { </a:t>
            </a:r>
            <a:r>
              <a:rPr lang="en" sz="850">
                <a:solidFill>
                  <a:srgbClr val="9CDCFE"/>
                </a:solidFill>
                <a:latin typeface="Consolas"/>
                <a:ea typeface="Consolas"/>
                <a:cs typeface="Consolas"/>
                <a:sym typeface="Consolas"/>
              </a:rPr>
              <a:t>anomalous:</a:t>
            </a:r>
            <a:r>
              <a:rPr lang="en" sz="850">
                <a:solidFill>
                  <a:srgbClr val="CCCCCC"/>
                </a:solidFill>
                <a:latin typeface="Consolas"/>
                <a:ea typeface="Consolas"/>
                <a:cs typeface="Consolas"/>
                <a:sym typeface="Consolas"/>
              </a:rPr>
              <a:t> </a:t>
            </a:r>
            <a:r>
              <a:rPr lang="en" sz="850">
                <a:solidFill>
                  <a:srgbClr val="569CD6"/>
                </a:solidFill>
                <a:latin typeface="Consolas"/>
                <a:ea typeface="Consolas"/>
                <a:cs typeface="Consolas"/>
                <a:sym typeface="Consolas"/>
              </a:rPr>
              <a:t>false</a:t>
            </a:r>
            <a:r>
              <a:rPr lang="en" sz="850">
                <a:solidFill>
                  <a:srgbClr val="CCCCCC"/>
                </a:solidFill>
                <a:latin typeface="Consolas"/>
                <a:ea typeface="Consolas"/>
                <a:cs typeface="Consolas"/>
                <a:sym typeface="Consolas"/>
              </a:rPr>
              <a:t> };</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850">
                <a:solidFill>
                  <a:srgbClr val="CCCCCC"/>
                </a:solidFill>
                <a:latin typeface="Consolas"/>
                <a:ea typeface="Consolas"/>
                <a:cs typeface="Consolas"/>
                <a:sym typeface="Consolas"/>
              </a:rPr>
              <a:t>}</a:t>
            </a:r>
            <a:endParaRPr sz="850">
              <a:solidFill>
                <a:srgbClr val="CCCCCC"/>
              </a:solidFill>
              <a:latin typeface="Consolas"/>
              <a:ea typeface="Consolas"/>
              <a:cs typeface="Consolas"/>
              <a:sym typeface="Consolas"/>
            </a:endParaRPr>
          </a:p>
        </p:txBody>
      </p:sp>
    </p:spTree>
  </p:cSld>
  <p:clrMapOvr>
    <a:masterClrMapping/>
  </p:clrMapOvr>
  <mc:AlternateContent>
    <mc:Choice Requires="p14">
      <p:transition p14:dur="400">
        <p:push/>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4" name="Shape 784"/>
        <p:cNvGrpSpPr/>
        <p:nvPr/>
      </p:nvGrpSpPr>
      <p:grpSpPr>
        <a:xfrm>
          <a:off x="0" y="0"/>
          <a:ext cx="0" cy="0"/>
          <a:chOff x="0" y="0"/>
          <a:chExt cx="0" cy="0"/>
        </a:xfrm>
      </p:grpSpPr>
      <p:sp>
        <p:nvSpPr>
          <p:cNvPr id="785" name="Google Shape;785;p11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86" name="Google Shape;786;p114"/>
          <p:cNvSpPr txBox="1"/>
          <p:nvPr/>
        </p:nvSpPr>
        <p:spPr>
          <a:xfrm>
            <a:off x="358500" y="307238"/>
            <a:ext cx="4241400" cy="1443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lt1"/>
              </a:buClr>
              <a:buSzPts val="1100"/>
              <a:buFont typeface="Arial"/>
              <a:buNone/>
            </a:pPr>
            <a:r>
              <a:rPr lang="en" sz="1050">
                <a:solidFill>
                  <a:srgbClr val="569CD6"/>
                </a:solidFill>
                <a:latin typeface="Consolas"/>
                <a:ea typeface="Consolas"/>
                <a:cs typeface="Consolas"/>
                <a:sym typeface="Consolas"/>
              </a:rPr>
              <a:t>const</a:t>
            </a:r>
            <a:r>
              <a:rPr lang="en" sz="1050">
                <a:solidFill>
                  <a:srgbClr val="CCCCCC"/>
                </a:solidFill>
                <a:latin typeface="Consolas"/>
                <a:ea typeface="Consolas"/>
                <a:cs typeface="Consolas"/>
                <a:sym typeface="Consolas"/>
              </a:rPr>
              <a:t> { </a:t>
            </a:r>
            <a:r>
              <a:rPr lang="en" sz="1050">
                <a:solidFill>
                  <a:srgbClr val="DCDCAA"/>
                </a:solidFill>
                <a:latin typeface="Consolas"/>
                <a:ea typeface="Consolas"/>
                <a:cs typeface="Consolas"/>
                <a:sym typeface="Consolas"/>
              </a:rPr>
              <a:t>checkSchema</a:t>
            </a:r>
            <a:r>
              <a:rPr lang="en" sz="1050">
                <a:solidFill>
                  <a:srgbClr val="CCCCCC"/>
                </a:solidFill>
                <a:latin typeface="Consolas"/>
                <a:ea typeface="Consolas"/>
                <a:cs typeface="Consolas"/>
                <a:sym typeface="Consolas"/>
              </a:rPr>
              <a:t> } </a:t>
            </a:r>
            <a:r>
              <a:rPr lang="en" sz="1050">
                <a:solidFill>
                  <a:srgbClr val="D4D4D4"/>
                </a:solidFill>
                <a:latin typeface="Consolas"/>
                <a:ea typeface="Consolas"/>
                <a:cs typeface="Consolas"/>
                <a:sym typeface="Consolas"/>
              </a:rPr>
              <a:t>=</a:t>
            </a:r>
            <a:r>
              <a:rPr lang="en" sz="1050">
                <a:solidFill>
                  <a:srgbClr val="CCCCCC"/>
                </a:solidFill>
                <a:latin typeface="Consolas"/>
                <a:ea typeface="Consolas"/>
                <a:cs typeface="Consolas"/>
                <a:sym typeface="Consolas"/>
              </a:rPr>
              <a:t> </a:t>
            </a:r>
            <a:r>
              <a:rPr lang="en" sz="1050">
                <a:solidFill>
                  <a:srgbClr val="DCDCAA"/>
                </a:solidFill>
                <a:latin typeface="Consolas"/>
                <a:ea typeface="Consolas"/>
                <a:cs typeface="Consolas"/>
                <a:sym typeface="Consolas"/>
              </a:rPr>
              <a:t>require</a:t>
            </a:r>
            <a:r>
              <a:rPr lang="en" sz="1050">
                <a:solidFill>
                  <a:srgbClr val="CCCCCC"/>
                </a:solidFill>
                <a:latin typeface="Consolas"/>
                <a:ea typeface="Consolas"/>
                <a:cs typeface="Consolas"/>
                <a:sym typeface="Consolas"/>
              </a:rPr>
              <a:t>(</a:t>
            </a:r>
            <a:r>
              <a:rPr lang="en" sz="1050">
                <a:solidFill>
                  <a:srgbClr val="CE9178"/>
                </a:solidFill>
                <a:latin typeface="Consolas"/>
                <a:ea typeface="Consolas"/>
                <a:cs typeface="Consolas"/>
                <a:sym typeface="Consolas"/>
              </a:rPr>
              <a:t>'express-validator'</a:t>
            </a:r>
            <a:r>
              <a:rPr lang="en" sz="1050">
                <a:solidFill>
                  <a:srgbClr val="CCCCCC"/>
                </a:solidFill>
                <a:latin typeface="Consolas"/>
                <a:ea typeface="Consolas"/>
                <a:cs typeface="Consolas"/>
                <a:sym typeface="Consolas"/>
              </a:rPr>
              <a:t>);</a:t>
            </a:r>
            <a:endParaRPr sz="10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569CD6"/>
              </a:solidFill>
              <a:latin typeface="Consolas"/>
              <a:ea typeface="Consolas"/>
              <a:cs typeface="Consolas"/>
              <a:sym typeface="Consolas"/>
            </a:endParaRPr>
          </a:p>
          <a:p>
            <a:pPr indent="0" lvl="0" marL="0" rtl="0" algn="l">
              <a:lnSpc>
                <a:spcPct val="135714"/>
              </a:lnSpc>
              <a:spcBef>
                <a:spcPts val="0"/>
              </a:spcBef>
              <a:spcAft>
                <a:spcPts val="0"/>
              </a:spcAft>
              <a:buClr>
                <a:schemeClr val="lt1"/>
              </a:buClr>
              <a:buSzPts val="1100"/>
              <a:buFont typeface="Arial"/>
              <a:buNone/>
            </a:pPr>
            <a:r>
              <a:rPr lang="en" sz="1050">
                <a:solidFill>
                  <a:srgbClr val="DCDCAA"/>
                </a:solidFill>
                <a:latin typeface="Consolas"/>
                <a:ea typeface="Consolas"/>
                <a:cs typeface="Consolas"/>
                <a:sym typeface="Consolas"/>
              </a:rPr>
              <a:t>validateBody</a:t>
            </a:r>
            <a:r>
              <a:rPr lang="en" sz="1050">
                <a:solidFill>
                  <a:srgbClr val="CCCCCC"/>
                </a:solidFill>
                <a:latin typeface="Consolas"/>
                <a:ea typeface="Consolas"/>
                <a:cs typeface="Consolas"/>
                <a:sym typeface="Consolas"/>
              </a:rPr>
              <a:t>(</a:t>
            </a:r>
            <a:r>
              <a:rPr lang="en" sz="1050">
                <a:solidFill>
                  <a:srgbClr val="9CDCFE"/>
                </a:solidFill>
                <a:latin typeface="Consolas"/>
                <a:ea typeface="Consolas"/>
                <a:cs typeface="Consolas"/>
                <a:sym typeface="Consolas"/>
              </a:rPr>
              <a:t>req</a:t>
            </a:r>
            <a:r>
              <a:rPr lang="en" sz="1050">
                <a:solidFill>
                  <a:srgbClr val="CCCCCC"/>
                </a:solidFill>
                <a:latin typeface="Consolas"/>
                <a:ea typeface="Consolas"/>
                <a:cs typeface="Consolas"/>
                <a:sym typeface="Consolas"/>
              </a:rPr>
              <a:t>, </a:t>
            </a:r>
            <a:r>
              <a:rPr lang="en" sz="1050">
                <a:solidFill>
                  <a:srgbClr val="9CDCFE"/>
                </a:solidFill>
                <a:latin typeface="Consolas"/>
                <a:ea typeface="Consolas"/>
                <a:cs typeface="Consolas"/>
                <a:sym typeface="Consolas"/>
              </a:rPr>
              <a:t>res</a:t>
            </a:r>
            <a:r>
              <a:rPr lang="en" sz="1050">
                <a:solidFill>
                  <a:srgbClr val="CCCCCC"/>
                </a:solidFill>
                <a:latin typeface="Consolas"/>
                <a:ea typeface="Consolas"/>
                <a:cs typeface="Consolas"/>
                <a:sym typeface="Consolas"/>
              </a:rPr>
              <a:t>, </a:t>
            </a:r>
            <a:r>
              <a:rPr lang="en" sz="1050">
                <a:solidFill>
                  <a:srgbClr val="9CDCFE"/>
                </a:solidFill>
                <a:latin typeface="Consolas"/>
                <a:ea typeface="Consolas"/>
                <a:cs typeface="Consolas"/>
                <a:sym typeface="Consolas"/>
              </a:rPr>
              <a:t>next</a:t>
            </a:r>
            <a:r>
              <a:rPr lang="en" sz="1050">
                <a:solidFill>
                  <a:srgbClr val="CCCCCC"/>
                </a:solidFill>
                <a:latin typeface="Consolas"/>
                <a:ea typeface="Consolas"/>
                <a:cs typeface="Consolas"/>
                <a:sym typeface="Consolas"/>
              </a:rPr>
              <a:t>, </a:t>
            </a:r>
            <a:r>
              <a:rPr lang="en" sz="1050">
                <a:solidFill>
                  <a:srgbClr val="9CDCFE"/>
                </a:solidFill>
                <a:latin typeface="Consolas"/>
                <a:ea typeface="Consolas"/>
                <a:cs typeface="Consolas"/>
                <a:sym typeface="Consolas"/>
              </a:rPr>
              <a:t>schema</a:t>
            </a:r>
            <a:r>
              <a:rPr lang="en" sz="1050">
                <a:solidFill>
                  <a:srgbClr val="CCCCCC"/>
                </a:solidFill>
                <a:latin typeface="Consolas"/>
                <a:ea typeface="Consolas"/>
                <a:cs typeface="Consolas"/>
                <a:sym typeface="Consolas"/>
              </a:rPr>
              <a:t>) {</a:t>
            </a:r>
            <a:endParaRPr sz="1050">
              <a:solidFill>
                <a:srgbClr val="CCCCCC"/>
              </a:solidFill>
              <a:latin typeface="Consolas"/>
              <a:ea typeface="Consolas"/>
              <a:cs typeface="Consolas"/>
              <a:sym typeface="Consolas"/>
            </a:endParaRPr>
          </a:p>
          <a:p>
            <a:pPr indent="0" lvl="0" marL="0" rtl="0" algn="l">
              <a:lnSpc>
                <a:spcPct val="135714"/>
              </a:lnSpc>
              <a:spcBef>
                <a:spcPts val="0"/>
              </a:spcBef>
              <a:spcAft>
                <a:spcPts val="0"/>
              </a:spcAft>
              <a:buClr>
                <a:schemeClr val="lt1"/>
              </a:buClr>
              <a:buSzPts val="1100"/>
              <a:buFont typeface="Arial"/>
              <a:buNone/>
            </a:pPr>
            <a:r>
              <a:rPr lang="en" sz="1050">
                <a:solidFill>
                  <a:srgbClr val="CCCCCC"/>
                </a:solidFill>
                <a:latin typeface="Consolas"/>
                <a:ea typeface="Consolas"/>
                <a:cs typeface="Consolas"/>
                <a:sym typeface="Consolas"/>
              </a:rPr>
              <a:t>    </a:t>
            </a:r>
            <a:r>
              <a:rPr lang="en" sz="1050">
                <a:solidFill>
                  <a:srgbClr val="569CD6"/>
                </a:solidFill>
                <a:latin typeface="Consolas"/>
                <a:ea typeface="Consolas"/>
                <a:cs typeface="Consolas"/>
                <a:sym typeface="Consolas"/>
              </a:rPr>
              <a:t>let</a:t>
            </a:r>
            <a:r>
              <a:rPr lang="en" sz="1050">
                <a:solidFill>
                  <a:srgbClr val="CCCCCC"/>
                </a:solidFill>
                <a:latin typeface="Consolas"/>
                <a:ea typeface="Consolas"/>
                <a:cs typeface="Consolas"/>
                <a:sym typeface="Consolas"/>
              </a:rPr>
              <a:t> </a:t>
            </a:r>
            <a:r>
              <a:rPr lang="en" sz="1050">
                <a:solidFill>
                  <a:srgbClr val="9CDCFE"/>
                </a:solidFill>
                <a:latin typeface="Consolas"/>
                <a:ea typeface="Consolas"/>
                <a:cs typeface="Consolas"/>
                <a:sym typeface="Consolas"/>
              </a:rPr>
              <a:t>result</a:t>
            </a:r>
            <a:r>
              <a:rPr lang="en" sz="1050">
                <a:solidFill>
                  <a:srgbClr val="CCCCCC"/>
                </a:solidFill>
                <a:latin typeface="Consolas"/>
                <a:ea typeface="Consolas"/>
                <a:cs typeface="Consolas"/>
                <a:sym typeface="Consolas"/>
              </a:rPr>
              <a:t> </a:t>
            </a:r>
            <a:r>
              <a:rPr lang="en" sz="1050">
                <a:solidFill>
                  <a:srgbClr val="D4D4D4"/>
                </a:solidFill>
                <a:latin typeface="Consolas"/>
                <a:ea typeface="Consolas"/>
                <a:cs typeface="Consolas"/>
                <a:sym typeface="Consolas"/>
              </a:rPr>
              <a:t>=</a:t>
            </a:r>
            <a:r>
              <a:rPr lang="en" sz="1050">
                <a:solidFill>
                  <a:srgbClr val="CCCCCC"/>
                </a:solidFill>
                <a:latin typeface="Consolas"/>
                <a:ea typeface="Consolas"/>
                <a:cs typeface="Consolas"/>
                <a:sym typeface="Consolas"/>
              </a:rPr>
              <a:t> </a:t>
            </a:r>
            <a:r>
              <a:rPr lang="en" sz="1050">
                <a:solidFill>
                  <a:srgbClr val="DCDCAA"/>
                </a:solidFill>
                <a:latin typeface="Consolas"/>
                <a:ea typeface="Consolas"/>
                <a:cs typeface="Consolas"/>
                <a:sym typeface="Consolas"/>
              </a:rPr>
              <a:t>checkSchema</a:t>
            </a:r>
            <a:r>
              <a:rPr lang="en" sz="1050">
                <a:solidFill>
                  <a:srgbClr val="CCCCCC"/>
                </a:solidFill>
                <a:latin typeface="Consolas"/>
                <a:ea typeface="Consolas"/>
                <a:cs typeface="Consolas"/>
                <a:sym typeface="Consolas"/>
              </a:rPr>
              <a:t>(</a:t>
            </a:r>
            <a:r>
              <a:rPr lang="en" sz="1050">
                <a:solidFill>
                  <a:srgbClr val="9CDCFE"/>
                </a:solidFill>
                <a:latin typeface="Consolas"/>
                <a:ea typeface="Consolas"/>
                <a:cs typeface="Consolas"/>
                <a:sym typeface="Consolas"/>
              </a:rPr>
              <a:t>schema</a:t>
            </a:r>
            <a:r>
              <a:rPr lang="en" sz="1050">
                <a:solidFill>
                  <a:srgbClr val="CCCCCC"/>
                </a:solidFill>
                <a:latin typeface="Consolas"/>
                <a:ea typeface="Consolas"/>
                <a:cs typeface="Consolas"/>
                <a:sym typeface="Consolas"/>
              </a:rPr>
              <a:t>);</a:t>
            </a:r>
            <a:endParaRPr sz="1050">
              <a:solidFill>
                <a:srgbClr val="CCCCCC"/>
              </a:solidFill>
              <a:latin typeface="Consolas"/>
              <a:ea typeface="Consolas"/>
              <a:cs typeface="Consolas"/>
              <a:sym typeface="Consolas"/>
            </a:endParaRPr>
          </a:p>
          <a:p>
            <a:pPr indent="0" lvl="0" marL="0" rtl="0" algn="l">
              <a:lnSpc>
                <a:spcPct val="135714"/>
              </a:lnSpc>
              <a:spcBef>
                <a:spcPts val="0"/>
              </a:spcBef>
              <a:spcAft>
                <a:spcPts val="0"/>
              </a:spcAft>
              <a:buClr>
                <a:schemeClr val="lt1"/>
              </a:buClr>
              <a:buSzPts val="1100"/>
              <a:buFont typeface="Arial"/>
              <a:buNone/>
            </a:pPr>
            <a:r>
              <a:rPr lang="en" sz="1050">
                <a:solidFill>
                  <a:srgbClr val="CCCCCC"/>
                </a:solidFill>
                <a:latin typeface="Consolas"/>
                <a:ea typeface="Consolas"/>
                <a:cs typeface="Consolas"/>
                <a:sym typeface="Consolas"/>
              </a:rPr>
              <a:t>    </a:t>
            </a:r>
            <a:r>
              <a:rPr lang="en" sz="1050">
                <a:solidFill>
                  <a:srgbClr val="9CDCFE"/>
                </a:solidFill>
                <a:latin typeface="Consolas"/>
                <a:ea typeface="Consolas"/>
                <a:cs typeface="Consolas"/>
                <a:sym typeface="Consolas"/>
              </a:rPr>
              <a:t>result</a:t>
            </a:r>
            <a:r>
              <a:rPr lang="en" sz="1050">
                <a:solidFill>
                  <a:srgbClr val="CCCCCC"/>
                </a:solidFill>
                <a:latin typeface="Consolas"/>
                <a:ea typeface="Consolas"/>
                <a:cs typeface="Consolas"/>
                <a:sym typeface="Consolas"/>
              </a:rPr>
              <a:t>[</a:t>
            </a:r>
            <a:r>
              <a:rPr lang="en" sz="1050">
                <a:solidFill>
                  <a:srgbClr val="9CDCFE"/>
                </a:solidFill>
                <a:latin typeface="Consolas"/>
                <a:ea typeface="Consolas"/>
                <a:cs typeface="Consolas"/>
                <a:sym typeface="Consolas"/>
              </a:rPr>
              <a:t>result</a:t>
            </a:r>
            <a:r>
              <a:rPr lang="en" sz="1050">
                <a:solidFill>
                  <a:srgbClr val="CCCCCC"/>
                </a:solidFill>
                <a:latin typeface="Consolas"/>
                <a:ea typeface="Consolas"/>
                <a:cs typeface="Consolas"/>
                <a:sym typeface="Consolas"/>
              </a:rPr>
              <a:t>.</a:t>
            </a:r>
            <a:r>
              <a:rPr lang="en" sz="1050">
                <a:solidFill>
                  <a:srgbClr val="9CDCFE"/>
                </a:solidFill>
                <a:latin typeface="Consolas"/>
                <a:ea typeface="Consolas"/>
                <a:cs typeface="Consolas"/>
                <a:sym typeface="Consolas"/>
              </a:rPr>
              <a:t>length</a:t>
            </a:r>
            <a:r>
              <a:rPr lang="en" sz="1050">
                <a:solidFill>
                  <a:srgbClr val="CCCCCC"/>
                </a:solidFill>
                <a:latin typeface="Consolas"/>
                <a:ea typeface="Consolas"/>
                <a:cs typeface="Consolas"/>
                <a:sym typeface="Consolas"/>
              </a:rPr>
              <a:t> </a:t>
            </a:r>
            <a:r>
              <a:rPr lang="en" sz="1050">
                <a:solidFill>
                  <a:srgbClr val="D4D4D4"/>
                </a:solidFill>
                <a:latin typeface="Consolas"/>
                <a:ea typeface="Consolas"/>
                <a:cs typeface="Consolas"/>
                <a:sym typeface="Consolas"/>
              </a:rPr>
              <a:t>-</a:t>
            </a:r>
            <a:r>
              <a:rPr lang="en" sz="1050">
                <a:solidFill>
                  <a:srgbClr val="CCCCCC"/>
                </a:solidFill>
                <a:latin typeface="Consolas"/>
                <a:ea typeface="Consolas"/>
                <a:cs typeface="Consolas"/>
                <a:sym typeface="Consolas"/>
              </a:rPr>
              <a:t> </a:t>
            </a:r>
            <a:r>
              <a:rPr lang="en" sz="1050">
                <a:solidFill>
                  <a:srgbClr val="B5CEA8"/>
                </a:solidFill>
                <a:latin typeface="Consolas"/>
                <a:ea typeface="Consolas"/>
                <a:cs typeface="Consolas"/>
                <a:sym typeface="Consolas"/>
              </a:rPr>
              <a:t>1</a:t>
            </a:r>
            <a:r>
              <a:rPr lang="en" sz="1050">
                <a:solidFill>
                  <a:srgbClr val="CCCCCC"/>
                </a:solidFill>
                <a:latin typeface="Consolas"/>
                <a:ea typeface="Consolas"/>
                <a:cs typeface="Consolas"/>
                <a:sym typeface="Consolas"/>
              </a:rPr>
              <a:t>](</a:t>
            </a:r>
            <a:r>
              <a:rPr lang="en" sz="1050">
                <a:solidFill>
                  <a:srgbClr val="9CDCFE"/>
                </a:solidFill>
                <a:latin typeface="Consolas"/>
                <a:ea typeface="Consolas"/>
                <a:cs typeface="Consolas"/>
                <a:sym typeface="Consolas"/>
              </a:rPr>
              <a:t>req</a:t>
            </a:r>
            <a:r>
              <a:rPr lang="en" sz="1050">
                <a:solidFill>
                  <a:srgbClr val="CCCCCC"/>
                </a:solidFill>
                <a:latin typeface="Consolas"/>
                <a:ea typeface="Consolas"/>
                <a:cs typeface="Consolas"/>
                <a:sym typeface="Consolas"/>
              </a:rPr>
              <a:t>, </a:t>
            </a:r>
            <a:r>
              <a:rPr lang="en" sz="1050">
                <a:solidFill>
                  <a:srgbClr val="9CDCFE"/>
                </a:solidFill>
                <a:latin typeface="Consolas"/>
                <a:ea typeface="Consolas"/>
                <a:cs typeface="Consolas"/>
                <a:sym typeface="Consolas"/>
              </a:rPr>
              <a:t>res</a:t>
            </a:r>
            <a:r>
              <a:rPr lang="en" sz="1050">
                <a:solidFill>
                  <a:srgbClr val="CCCCCC"/>
                </a:solidFill>
                <a:latin typeface="Consolas"/>
                <a:ea typeface="Consolas"/>
                <a:cs typeface="Consolas"/>
                <a:sym typeface="Consolas"/>
              </a:rPr>
              <a:t>, </a:t>
            </a:r>
            <a:r>
              <a:rPr lang="en" sz="1050">
                <a:solidFill>
                  <a:srgbClr val="9CDCFE"/>
                </a:solidFill>
                <a:latin typeface="Consolas"/>
                <a:ea typeface="Consolas"/>
                <a:cs typeface="Consolas"/>
                <a:sym typeface="Consolas"/>
              </a:rPr>
              <a:t>next</a:t>
            </a:r>
            <a:r>
              <a:rPr lang="en" sz="1050">
                <a:solidFill>
                  <a:srgbClr val="CCCCCC"/>
                </a:solidFill>
                <a:latin typeface="Consolas"/>
                <a:ea typeface="Consolas"/>
                <a:cs typeface="Consolas"/>
                <a:sym typeface="Consolas"/>
              </a:rPr>
              <a:t>);</a:t>
            </a:r>
            <a:endParaRPr sz="10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CCCCC"/>
                </a:solidFill>
                <a:latin typeface="Consolas"/>
                <a:ea typeface="Consolas"/>
                <a:cs typeface="Consolas"/>
                <a:sym typeface="Consolas"/>
              </a:rPr>
              <a:t>}</a:t>
            </a:r>
            <a:endParaRPr sz="1050">
              <a:solidFill>
                <a:srgbClr val="569CD6"/>
              </a:solidFill>
              <a:latin typeface="Consolas"/>
              <a:ea typeface="Consolas"/>
              <a:cs typeface="Consolas"/>
              <a:sym typeface="Consolas"/>
            </a:endParaRPr>
          </a:p>
        </p:txBody>
      </p:sp>
      <p:sp>
        <p:nvSpPr>
          <p:cNvPr id="787" name="Google Shape;787;p114"/>
          <p:cNvSpPr txBox="1"/>
          <p:nvPr/>
        </p:nvSpPr>
        <p:spPr>
          <a:xfrm>
            <a:off x="4350175" y="138300"/>
            <a:ext cx="4241400" cy="5171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569CD6"/>
                </a:solidFill>
                <a:latin typeface="Consolas"/>
                <a:ea typeface="Consolas"/>
                <a:cs typeface="Consolas"/>
                <a:sym typeface="Consolas"/>
              </a:rPr>
              <a:t>const</a:t>
            </a:r>
            <a:r>
              <a:rPr lang="en" sz="1050">
                <a:solidFill>
                  <a:srgbClr val="CCCCCC"/>
                </a:solidFill>
                <a:latin typeface="Consolas"/>
                <a:ea typeface="Consolas"/>
                <a:cs typeface="Consolas"/>
                <a:sym typeface="Consolas"/>
              </a:rPr>
              <a:t> </a:t>
            </a:r>
            <a:r>
              <a:rPr lang="en" sz="1050">
                <a:solidFill>
                  <a:srgbClr val="4FC1FF"/>
                </a:solidFill>
                <a:latin typeface="Consolas"/>
                <a:ea typeface="Consolas"/>
                <a:cs typeface="Consolas"/>
                <a:sym typeface="Consolas"/>
              </a:rPr>
              <a:t>schema</a:t>
            </a:r>
            <a:r>
              <a:rPr lang="en" sz="1050">
                <a:solidFill>
                  <a:srgbClr val="CCCCCC"/>
                </a:solidFill>
                <a:latin typeface="Consolas"/>
                <a:ea typeface="Consolas"/>
                <a:cs typeface="Consolas"/>
                <a:sym typeface="Consolas"/>
              </a:rPr>
              <a:t> </a:t>
            </a:r>
            <a:r>
              <a:rPr lang="en" sz="1050">
                <a:solidFill>
                  <a:srgbClr val="D4D4D4"/>
                </a:solidFill>
                <a:latin typeface="Consolas"/>
                <a:ea typeface="Consolas"/>
                <a:cs typeface="Consolas"/>
                <a:sym typeface="Consolas"/>
              </a:rPr>
              <a:t>=</a:t>
            </a:r>
            <a:r>
              <a:rPr lang="en" sz="1050">
                <a:solidFill>
                  <a:srgbClr val="CCCCCC"/>
                </a:solidFill>
                <a:latin typeface="Consolas"/>
                <a:ea typeface="Consolas"/>
                <a:cs typeface="Consolas"/>
                <a:sym typeface="Consolas"/>
              </a:rPr>
              <a:t> {</a:t>
            </a:r>
            <a:endParaRPr sz="10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CCCCC"/>
                </a:solidFill>
                <a:latin typeface="Consolas"/>
                <a:ea typeface="Consolas"/>
                <a:cs typeface="Consolas"/>
                <a:sym typeface="Consolas"/>
              </a:rPr>
              <a:t>    </a:t>
            </a:r>
            <a:r>
              <a:rPr lang="en" sz="1050">
                <a:solidFill>
                  <a:srgbClr val="9CDCFE"/>
                </a:solidFill>
                <a:latin typeface="Consolas"/>
                <a:ea typeface="Consolas"/>
                <a:cs typeface="Consolas"/>
                <a:sym typeface="Consolas"/>
              </a:rPr>
              <a:t>user</a:t>
            </a:r>
            <a:r>
              <a:rPr lang="en" sz="1050">
                <a:solidFill>
                  <a:srgbClr val="9CDCFE"/>
                </a:solidFill>
                <a:latin typeface="Consolas"/>
                <a:ea typeface="Consolas"/>
                <a:cs typeface="Consolas"/>
                <a:sym typeface="Consolas"/>
              </a:rPr>
              <a:t>:</a:t>
            </a:r>
            <a:r>
              <a:rPr lang="en" sz="1050">
                <a:solidFill>
                  <a:srgbClr val="CCCCCC"/>
                </a:solidFill>
                <a:latin typeface="Consolas"/>
                <a:ea typeface="Consolas"/>
                <a:cs typeface="Consolas"/>
                <a:sym typeface="Consolas"/>
              </a:rPr>
              <a:t> {</a:t>
            </a:r>
            <a:endParaRPr sz="10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CCCCC"/>
                </a:solidFill>
                <a:latin typeface="Consolas"/>
                <a:ea typeface="Consolas"/>
                <a:cs typeface="Consolas"/>
                <a:sym typeface="Consolas"/>
              </a:rPr>
              <a:t>        </a:t>
            </a:r>
            <a:r>
              <a:rPr lang="en" sz="1050">
                <a:solidFill>
                  <a:srgbClr val="9CDCFE"/>
                </a:solidFill>
                <a:latin typeface="Consolas"/>
                <a:ea typeface="Consolas"/>
                <a:cs typeface="Consolas"/>
                <a:sym typeface="Consolas"/>
              </a:rPr>
              <a:t>isObject:</a:t>
            </a:r>
            <a:r>
              <a:rPr lang="en" sz="1050">
                <a:solidFill>
                  <a:srgbClr val="CCCCCC"/>
                </a:solidFill>
                <a:latin typeface="Consolas"/>
                <a:ea typeface="Consolas"/>
                <a:cs typeface="Consolas"/>
                <a:sym typeface="Consolas"/>
              </a:rPr>
              <a:t> {</a:t>
            </a:r>
            <a:endParaRPr sz="10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CCCCC"/>
                </a:solidFill>
                <a:latin typeface="Consolas"/>
                <a:ea typeface="Consolas"/>
                <a:cs typeface="Consolas"/>
                <a:sym typeface="Consolas"/>
              </a:rPr>
              <a:t>            </a:t>
            </a:r>
            <a:r>
              <a:rPr lang="en" sz="1050">
                <a:solidFill>
                  <a:srgbClr val="9CDCFE"/>
                </a:solidFill>
                <a:latin typeface="Consolas"/>
                <a:ea typeface="Consolas"/>
                <a:cs typeface="Consolas"/>
                <a:sym typeface="Consolas"/>
              </a:rPr>
              <a:t>errorMessage:</a:t>
            </a:r>
            <a:r>
              <a:rPr lang="en" sz="1050">
                <a:solidFill>
                  <a:srgbClr val="CCCCCC"/>
                </a:solidFill>
                <a:latin typeface="Consolas"/>
                <a:ea typeface="Consolas"/>
                <a:cs typeface="Consolas"/>
                <a:sym typeface="Consolas"/>
              </a:rPr>
              <a:t> </a:t>
            </a:r>
            <a:r>
              <a:rPr lang="en" sz="1050">
                <a:solidFill>
                  <a:srgbClr val="CE9178"/>
                </a:solidFill>
                <a:latin typeface="Consolas"/>
                <a:ea typeface="Consolas"/>
                <a:cs typeface="Consolas"/>
                <a:sym typeface="Consolas"/>
              </a:rPr>
              <a:t>"Invalid type for user"</a:t>
            </a:r>
            <a:r>
              <a:rPr lang="en" sz="1050">
                <a:solidFill>
                  <a:srgbClr val="CCCCCC"/>
                </a:solidFill>
                <a:latin typeface="Consolas"/>
                <a:ea typeface="Consolas"/>
                <a:cs typeface="Consolas"/>
                <a:sym typeface="Consolas"/>
              </a:rPr>
              <a:t>,</a:t>
            </a:r>
            <a:endParaRPr sz="10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CCCCC"/>
                </a:solidFill>
                <a:latin typeface="Consolas"/>
                <a:ea typeface="Consolas"/>
                <a:cs typeface="Consolas"/>
                <a:sym typeface="Consolas"/>
              </a:rPr>
              <a:t>            </a:t>
            </a:r>
            <a:r>
              <a:rPr lang="en" sz="1050">
                <a:solidFill>
                  <a:srgbClr val="9CDCFE"/>
                </a:solidFill>
                <a:latin typeface="Consolas"/>
                <a:ea typeface="Consolas"/>
                <a:cs typeface="Consolas"/>
                <a:sym typeface="Consolas"/>
              </a:rPr>
              <a:t>bail:</a:t>
            </a:r>
            <a:r>
              <a:rPr lang="en" sz="1050">
                <a:solidFill>
                  <a:srgbClr val="CCCCCC"/>
                </a:solidFill>
                <a:latin typeface="Consolas"/>
                <a:ea typeface="Consolas"/>
                <a:cs typeface="Consolas"/>
                <a:sym typeface="Consolas"/>
              </a:rPr>
              <a:t> </a:t>
            </a:r>
            <a:r>
              <a:rPr lang="en" sz="1050">
                <a:solidFill>
                  <a:srgbClr val="569CD6"/>
                </a:solidFill>
                <a:latin typeface="Consolas"/>
                <a:ea typeface="Consolas"/>
                <a:cs typeface="Consolas"/>
                <a:sym typeface="Consolas"/>
              </a:rPr>
              <a:t>true</a:t>
            </a:r>
            <a:endParaRPr sz="1050">
              <a:solidFill>
                <a:srgbClr val="569CD6"/>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CCCCC"/>
                </a:solidFill>
                <a:latin typeface="Consolas"/>
                <a:ea typeface="Consolas"/>
                <a:cs typeface="Consolas"/>
                <a:sym typeface="Consolas"/>
              </a:rPr>
              <a:t>        },</a:t>
            </a:r>
            <a:endParaRPr sz="10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CCCCC"/>
                </a:solidFill>
                <a:latin typeface="Consolas"/>
                <a:ea typeface="Consolas"/>
                <a:cs typeface="Consolas"/>
                <a:sym typeface="Consolas"/>
              </a:rPr>
              <a:t>        </a:t>
            </a:r>
            <a:r>
              <a:rPr lang="en" sz="1050">
                <a:solidFill>
                  <a:srgbClr val="9CDCFE"/>
                </a:solidFill>
                <a:latin typeface="Consolas"/>
                <a:ea typeface="Consolas"/>
                <a:cs typeface="Consolas"/>
                <a:sym typeface="Consolas"/>
              </a:rPr>
              <a:t>notEmpty:</a:t>
            </a:r>
            <a:r>
              <a:rPr lang="en" sz="1050">
                <a:solidFill>
                  <a:srgbClr val="CCCCCC"/>
                </a:solidFill>
                <a:latin typeface="Consolas"/>
                <a:ea typeface="Consolas"/>
                <a:cs typeface="Consolas"/>
                <a:sym typeface="Consolas"/>
              </a:rPr>
              <a:t> {</a:t>
            </a:r>
            <a:endParaRPr sz="10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CCCCC"/>
                </a:solidFill>
                <a:latin typeface="Consolas"/>
                <a:ea typeface="Consolas"/>
                <a:cs typeface="Consolas"/>
                <a:sym typeface="Consolas"/>
              </a:rPr>
              <a:t>            </a:t>
            </a:r>
            <a:r>
              <a:rPr lang="en" sz="1050">
                <a:solidFill>
                  <a:srgbClr val="9CDCFE"/>
                </a:solidFill>
                <a:latin typeface="Consolas"/>
                <a:ea typeface="Consolas"/>
                <a:cs typeface="Consolas"/>
                <a:sym typeface="Consolas"/>
              </a:rPr>
              <a:t>errorMessage:</a:t>
            </a:r>
            <a:r>
              <a:rPr lang="en" sz="1050">
                <a:solidFill>
                  <a:srgbClr val="CCCCCC"/>
                </a:solidFill>
                <a:latin typeface="Consolas"/>
                <a:ea typeface="Consolas"/>
                <a:cs typeface="Consolas"/>
                <a:sym typeface="Consolas"/>
              </a:rPr>
              <a:t> </a:t>
            </a:r>
            <a:r>
              <a:rPr lang="en" sz="1050">
                <a:solidFill>
                  <a:srgbClr val="CE9178"/>
                </a:solidFill>
                <a:latin typeface="Consolas"/>
                <a:ea typeface="Consolas"/>
                <a:cs typeface="Consolas"/>
                <a:sym typeface="Consolas"/>
              </a:rPr>
              <a:t>"Must enter student data"</a:t>
            </a:r>
            <a:r>
              <a:rPr lang="en" sz="1050">
                <a:solidFill>
                  <a:srgbClr val="CCCCCC"/>
                </a:solidFill>
                <a:latin typeface="Consolas"/>
                <a:ea typeface="Consolas"/>
                <a:cs typeface="Consolas"/>
                <a:sym typeface="Consolas"/>
              </a:rPr>
              <a:t>,</a:t>
            </a:r>
            <a:endParaRPr sz="10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CCCCC"/>
                </a:solidFill>
                <a:latin typeface="Consolas"/>
                <a:ea typeface="Consolas"/>
                <a:cs typeface="Consolas"/>
                <a:sym typeface="Consolas"/>
              </a:rPr>
              <a:t>            </a:t>
            </a:r>
            <a:r>
              <a:rPr lang="en" sz="1050">
                <a:solidFill>
                  <a:srgbClr val="9CDCFE"/>
                </a:solidFill>
                <a:latin typeface="Consolas"/>
                <a:ea typeface="Consolas"/>
                <a:cs typeface="Consolas"/>
                <a:sym typeface="Consolas"/>
              </a:rPr>
              <a:t>bail:</a:t>
            </a:r>
            <a:r>
              <a:rPr lang="en" sz="1050">
                <a:solidFill>
                  <a:srgbClr val="CCCCCC"/>
                </a:solidFill>
                <a:latin typeface="Consolas"/>
                <a:ea typeface="Consolas"/>
                <a:cs typeface="Consolas"/>
                <a:sym typeface="Consolas"/>
              </a:rPr>
              <a:t> </a:t>
            </a:r>
            <a:r>
              <a:rPr lang="en" sz="1050">
                <a:solidFill>
                  <a:srgbClr val="569CD6"/>
                </a:solidFill>
                <a:latin typeface="Consolas"/>
                <a:ea typeface="Consolas"/>
                <a:cs typeface="Consolas"/>
                <a:sym typeface="Consolas"/>
              </a:rPr>
              <a:t>true</a:t>
            </a:r>
            <a:endParaRPr sz="1050">
              <a:solidFill>
                <a:srgbClr val="569CD6"/>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CCCCC"/>
                </a:solidFill>
                <a:latin typeface="Consolas"/>
                <a:ea typeface="Consolas"/>
                <a:cs typeface="Consolas"/>
                <a:sym typeface="Consolas"/>
              </a:rPr>
              <a:t>        }</a:t>
            </a:r>
            <a:endParaRPr sz="10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CCCCC"/>
                </a:solidFill>
                <a:latin typeface="Consolas"/>
                <a:ea typeface="Consolas"/>
                <a:cs typeface="Consolas"/>
                <a:sym typeface="Consolas"/>
              </a:rPr>
              <a:t>    },</a:t>
            </a:r>
            <a:endParaRPr sz="10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CCCCC"/>
                </a:solidFill>
                <a:latin typeface="Consolas"/>
                <a:ea typeface="Consolas"/>
                <a:cs typeface="Consolas"/>
                <a:sym typeface="Consolas"/>
              </a:rPr>
              <a:t>    </a:t>
            </a:r>
            <a:r>
              <a:rPr lang="en" sz="1050">
                <a:solidFill>
                  <a:srgbClr val="CE9178"/>
                </a:solidFill>
                <a:latin typeface="Consolas"/>
                <a:ea typeface="Consolas"/>
                <a:cs typeface="Consolas"/>
                <a:sym typeface="Consolas"/>
              </a:rPr>
              <a:t>"user.username"</a:t>
            </a:r>
            <a:r>
              <a:rPr lang="en" sz="1050">
                <a:solidFill>
                  <a:srgbClr val="9CDCFE"/>
                </a:solidFill>
                <a:latin typeface="Consolas"/>
                <a:ea typeface="Consolas"/>
                <a:cs typeface="Consolas"/>
                <a:sym typeface="Consolas"/>
              </a:rPr>
              <a:t>:</a:t>
            </a:r>
            <a:r>
              <a:rPr lang="en" sz="1050">
                <a:solidFill>
                  <a:srgbClr val="CCCCCC"/>
                </a:solidFill>
                <a:latin typeface="Consolas"/>
                <a:ea typeface="Consolas"/>
                <a:cs typeface="Consolas"/>
                <a:sym typeface="Consolas"/>
              </a:rPr>
              <a:t> {</a:t>
            </a:r>
            <a:endParaRPr sz="10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CCCCC"/>
                </a:solidFill>
                <a:latin typeface="Consolas"/>
                <a:ea typeface="Consolas"/>
                <a:cs typeface="Consolas"/>
                <a:sym typeface="Consolas"/>
              </a:rPr>
              <a:t>        </a:t>
            </a:r>
            <a:r>
              <a:rPr lang="en" sz="1050">
                <a:solidFill>
                  <a:srgbClr val="9CDCFE"/>
                </a:solidFill>
                <a:latin typeface="Consolas"/>
                <a:ea typeface="Consolas"/>
                <a:cs typeface="Consolas"/>
                <a:sym typeface="Consolas"/>
              </a:rPr>
              <a:t>isString:</a:t>
            </a:r>
            <a:r>
              <a:rPr lang="en" sz="1050">
                <a:solidFill>
                  <a:srgbClr val="CCCCCC"/>
                </a:solidFill>
                <a:latin typeface="Consolas"/>
                <a:ea typeface="Consolas"/>
                <a:cs typeface="Consolas"/>
                <a:sym typeface="Consolas"/>
              </a:rPr>
              <a:t> {</a:t>
            </a:r>
            <a:endParaRPr sz="10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CCCCC"/>
                </a:solidFill>
                <a:latin typeface="Consolas"/>
                <a:ea typeface="Consolas"/>
                <a:cs typeface="Consolas"/>
                <a:sym typeface="Consolas"/>
              </a:rPr>
              <a:t>            </a:t>
            </a:r>
            <a:r>
              <a:rPr lang="en" sz="1050">
                <a:solidFill>
                  <a:srgbClr val="9CDCFE"/>
                </a:solidFill>
                <a:latin typeface="Consolas"/>
                <a:ea typeface="Consolas"/>
                <a:cs typeface="Consolas"/>
                <a:sym typeface="Consolas"/>
              </a:rPr>
              <a:t>errorMessage:</a:t>
            </a:r>
            <a:r>
              <a:rPr lang="en" sz="1050">
                <a:solidFill>
                  <a:srgbClr val="CCCCCC"/>
                </a:solidFill>
                <a:latin typeface="Consolas"/>
                <a:ea typeface="Consolas"/>
                <a:cs typeface="Consolas"/>
                <a:sym typeface="Consolas"/>
              </a:rPr>
              <a:t> </a:t>
            </a:r>
            <a:r>
              <a:rPr lang="en" sz="1050">
                <a:solidFill>
                  <a:srgbClr val="CE9178"/>
                </a:solidFill>
                <a:latin typeface="Consolas"/>
                <a:ea typeface="Consolas"/>
                <a:cs typeface="Consolas"/>
                <a:sym typeface="Consolas"/>
              </a:rPr>
              <a:t>"Invalid value for username"</a:t>
            </a:r>
            <a:r>
              <a:rPr lang="en" sz="1050">
                <a:solidFill>
                  <a:srgbClr val="CCCCCC"/>
                </a:solidFill>
                <a:latin typeface="Consolas"/>
                <a:ea typeface="Consolas"/>
                <a:cs typeface="Consolas"/>
                <a:sym typeface="Consolas"/>
              </a:rPr>
              <a:t>,</a:t>
            </a:r>
            <a:endParaRPr sz="10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CCCCC"/>
                </a:solidFill>
                <a:latin typeface="Consolas"/>
                <a:ea typeface="Consolas"/>
                <a:cs typeface="Consolas"/>
                <a:sym typeface="Consolas"/>
              </a:rPr>
              <a:t>            </a:t>
            </a:r>
            <a:r>
              <a:rPr lang="en" sz="1050">
                <a:solidFill>
                  <a:srgbClr val="9CDCFE"/>
                </a:solidFill>
                <a:latin typeface="Consolas"/>
                <a:ea typeface="Consolas"/>
                <a:cs typeface="Consolas"/>
                <a:sym typeface="Consolas"/>
              </a:rPr>
              <a:t>bail:</a:t>
            </a:r>
            <a:r>
              <a:rPr lang="en" sz="1050">
                <a:solidFill>
                  <a:srgbClr val="CCCCCC"/>
                </a:solidFill>
                <a:latin typeface="Consolas"/>
                <a:ea typeface="Consolas"/>
                <a:cs typeface="Consolas"/>
                <a:sym typeface="Consolas"/>
              </a:rPr>
              <a:t> </a:t>
            </a:r>
            <a:r>
              <a:rPr lang="en" sz="1050">
                <a:solidFill>
                  <a:srgbClr val="569CD6"/>
                </a:solidFill>
                <a:latin typeface="Consolas"/>
                <a:ea typeface="Consolas"/>
                <a:cs typeface="Consolas"/>
                <a:sym typeface="Consolas"/>
              </a:rPr>
              <a:t>true</a:t>
            </a:r>
            <a:endParaRPr sz="1050">
              <a:solidFill>
                <a:srgbClr val="569CD6"/>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CCCCC"/>
                </a:solidFill>
                <a:latin typeface="Consolas"/>
                <a:ea typeface="Consolas"/>
                <a:cs typeface="Consolas"/>
                <a:sym typeface="Consolas"/>
              </a:rPr>
              <a:t>        },</a:t>
            </a:r>
            <a:endParaRPr sz="10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CCCCC"/>
                </a:solidFill>
                <a:latin typeface="Consolas"/>
                <a:ea typeface="Consolas"/>
                <a:cs typeface="Consolas"/>
                <a:sym typeface="Consolas"/>
              </a:rPr>
              <a:t>        </a:t>
            </a:r>
            <a:r>
              <a:rPr lang="en" sz="1050">
                <a:solidFill>
                  <a:srgbClr val="9CDCFE"/>
                </a:solidFill>
                <a:latin typeface="Consolas"/>
                <a:ea typeface="Consolas"/>
                <a:cs typeface="Consolas"/>
                <a:sym typeface="Consolas"/>
              </a:rPr>
              <a:t>custom:</a:t>
            </a:r>
            <a:r>
              <a:rPr lang="en" sz="1050">
                <a:solidFill>
                  <a:srgbClr val="CCCCCC"/>
                </a:solidFill>
                <a:latin typeface="Consolas"/>
                <a:ea typeface="Consolas"/>
                <a:cs typeface="Consolas"/>
                <a:sym typeface="Consolas"/>
              </a:rPr>
              <a:t> {</a:t>
            </a:r>
            <a:endParaRPr sz="10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CCCCC"/>
                </a:solidFill>
                <a:latin typeface="Consolas"/>
                <a:ea typeface="Consolas"/>
                <a:cs typeface="Consolas"/>
                <a:sym typeface="Consolas"/>
              </a:rPr>
              <a:t>            </a:t>
            </a:r>
            <a:r>
              <a:rPr lang="en" sz="1050">
                <a:solidFill>
                  <a:srgbClr val="9CDCFE"/>
                </a:solidFill>
                <a:latin typeface="Consolas"/>
                <a:ea typeface="Consolas"/>
                <a:cs typeface="Consolas"/>
                <a:sym typeface="Consolas"/>
              </a:rPr>
              <a:t>options:</a:t>
            </a:r>
            <a:r>
              <a:rPr lang="en" sz="1050">
                <a:solidFill>
                  <a:srgbClr val="CCCCCC"/>
                </a:solidFill>
                <a:latin typeface="Consolas"/>
                <a:ea typeface="Consolas"/>
                <a:cs typeface="Consolas"/>
                <a:sym typeface="Consolas"/>
              </a:rPr>
              <a:t> </a:t>
            </a:r>
            <a:r>
              <a:rPr lang="en" sz="1050">
                <a:solidFill>
                  <a:srgbClr val="4FC1FF"/>
                </a:solidFill>
                <a:latin typeface="Consolas"/>
                <a:ea typeface="Consolas"/>
                <a:cs typeface="Consolas"/>
                <a:sym typeface="Consolas"/>
              </a:rPr>
              <a:t>parameter</a:t>
            </a:r>
            <a:r>
              <a:rPr lang="en" sz="1050">
                <a:solidFill>
                  <a:srgbClr val="CCCCCC"/>
                </a:solidFill>
                <a:latin typeface="Consolas"/>
                <a:ea typeface="Consolas"/>
                <a:cs typeface="Consolas"/>
                <a:sym typeface="Consolas"/>
              </a:rPr>
              <a:t>.</a:t>
            </a:r>
            <a:r>
              <a:rPr lang="en" sz="1050">
                <a:solidFill>
                  <a:srgbClr val="DCDCAA"/>
                </a:solidFill>
                <a:latin typeface="Consolas"/>
                <a:ea typeface="Consolas"/>
                <a:cs typeface="Consolas"/>
                <a:sym typeface="Consolas"/>
              </a:rPr>
              <a:t>isStr</a:t>
            </a:r>
            <a:r>
              <a:rPr lang="en" sz="1050">
                <a:solidFill>
                  <a:srgbClr val="CCCCCC"/>
                </a:solidFill>
                <a:latin typeface="Consolas"/>
                <a:ea typeface="Consolas"/>
                <a:cs typeface="Consolas"/>
                <a:sym typeface="Consolas"/>
              </a:rPr>
              <a:t>.</a:t>
            </a:r>
            <a:r>
              <a:rPr lang="en" sz="1050">
                <a:solidFill>
                  <a:srgbClr val="DCDCAA"/>
                </a:solidFill>
                <a:latin typeface="Consolas"/>
                <a:ea typeface="Consolas"/>
                <a:cs typeface="Consolas"/>
                <a:sym typeface="Consolas"/>
              </a:rPr>
              <a:t>bind</a:t>
            </a:r>
            <a:r>
              <a:rPr lang="en" sz="1050">
                <a:solidFill>
                  <a:srgbClr val="CCCCCC"/>
                </a:solidFill>
                <a:latin typeface="Consolas"/>
                <a:ea typeface="Consolas"/>
                <a:cs typeface="Consolas"/>
                <a:sym typeface="Consolas"/>
              </a:rPr>
              <a:t>(</a:t>
            </a:r>
            <a:r>
              <a:rPr lang="en" sz="1050">
                <a:solidFill>
                  <a:srgbClr val="4FC1FF"/>
                </a:solidFill>
                <a:latin typeface="Consolas"/>
                <a:ea typeface="Consolas"/>
                <a:cs typeface="Consolas"/>
                <a:sym typeface="Consolas"/>
              </a:rPr>
              <a:t>parameter</a:t>
            </a:r>
            <a:r>
              <a:rPr lang="en" sz="1050">
                <a:solidFill>
                  <a:srgbClr val="CCCCCC"/>
                </a:solidFill>
                <a:latin typeface="Consolas"/>
                <a:ea typeface="Consolas"/>
                <a:cs typeface="Consolas"/>
                <a:sym typeface="Consolas"/>
              </a:rPr>
              <a:t>),</a:t>
            </a:r>
            <a:endParaRPr sz="10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CCCCC"/>
                </a:solidFill>
                <a:latin typeface="Consolas"/>
                <a:ea typeface="Consolas"/>
                <a:cs typeface="Consolas"/>
                <a:sym typeface="Consolas"/>
              </a:rPr>
              <a:t>            </a:t>
            </a:r>
            <a:r>
              <a:rPr lang="en" sz="1050">
                <a:solidFill>
                  <a:srgbClr val="9CDCFE"/>
                </a:solidFill>
                <a:latin typeface="Consolas"/>
                <a:ea typeface="Consolas"/>
                <a:cs typeface="Consolas"/>
                <a:sym typeface="Consolas"/>
              </a:rPr>
              <a:t>bail:</a:t>
            </a:r>
            <a:r>
              <a:rPr lang="en" sz="1050">
                <a:solidFill>
                  <a:srgbClr val="CCCCCC"/>
                </a:solidFill>
                <a:latin typeface="Consolas"/>
                <a:ea typeface="Consolas"/>
                <a:cs typeface="Consolas"/>
                <a:sym typeface="Consolas"/>
              </a:rPr>
              <a:t> </a:t>
            </a:r>
            <a:r>
              <a:rPr lang="en" sz="1050">
                <a:solidFill>
                  <a:srgbClr val="569CD6"/>
                </a:solidFill>
                <a:latin typeface="Consolas"/>
                <a:ea typeface="Consolas"/>
                <a:cs typeface="Consolas"/>
                <a:sym typeface="Consolas"/>
              </a:rPr>
              <a:t>true</a:t>
            </a:r>
            <a:endParaRPr sz="1050">
              <a:solidFill>
                <a:srgbClr val="569CD6"/>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CCCCC"/>
                </a:solidFill>
                <a:latin typeface="Consolas"/>
                <a:ea typeface="Consolas"/>
                <a:cs typeface="Consolas"/>
                <a:sym typeface="Consolas"/>
              </a:rPr>
              <a:t>        },</a:t>
            </a:r>
            <a:endParaRPr sz="10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CCCCC"/>
                </a:solidFill>
                <a:latin typeface="Consolas"/>
                <a:ea typeface="Consolas"/>
                <a:cs typeface="Consolas"/>
                <a:sym typeface="Consolas"/>
              </a:rPr>
              <a:t>    },</a:t>
            </a:r>
            <a:endParaRPr sz="10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CCCCC"/>
                </a:solidFill>
                <a:latin typeface="Consolas"/>
                <a:ea typeface="Consolas"/>
                <a:cs typeface="Consolas"/>
                <a:sym typeface="Consolas"/>
              </a:rPr>
              <a:t>}</a:t>
            </a:r>
            <a:endParaRPr sz="10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CCCCCC"/>
              </a:solidFill>
              <a:latin typeface="Consolas"/>
              <a:ea typeface="Consolas"/>
              <a:cs typeface="Consolas"/>
              <a:sym typeface="Consolas"/>
            </a:endParaRPr>
          </a:p>
        </p:txBody>
      </p:sp>
      <p:sp>
        <p:nvSpPr>
          <p:cNvPr id="788" name="Google Shape;788;p114"/>
          <p:cNvSpPr txBox="1"/>
          <p:nvPr/>
        </p:nvSpPr>
        <p:spPr>
          <a:xfrm>
            <a:off x="358500" y="1857863"/>
            <a:ext cx="4344000" cy="2978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569CD6"/>
                </a:solidFill>
                <a:latin typeface="Consolas"/>
                <a:ea typeface="Consolas"/>
                <a:cs typeface="Consolas"/>
                <a:sym typeface="Consolas"/>
              </a:rPr>
              <a:t>class</a:t>
            </a:r>
            <a:r>
              <a:rPr lang="en" sz="1050">
                <a:solidFill>
                  <a:srgbClr val="CCCCCC"/>
                </a:solidFill>
                <a:latin typeface="Consolas"/>
                <a:ea typeface="Consolas"/>
                <a:cs typeface="Consolas"/>
                <a:sym typeface="Consolas"/>
              </a:rPr>
              <a:t> </a:t>
            </a:r>
            <a:r>
              <a:rPr lang="en" sz="1050">
                <a:solidFill>
                  <a:srgbClr val="4EC9B0"/>
                </a:solidFill>
                <a:latin typeface="Consolas"/>
                <a:ea typeface="Consolas"/>
                <a:cs typeface="Consolas"/>
                <a:sym typeface="Consolas"/>
              </a:rPr>
              <a:t>APIParameter</a:t>
            </a:r>
            <a:r>
              <a:rPr lang="en" sz="1050">
                <a:solidFill>
                  <a:srgbClr val="CCCCCC"/>
                </a:solidFill>
                <a:latin typeface="Consolas"/>
                <a:ea typeface="Consolas"/>
                <a:cs typeface="Consolas"/>
                <a:sym typeface="Consolas"/>
              </a:rPr>
              <a:t> {</a:t>
            </a:r>
            <a:endParaRPr sz="10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CCCCC"/>
                </a:solidFill>
                <a:latin typeface="Consolas"/>
                <a:ea typeface="Consolas"/>
                <a:cs typeface="Consolas"/>
                <a:sym typeface="Consolas"/>
              </a:rPr>
              <a:t>    </a:t>
            </a:r>
            <a:r>
              <a:rPr lang="en" sz="1050">
                <a:solidFill>
                  <a:srgbClr val="569CD6"/>
                </a:solidFill>
                <a:latin typeface="Consolas"/>
                <a:ea typeface="Consolas"/>
                <a:cs typeface="Consolas"/>
                <a:sym typeface="Consolas"/>
              </a:rPr>
              <a:t>constructor</a:t>
            </a:r>
            <a:r>
              <a:rPr lang="en" sz="1050">
                <a:solidFill>
                  <a:srgbClr val="CCCCCC"/>
                </a:solidFill>
                <a:latin typeface="Consolas"/>
                <a:ea typeface="Consolas"/>
                <a:cs typeface="Consolas"/>
                <a:sym typeface="Consolas"/>
              </a:rPr>
              <a:t>() { }</a:t>
            </a:r>
            <a:endParaRPr sz="10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CCCCC"/>
                </a:solidFill>
                <a:latin typeface="Consolas"/>
                <a:ea typeface="Consolas"/>
                <a:cs typeface="Consolas"/>
                <a:sym typeface="Consolas"/>
              </a:rPr>
              <a:t>   </a:t>
            </a:r>
            <a:endParaRPr sz="10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CCCCC"/>
                </a:solidFill>
                <a:latin typeface="Consolas"/>
                <a:ea typeface="Consolas"/>
                <a:cs typeface="Consolas"/>
                <a:sym typeface="Consolas"/>
              </a:rPr>
              <a:t>    </a:t>
            </a:r>
            <a:r>
              <a:rPr lang="en" sz="1050">
                <a:solidFill>
                  <a:srgbClr val="DCDCAA"/>
                </a:solidFill>
                <a:latin typeface="Consolas"/>
                <a:ea typeface="Consolas"/>
                <a:cs typeface="Consolas"/>
                <a:sym typeface="Consolas"/>
              </a:rPr>
              <a:t>isInteger</a:t>
            </a:r>
            <a:r>
              <a:rPr lang="en" sz="1050">
                <a:solidFill>
                  <a:srgbClr val="CCCCCC"/>
                </a:solidFill>
                <a:latin typeface="Consolas"/>
                <a:ea typeface="Consolas"/>
                <a:cs typeface="Consolas"/>
                <a:sym typeface="Consolas"/>
              </a:rPr>
              <a:t>(</a:t>
            </a:r>
            <a:r>
              <a:rPr lang="en" sz="1050">
                <a:solidFill>
                  <a:srgbClr val="9CDCFE"/>
                </a:solidFill>
                <a:latin typeface="Consolas"/>
                <a:ea typeface="Consolas"/>
                <a:cs typeface="Consolas"/>
                <a:sym typeface="Consolas"/>
              </a:rPr>
              <a:t>str</a:t>
            </a:r>
            <a:r>
              <a:rPr lang="en" sz="1050">
                <a:solidFill>
                  <a:srgbClr val="CCCCCC"/>
                </a:solidFill>
                <a:latin typeface="Consolas"/>
                <a:ea typeface="Consolas"/>
                <a:cs typeface="Consolas"/>
                <a:sym typeface="Consolas"/>
              </a:rPr>
              <a:t>) {</a:t>
            </a:r>
            <a:endParaRPr sz="10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CCCCC"/>
                </a:solidFill>
                <a:latin typeface="Consolas"/>
                <a:ea typeface="Consolas"/>
                <a:cs typeface="Consolas"/>
                <a:sym typeface="Consolas"/>
              </a:rPr>
              <a:t>        </a:t>
            </a:r>
            <a:r>
              <a:rPr lang="en" sz="1050">
                <a:solidFill>
                  <a:srgbClr val="C586C0"/>
                </a:solidFill>
                <a:latin typeface="Consolas"/>
                <a:ea typeface="Consolas"/>
                <a:cs typeface="Consolas"/>
                <a:sym typeface="Consolas"/>
              </a:rPr>
              <a:t>return</a:t>
            </a:r>
            <a:r>
              <a:rPr lang="en" sz="1050">
                <a:solidFill>
                  <a:srgbClr val="CCCCCC"/>
                </a:solidFill>
                <a:latin typeface="Consolas"/>
                <a:ea typeface="Consolas"/>
                <a:cs typeface="Consolas"/>
                <a:sym typeface="Consolas"/>
              </a:rPr>
              <a:t> </a:t>
            </a:r>
            <a:r>
              <a:rPr lang="en" sz="1050">
                <a:solidFill>
                  <a:srgbClr val="D4D4D4"/>
                </a:solidFill>
                <a:latin typeface="Consolas"/>
                <a:ea typeface="Consolas"/>
                <a:cs typeface="Consolas"/>
                <a:sym typeface="Consolas"/>
              </a:rPr>
              <a:t>!</a:t>
            </a:r>
            <a:r>
              <a:rPr lang="en" sz="1050">
                <a:solidFill>
                  <a:srgbClr val="DCDCAA"/>
                </a:solidFill>
                <a:latin typeface="Consolas"/>
                <a:ea typeface="Consolas"/>
                <a:cs typeface="Consolas"/>
                <a:sym typeface="Consolas"/>
              </a:rPr>
              <a:t>isNaN</a:t>
            </a:r>
            <a:r>
              <a:rPr lang="en" sz="1050">
                <a:solidFill>
                  <a:srgbClr val="CCCCCC"/>
                </a:solidFill>
                <a:latin typeface="Consolas"/>
                <a:ea typeface="Consolas"/>
                <a:cs typeface="Consolas"/>
                <a:sym typeface="Consolas"/>
              </a:rPr>
              <a:t>(</a:t>
            </a:r>
            <a:r>
              <a:rPr lang="en" sz="1050">
                <a:solidFill>
                  <a:srgbClr val="9CDCFE"/>
                </a:solidFill>
                <a:latin typeface="Consolas"/>
                <a:ea typeface="Consolas"/>
                <a:cs typeface="Consolas"/>
                <a:sym typeface="Consolas"/>
              </a:rPr>
              <a:t>str</a:t>
            </a:r>
            <a:r>
              <a:rPr lang="en" sz="1050">
                <a:solidFill>
                  <a:srgbClr val="CCCCCC"/>
                </a:solidFill>
                <a:latin typeface="Consolas"/>
                <a:ea typeface="Consolas"/>
                <a:cs typeface="Consolas"/>
                <a:sym typeface="Consolas"/>
              </a:rPr>
              <a:t>) </a:t>
            </a:r>
            <a:r>
              <a:rPr lang="en" sz="1050">
                <a:solidFill>
                  <a:srgbClr val="D4D4D4"/>
                </a:solidFill>
                <a:latin typeface="Consolas"/>
                <a:ea typeface="Consolas"/>
                <a:cs typeface="Consolas"/>
                <a:sym typeface="Consolas"/>
              </a:rPr>
              <a:t>&amp;&amp;</a:t>
            </a:r>
            <a:r>
              <a:rPr lang="en" sz="1050">
                <a:solidFill>
                  <a:srgbClr val="CCCCCC"/>
                </a:solidFill>
                <a:latin typeface="Consolas"/>
                <a:ea typeface="Consolas"/>
                <a:cs typeface="Consolas"/>
                <a:sym typeface="Consolas"/>
              </a:rPr>
              <a:t>        </a:t>
            </a:r>
            <a:endParaRPr sz="10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4EC9B0"/>
                </a:solidFill>
                <a:latin typeface="Consolas"/>
                <a:ea typeface="Consolas"/>
                <a:cs typeface="Consolas"/>
                <a:sym typeface="Consolas"/>
              </a:rPr>
              <a:t>            </a:t>
            </a:r>
            <a:r>
              <a:rPr lang="en" sz="1050">
                <a:solidFill>
                  <a:srgbClr val="4EC9B0"/>
                </a:solidFill>
                <a:latin typeface="Consolas"/>
                <a:ea typeface="Consolas"/>
                <a:cs typeface="Consolas"/>
                <a:sym typeface="Consolas"/>
              </a:rPr>
              <a:t>Number</a:t>
            </a:r>
            <a:r>
              <a:rPr lang="en" sz="1050">
                <a:solidFill>
                  <a:srgbClr val="CCCCCC"/>
                </a:solidFill>
                <a:latin typeface="Consolas"/>
                <a:ea typeface="Consolas"/>
                <a:cs typeface="Consolas"/>
                <a:sym typeface="Consolas"/>
              </a:rPr>
              <a:t>.</a:t>
            </a:r>
            <a:r>
              <a:rPr lang="en" sz="1050">
                <a:solidFill>
                  <a:srgbClr val="DCDCAA"/>
                </a:solidFill>
                <a:latin typeface="Consolas"/>
                <a:ea typeface="Consolas"/>
                <a:cs typeface="Consolas"/>
                <a:sym typeface="Consolas"/>
              </a:rPr>
              <a:t>isInteger</a:t>
            </a:r>
            <a:r>
              <a:rPr lang="en" sz="1050">
                <a:solidFill>
                  <a:srgbClr val="CCCCCC"/>
                </a:solidFill>
                <a:latin typeface="Consolas"/>
                <a:ea typeface="Consolas"/>
                <a:cs typeface="Consolas"/>
                <a:sym typeface="Consolas"/>
              </a:rPr>
              <a:t>(</a:t>
            </a:r>
            <a:r>
              <a:rPr lang="en" sz="1050">
                <a:solidFill>
                  <a:srgbClr val="DCDCAA"/>
                </a:solidFill>
                <a:latin typeface="Consolas"/>
                <a:ea typeface="Consolas"/>
                <a:cs typeface="Consolas"/>
                <a:sym typeface="Consolas"/>
              </a:rPr>
              <a:t>parseFloat</a:t>
            </a:r>
            <a:r>
              <a:rPr lang="en" sz="1050">
                <a:solidFill>
                  <a:srgbClr val="CCCCCC"/>
                </a:solidFill>
                <a:latin typeface="Consolas"/>
                <a:ea typeface="Consolas"/>
                <a:cs typeface="Consolas"/>
                <a:sym typeface="Consolas"/>
              </a:rPr>
              <a:t>(</a:t>
            </a:r>
            <a:r>
              <a:rPr lang="en" sz="1050">
                <a:solidFill>
                  <a:srgbClr val="9CDCFE"/>
                </a:solidFill>
                <a:latin typeface="Consolas"/>
                <a:ea typeface="Consolas"/>
                <a:cs typeface="Consolas"/>
                <a:sym typeface="Consolas"/>
              </a:rPr>
              <a:t>str</a:t>
            </a:r>
            <a:r>
              <a:rPr lang="en" sz="1050">
                <a:solidFill>
                  <a:srgbClr val="CCCCCC"/>
                </a:solidFill>
                <a:latin typeface="Consolas"/>
                <a:ea typeface="Consolas"/>
                <a:cs typeface="Consolas"/>
                <a:sym typeface="Consolas"/>
              </a:rPr>
              <a:t>));</a:t>
            </a:r>
            <a:endParaRPr sz="10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CCCCC"/>
                </a:solidFill>
                <a:latin typeface="Consolas"/>
                <a:ea typeface="Consolas"/>
                <a:cs typeface="Consolas"/>
                <a:sym typeface="Consolas"/>
              </a:rPr>
              <a:t>    }</a:t>
            </a:r>
            <a:endParaRPr sz="10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CCCCC"/>
                </a:solidFill>
                <a:latin typeface="Consolas"/>
                <a:ea typeface="Consolas"/>
                <a:cs typeface="Consolas"/>
                <a:sym typeface="Consolas"/>
              </a:rPr>
              <a:t>    </a:t>
            </a:r>
            <a:r>
              <a:rPr lang="en" sz="1050">
                <a:solidFill>
                  <a:srgbClr val="DCDCAA"/>
                </a:solidFill>
                <a:latin typeface="Consolas"/>
                <a:ea typeface="Consolas"/>
                <a:cs typeface="Consolas"/>
                <a:sym typeface="Consolas"/>
              </a:rPr>
              <a:t>isStr</a:t>
            </a:r>
            <a:r>
              <a:rPr lang="en" sz="1050">
                <a:solidFill>
                  <a:srgbClr val="CCCCCC"/>
                </a:solidFill>
                <a:latin typeface="Consolas"/>
                <a:ea typeface="Consolas"/>
                <a:cs typeface="Consolas"/>
                <a:sym typeface="Consolas"/>
              </a:rPr>
              <a:t>(</a:t>
            </a:r>
            <a:r>
              <a:rPr lang="en" sz="1050">
                <a:solidFill>
                  <a:srgbClr val="9CDCFE"/>
                </a:solidFill>
                <a:latin typeface="Consolas"/>
                <a:ea typeface="Consolas"/>
                <a:cs typeface="Consolas"/>
                <a:sym typeface="Consolas"/>
              </a:rPr>
              <a:t>str</a:t>
            </a:r>
            <a:r>
              <a:rPr lang="en" sz="1050">
                <a:solidFill>
                  <a:srgbClr val="CCCCCC"/>
                </a:solidFill>
                <a:latin typeface="Consolas"/>
                <a:ea typeface="Consolas"/>
                <a:cs typeface="Consolas"/>
                <a:sym typeface="Consolas"/>
              </a:rPr>
              <a:t>) {</a:t>
            </a:r>
            <a:endParaRPr sz="10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CCCCC"/>
                </a:solidFill>
                <a:latin typeface="Consolas"/>
                <a:ea typeface="Consolas"/>
                <a:cs typeface="Consolas"/>
                <a:sym typeface="Consolas"/>
              </a:rPr>
              <a:t>        </a:t>
            </a:r>
            <a:r>
              <a:rPr lang="en" sz="1050">
                <a:solidFill>
                  <a:srgbClr val="C586C0"/>
                </a:solidFill>
                <a:latin typeface="Consolas"/>
                <a:ea typeface="Consolas"/>
                <a:cs typeface="Consolas"/>
                <a:sym typeface="Consolas"/>
              </a:rPr>
              <a:t>return</a:t>
            </a:r>
            <a:r>
              <a:rPr lang="en" sz="1050">
                <a:solidFill>
                  <a:srgbClr val="CCCCCC"/>
                </a:solidFill>
                <a:latin typeface="Consolas"/>
                <a:ea typeface="Consolas"/>
                <a:cs typeface="Consolas"/>
                <a:sym typeface="Consolas"/>
              </a:rPr>
              <a:t> </a:t>
            </a:r>
            <a:r>
              <a:rPr lang="en" sz="1050">
                <a:solidFill>
                  <a:srgbClr val="569CD6"/>
                </a:solidFill>
                <a:latin typeface="Consolas"/>
                <a:ea typeface="Consolas"/>
                <a:cs typeface="Consolas"/>
                <a:sym typeface="Consolas"/>
              </a:rPr>
              <a:t>typeof</a:t>
            </a:r>
            <a:r>
              <a:rPr lang="en" sz="1050">
                <a:solidFill>
                  <a:srgbClr val="CCCCCC"/>
                </a:solidFill>
                <a:latin typeface="Consolas"/>
                <a:ea typeface="Consolas"/>
                <a:cs typeface="Consolas"/>
                <a:sym typeface="Consolas"/>
              </a:rPr>
              <a:t> </a:t>
            </a:r>
            <a:r>
              <a:rPr lang="en" sz="1050">
                <a:solidFill>
                  <a:srgbClr val="9CDCFE"/>
                </a:solidFill>
                <a:latin typeface="Consolas"/>
                <a:ea typeface="Consolas"/>
                <a:cs typeface="Consolas"/>
                <a:sym typeface="Consolas"/>
              </a:rPr>
              <a:t>str</a:t>
            </a:r>
            <a:r>
              <a:rPr lang="en" sz="1050">
                <a:solidFill>
                  <a:srgbClr val="CCCCCC"/>
                </a:solidFill>
                <a:latin typeface="Consolas"/>
                <a:ea typeface="Consolas"/>
                <a:cs typeface="Consolas"/>
                <a:sym typeface="Consolas"/>
              </a:rPr>
              <a:t> </a:t>
            </a:r>
            <a:r>
              <a:rPr lang="en" sz="1050">
                <a:solidFill>
                  <a:srgbClr val="D4D4D4"/>
                </a:solidFill>
                <a:latin typeface="Consolas"/>
                <a:ea typeface="Consolas"/>
                <a:cs typeface="Consolas"/>
                <a:sym typeface="Consolas"/>
              </a:rPr>
              <a:t>===</a:t>
            </a:r>
            <a:r>
              <a:rPr lang="en" sz="1050">
                <a:solidFill>
                  <a:srgbClr val="CCCCCC"/>
                </a:solidFill>
                <a:latin typeface="Consolas"/>
                <a:ea typeface="Consolas"/>
                <a:cs typeface="Consolas"/>
                <a:sym typeface="Consolas"/>
              </a:rPr>
              <a:t> </a:t>
            </a:r>
            <a:r>
              <a:rPr lang="en" sz="1050">
                <a:solidFill>
                  <a:srgbClr val="CE9178"/>
                </a:solidFill>
                <a:latin typeface="Consolas"/>
                <a:ea typeface="Consolas"/>
                <a:cs typeface="Consolas"/>
                <a:sym typeface="Consolas"/>
              </a:rPr>
              <a:t>'string'</a:t>
            </a:r>
            <a:r>
              <a:rPr lang="en" sz="1050">
                <a:solidFill>
                  <a:srgbClr val="CCCCCC"/>
                </a:solidFill>
                <a:latin typeface="Consolas"/>
                <a:ea typeface="Consolas"/>
                <a:cs typeface="Consolas"/>
                <a:sym typeface="Consolas"/>
              </a:rPr>
              <a:t> </a:t>
            </a:r>
            <a:r>
              <a:rPr lang="en" sz="1050">
                <a:solidFill>
                  <a:srgbClr val="D4D4D4"/>
                </a:solidFill>
                <a:latin typeface="Consolas"/>
                <a:ea typeface="Consolas"/>
                <a:cs typeface="Consolas"/>
                <a:sym typeface="Consolas"/>
              </a:rPr>
              <a:t>&amp;&amp;</a:t>
            </a:r>
            <a:r>
              <a:rPr lang="en" sz="1050">
                <a:solidFill>
                  <a:srgbClr val="CCCCCC"/>
                </a:solidFill>
                <a:latin typeface="Consolas"/>
                <a:ea typeface="Consolas"/>
                <a:cs typeface="Consolas"/>
                <a:sym typeface="Consolas"/>
              </a:rPr>
              <a:t> </a:t>
            </a:r>
            <a:endParaRPr sz="10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4D4D4"/>
                </a:solidFill>
                <a:latin typeface="Consolas"/>
                <a:ea typeface="Consolas"/>
                <a:cs typeface="Consolas"/>
                <a:sym typeface="Consolas"/>
              </a:rPr>
              <a:t>            </a:t>
            </a:r>
            <a:r>
              <a:rPr lang="en" sz="1050">
                <a:solidFill>
                  <a:srgbClr val="D4D4D4"/>
                </a:solidFill>
                <a:latin typeface="Consolas"/>
                <a:ea typeface="Consolas"/>
                <a:cs typeface="Consolas"/>
                <a:sym typeface="Consolas"/>
              </a:rPr>
              <a:t>!</a:t>
            </a:r>
            <a:r>
              <a:rPr lang="en" sz="1050">
                <a:solidFill>
                  <a:srgbClr val="569CD6"/>
                </a:solidFill>
                <a:latin typeface="Consolas"/>
                <a:ea typeface="Consolas"/>
                <a:cs typeface="Consolas"/>
                <a:sym typeface="Consolas"/>
              </a:rPr>
              <a:t>this</a:t>
            </a:r>
            <a:r>
              <a:rPr lang="en" sz="1050">
                <a:solidFill>
                  <a:srgbClr val="CCCCCC"/>
                </a:solidFill>
                <a:latin typeface="Consolas"/>
                <a:ea typeface="Consolas"/>
                <a:cs typeface="Consolas"/>
                <a:sym typeface="Consolas"/>
              </a:rPr>
              <a:t>.</a:t>
            </a:r>
            <a:r>
              <a:rPr lang="en" sz="1050">
                <a:solidFill>
                  <a:srgbClr val="DCDCAA"/>
                </a:solidFill>
                <a:latin typeface="Consolas"/>
                <a:ea typeface="Consolas"/>
                <a:cs typeface="Consolas"/>
                <a:sym typeface="Consolas"/>
              </a:rPr>
              <a:t>isInteger</a:t>
            </a:r>
            <a:r>
              <a:rPr lang="en" sz="1050">
                <a:solidFill>
                  <a:srgbClr val="CCCCCC"/>
                </a:solidFill>
                <a:latin typeface="Consolas"/>
                <a:ea typeface="Consolas"/>
                <a:cs typeface="Consolas"/>
                <a:sym typeface="Consolas"/>
              </a:rPr>
              <a:t>(</a:t>
            </a:r>
            <a:r>
              <a:rPr lang="en" sz="1050">
                <a:solidFill>
                  <a:srgbClr val="9CDCFE"/>
                </a:solidFill>
                <a:latin typeface="Consolas"/>
                <a:ea typeface="Consolas"/>
                <a:cs typeface="Consolas"/>
                <a:sym typeface="Consolas"/>
              </a:rPr>
              <a:t>str</a:t>
            </a:r>
            <a:r>
              <a:rPr lang="en" sz="1050">
                <a:solidFill>
                  <a:srgbClr val="CCCCCC"/>
                </a:solidFill>
                <a:latin typeface="Consolas"/>
                <a:ea typeface="Consolas"/>
                <a:cs typeface="Consolas"/>
                <a:sym typeface="Consolas"/>
              </a:rPr>
              <a:t>);</a:t>
            </a:r>
            <a:endParaRPr sz="10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CCCCC"/>
                </a:solidFill>
                <a:latin typeface="Consolas"/>
                <a:ea typeface="Consolas"/>
                <a:cs typeface="Consolas"/>
                <a:sym typeface="Consolas"/>
              </a:rPr>
              <a:t>    }</a:t>
            </a:r>
            <a:endParaRPr sz="10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CCCCC"/>
                </a:solidFill>
                <a:latin typeface="Consolas"/>
                <a:ea typeface="Consolas"/>
                <a:cs typeface="Consolas"/>
                <a:sym typeface="Consolas"/>
              </a:rPr>
              <a:t>}</a:t>
            </a:r>
            <a:endParaRPr sz="1050">
              <a:solidFill>
                <a:srgbClr val="CCCCCC"/>
              </a:solidFill>
              <a:latin typeface="Consolas"/>
              <a:ea typeface="Consolas"/>
              <a:cs typeface="Consolas"/>
              <a:sym typeface="Consolas"/>
            </a:endParaRPr>
          </a:p>
        </p:txBody>
      </p:sp>
    </p:spTree>
  </p:cSld>
  <p:clrMapOvr>
    <a:masterClrMapping/>
  </p:clrMapOvr>
  <mc:AlternateContent>
    <mc:Choice Requires="p14">
      <p:transition p14:dur="400">
        <p:push/>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2" name="Shape 792"/>
        <p:cNvGrpSpPr/>
        <p:nvPr/>
      </p:nvGrpSpPr>
      <p:grpSpPr>
        <a:xfrm>
          <a:off x="0" y="0"/>
          <a:ext cx="0" cy="0"/>
          <a:chOff x="0" y="0"/>
          <a:chExt cx="0" cy="0"/>
        </a:xfrm>
      </p:grpSpPr>
      <p:sp>
        <p:nvSpPr>
          <p:cNvPr id="793" name="Google Shape;793;p11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94" name="Google Shape;794;p115"/>
          <p:cNvSpPr txBox="1"/>
          <p:nvPr/>
        </p:nvSpPr>
        <p:spPr>
          <a:xfrm>
            <a:off x="2048550" y="1959900"/>
            <a:ext cx="5046900" cy="1223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569CD6"/>
                </a:solidFill>
                <a:latin typeface="Consolas"/>
                <a:ea typeface="Consolas"/>
                <a:cs typeface="Consolas"/>
                <a:sym typeface="Consolas"/>
              </a:rPr>
              <a:t>async</a:t>
            </a:r>
            <a:r>
              <a:rPr lang="en" sz="1050">
                <a:solidFill>
                  <a:srgbClr val="CCCCCC"/>
                </a:solidFill>
                <a:latin typeface="Consolas"/>
                <a:ea typeface="Consolas"/>
                <a:cs typeface="Consolas"/>
                <a:sym typeface="Consolas"/>
              </a:rPr>
              <a:t> </a:t>
            </a:r>
            <a:r>
              <a:rPr lang="en" sz="1050">
                <a:solidFill>
                  <a:srgbClr val="DCDCAA"/>
                </a:solidFill>
                <a:latin typeface="Consolas"/>
                <a:ea typeface="Consolas"/>
                <a:cs typeface="Consolas"/>
                <a:sym typeface="Consolas"/>
              </a:rPr>
              <a:t>sendResponse</a:t>
            </a:r>
            <a:r>
              <a:rPr lang="en" sz="1050">
                <a:solidFill>
                  <a:srgbClr val="CCCCCC"/>
                </a:solidFill>
                <a:latin typeface="Consolas"/>
                <a:ea typeface="Consolas"/>
                <a:cs typeface="Consolas"/>
                <a:sym typeface="Consolas"/>
              </a:rPr>
              <a:t>(</a:t>
            </a:r>
            <a:r>
              <a:rPr lang="en" sz="1050">
                <a:solidFill>
                  <a:srgbClr val="9CDCFE"/>
                </a:solidFill>
                <a:latin typeface="Consolas"/>
                <a:ea typeface="Consolas"/>
                <a:cs typeface="Consolas"/>
                <a:sym typeface="Consolas"/>
              </a:rPr>
              <a:t>res</a:t>
            </a:r>
            <a:r>
              <a:rPr lang="en" sz="1050">
                <a:solidFill>
                  <a:srgbClr val="CCCCCC"/>
                </a:solidFill>
                <a:latin typeface="Consolas"/>
                <a:ea typeface="Consolas"/>
                <a:cs typeface="Consolas"/>
                <a:sym typeface="Consolas"/>
              </a:rPr>
              <a:t>, </a:t>
            </a:r>
            <a:r>
              <a:rPr lang="en" sz="1050">
                <a:solidFill>
                  <a:srgbClr val="9CDCFE"/>
                </a:solidFill>
                <a:latin typeface="Consolas"/>
                <a:ea typeface="Consolas"/>
                <a:cs typeface="Consolas"/>
                <a:sym typeface="Consolas"/>
              </a:rPr>
              <a:t>json</a:t>
            </a:r>
            <a:r>
              <a:rPr lang="en" sz="1050">
                <a:solidFill>
                  <a:srgbClr val="CCCCCC"/>
                </a:solidFill>
                <a:latin typeface="Consolas"/>
                <a:ea typeface="Consolas"/>
                <a:cs typeface="Consolas"/>
                <a:sym typeface="Consolas"/>
              </a:rPr>
              <a:t>, </a:t>
            </a:r>
            <a:r>
              <a:rPr lang="en" sz="1050">
                <a:solidFill>
                  <a:srgbClr val="9CDCFE"/>
                </a:solidFill>
                <a:latin typeface="Consolas"/>
                <a:ea typeface="Consolas"/>
                <a:cs typeface="Consolas"/>
                <a:sym typeface="Consolas"/>
              </a:rPr>
              <a:t>code</a:t>
            </a:r>
            <a:r>
              <a:rPr lang="en" sz="1050">
                <a:solidFill>
                  <a:srgbClr val="CCCCCC"/>
                </a:solidFill>
                <a:latin typeface="Consolas"/>
                <a:ea typeface="Consolas"/>
                <a:cs typeface="Consolas"/>
                <a:sym typeface="Consolas"/>
              </a:rPr>
              <a:t> </a:t>
            </a:r>
            <a:r>
              <a:rPr lang="en" sz="1050">
                <a:solidFill>
                  <a:srgbClr val="D4D4D4"/>
                </a:solidFill>
                <a:latin typeface="Consolas"/>
                <a:ea typeface="Consolas"/>
                <a:cs typeface="Consolas"/>
                <a:sym typeface="Consolas"/>
              </a:rPr>
              <a:t>=</a:t>
            </a:r>
            <a:r>
              <a:rPr lang="en" sz="1050">
                <a:solidFill>
                  <a:srgbClr val="CCCCCC"/>
                </a:solidFill>
                <a:latin typeface="Consolas"/>
                <a:ea typeface="Consolas"/>
                <a:cs typeface="Consolas"/>
                <a:sym typeface="Consolas"/>
              </a:rPr>
              <a:t> </a:t>
            </a:r>
            <a:r>
              <a:rPr lang="en" sz="1050">
                <a:solidFill>
                  <a:srgbClr val="B5CEA8"/>
                </a:solidFill>
                <a:latin typeface="Consolas"/>
                <a:ea typeface="Consolas"/>
                <a:cs typeface="Consolas"/>
                <a:sym typeface="Consolas"/>
              </a:rPr>
              <a:t>200</a:t>
            </a:r>
            <a:r>
              <a:rPr lang="en" sz="1050">
                <a:solidFill>
                  <a:srgbClr val="CCCCCC"/>
                </a:solidFill>
                <a:latin typeface="Consolas"/>
                <a:ea typeface="Consolas"/>
                <a:cs typeface="Consolas"/>
                <a:sym typeface="Consolas"/>
              </a:rPr>
              <a:t>) {</a:t>
            </a:r>
            <a:endParaRPr sz="10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CCCCC"/>
                </a:solidFill>
                <a:latin typeface="Consolas"/>
                <a:ea typeface="Consolas"/>
                <a:cs typeface="Consolas"/>
                <a:sym typeface="Consolas"/>
              </a:rPr>
              <a:t>    </a:t>
            </a:r>
            <a:r>
              <a:rPr lang="en" sz="1050">
                <a:solidFill>
                  <a:srgbClr val="9CDCFE"/>
                </a:solidFill>
                <a:latin typeface="Consolas"/>
                <a:ea typeface="Consolas"/>
                <a:cs typeface="Consolas"/>
                <a:sym typeface="Consolas"/>
              </a:rPr>
              <a:t>res</a:t>
            </a:r>
            <a:r>
              <a:rPr lang="en" sz="1050">
                <a:solidFill>
                  <a:srgbClr val="CCCCCC"/>
                </a:solidFill>
                <a:latin typeface="Consolas"/>
                <a:ea typeface="Consolas"/>
                <a:cs typeface="Consolas"/>
                <a:sym typeface="Consolas"/>
              </a:rPr>
              <a:t>.</a:t>
            </a:r>
            <a:r>
              <a:rPr lang="en" sz="1050">
                <a:solidFill>
                  <a:srgbClr val="DCDCAA"/>
                </a:solidFill>
                <a:latin typeface="Consolas"/>
                <a:ea typeface="Consolas"/>
                <a:cs typeface="Consolas"/>
                <a:sym typeface="Consolas"/>
              </a:rPr>
              <a:t>setHeader</a:t>
            </a:r>
            <a:r>
              <a:rPr lang="en" sz="1050">
                <a:solidFill>
                  <a:srgbClr val="CCCCCC"/>
                </a:solidFill>
                <a:latin typeface="Consolas"/>
                <a:ea typeface="Consolas"/>
                <a:cs typeface="Consolas"/>
                <a:sym typeface="Consolas"/>
              </a:rPr>
              <a:t>(</a:t>
            </a:r>
            <a:r>
              <a:rPr lang="en" sz="1050">
                <a:solidFill>
                  <a:srgbClr val="CE9178"/>
                </a:solidFill>
                <a:latin typeface="Consolas"/>
                <a:ea typeface="Consolas"/>
                <a:cs typeface="Consolas"/>
                <a:sym typeface="Consolas"/>
              </a:rPr>
              <a:t>'Access-Control-Allow-Credentials'</a:t>
            </a:r>
            <a:r>
              <a:rPr lang="en" sz="1050">
                <a:solidFill>
                  <a:srgbClr val="CCCCCC"/>
                </a:solidFill>
                <a:latin typeface="Consolas"/>
                <a:ea typeface="Consolas"/>
                <a:cs typeface="Consolas"/>
                <a:sym typeface="Consolas"/>
              </a:rPr>
              <a:t>, </a:t>
            </a:r>
            <a:r>
              <a:rPr lang="en" sz="1050">
                <a:solidFill>
                  <a:srgbClr val="CE9178"/>
                </a:solidFill>
                <a:latin typeface="Consolas"/>
                <a:ea typeface="Consolas"/>
                <a:cs typeface="Consolas"/>
                <a:sym typeface="Consolas"/>
              </a:rPr>
              <a:t>'omit'</a:t>
            </a:r>
            <a:r>
              <a:rPr lang="en" sz="1050">
                <a:solidFill>
                  <a:srgbClr val="CCCCCC"/>
                </a:solidFill>
                <a:latin typeface="Consolas"/>
                <a:ea typeface="Consolas"/>
                <a:cs typeface="Consolas"/>
                <a:sym typeface="Consolas"/>
              </a:rPr>
              <a:t>);</a:t>
            </a:r>
            <a:endParaRPr sz="10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CCCCC"/>
                </a:solidFill>
                <a:latin typeface="Consolas"/>
                <a:ea typeface="Consolas"/>
                <a:cs typeface="Consolas"/>
                <a:sym typeface="Consolas"/>
              </a:rPr>
              <a:t>    </a:t>
            </a:r>
            <a:r>
              <a:rPr lang="en" sz="1050">
                <a:solidFill>
                  <a:srgbClr val="9CDCFE"/>
                </a:solidFill>
                <a:latin typeface="Consolas"/>
                <a:ea typeface="Consolas"/>
                <a:cs typeface="Consolas"/>
                <a:sym typeface="Consolas"/>
              </a:rPr>
              <a:t>res</a:t>
            </a:r>
            <a:r>
              <a:rPr lang="en" sz="1050">
                <a:solidFill>
                  <a:srgbClr val="CCCCCC"/>
                </a:solidFill>
                <a:latin typeface="Consolas"/>
                <a:ea typeface="Consolas"/>
                <a:cs typeface="Consolas"/>
                <a:sym typeface="Consolas"/>
              </a:rPr>
              <a:t>.</a:t>
            </a:r>
            <a:r>
              <a:rPr lang="en" sz="1050">
                <a:solidFill>
                  <a:srgbClr val="DCDCAA"/>
                </a:solidFill>
                <a:latin typeface="Consolas"/>
                <a:ea typeface="Consolas"/>
                <a:cs typeface="Consolas"/>
                <a:sym typeface="Consolas"/>
              </a:rPr>
              <a:t>setHeader</a:t>
            </a:r>
            <a:r>
              <a:rPr lang="en" sz="1050">
                <a:solidFill>
                  <a:srgbClr val="CCCCCC"/>
                </a:solidFill>
                <a:latin typeface="Consolas"/>
                <a:ea typeface="Consolas"/>
                <a:cs typeface="Consolas"/>
                <a:sym typeface="Consolas"/>
              </a:rPr>
              <a:t>(</a:t>
            </a:r>
            <a:r>
              <a:rPr lang="en" sz="1050">
                <a:solidFill>
                  <a:srgbClr val="CE9178"/>
                </a:solidFill>
                <a:latin typeface="Consolas"/>
                <a:ea typeface="Consolas"/>
                <a:cs typeface="Consolas"/>
                <a:sym typeface="Consolas"/>
              </a:rPr>
              <a:t>'Access-Control-Allow-Origin'</a:t>
            </a:r>
            <a:r>
              <a:rPr lang="en" sz="1050">
                <a:solidFill>
                  <a:srgbClr val="CCCCCC"/>
                </a:solidFill>
                <a:latin typeface="Consolas"/>
                <a:ea typeface="Consolas"/>
                <a:cs typeface="Consolas"/>
                <a:sym typeface="Consolas"/>
              </a:rPr>
              <a:t>, </a:t>
            </a:r>
            <a:r>
              <a:rPr lang="en" sz="1050">
                <a:solidFill>
                  <a:srgbClr val="CE9178"/>
                </a:solidFill>
                <a:latin typeface="Consolas"/>
                <a:ea typeface="Consolas"/>
                <a:cs typeface="Consolas"/>
                <a:sym typeface="Consolas"/>
              </a:rPr>
              <a:t>'*'</a:t>
            </a:r>
            <a:r>
              <a:rPr lang="en" sz="1050">
                <a:solidFill>
                  <a:srgbClr val="CCCCCC"/>
                </a:solidFill>
                <a:latin typeface="Consolas"/>
                <a:ea typeface="Consolas"/>
                <a:cs typeface="Consolas"/>
                <a:sym typeface="Consolas"/>
              </a:rPr>
              <a:t>);</a:t>
            </a:r>
            <a:endParaRPr sz="10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CCCCC"/>
                </a:solidFill>
                <a:latin typeface="Consolas"/>
                <a:ea typeface="Consolas"/>
                <a:cs typeface="Consolas"/>
                <a:sym typeface="Consolas"/>
              </a:rPr>
              <a:t>    </a:t>
            </a:r>
            <a:r>
              <a:rPr lang="en" sz="1050">
                <a:solidFill>
                  <a:srgbClr val="9CDCFE"/>
                </a:solidFill>
                <a:latin typeface="Consolas"/>
                <a:ea typeface="Consolas"/>
                <a:cs typeface="Consolas"/>
                <a:sym typeface="Consolas"/>
              </a:rPr>
              <a:t>res</a:t>
            </a:r>
            <a:r>
              <a:rPr lang="en" sz="1050">
                <a:solidFill>
                  <a:srgbClr val="CCCCCC"/>
                </a:solidFill>
                <a:latin typeface="Consolas"/>
                <a:ea typeface="Consolas"/>
                <a:cs typeface="Consolas"/>
                <a:sym typeface="Consolas"/>
              </a:rPr>
              <a:t>.</a:t>
            </a:r>
            <a:r>
              <a:rPr lang="en" sz="1050">
                <a:solidFill>
                  <a:srgbClr val="DCDCAA"/>
                </a:solidFill>
                <a:latin typeface="Consolas"/>
                <a:ea typeface="Consolas"/>
                <a:cs typeface="Consolas"/>
                <a:sym typeface="Consolas"/>
              </a:rPr>
              <a:t>status</a:t>
            </a:r>
            <a:r>
              <a:rPr lang="en" sz="1050">
                <a:solidFill>
                  <a:srgbClr val="CCCCCC"/>
                </a:solidFill>
                <a:latin typeface="Consolas"/>
                <a:ea typeface="Consolas"/>
                <a:cs typeface="Consolas"/>
                <a:sym typeface="Consolas"/>
              </a:rPr>
              <a:t>(</a:t>
            </a:r>
            <a:r>
              <a:rPr lang="en" sz="1050">
                <a:solidFill>
                  <a:srgbClr val="9CDCFE"/>
                </a:solidFill>
                <a:latin typeface="Consolas"/>
                <a:ea typeface="Consolas"/>
                <a:cs typeface="Consolas"/>
                <a:sym typeface="Consolas"/>
              </a:rPr>
              <a:t>code</a:t>
            </a:r>
            <a:r>
              <a:rPr lang="en" sz="1050">
                <a:solidFill>
                  <a:srgbClr val="CCCCCC"/>
                </a:solidFill>
                <a:latin typeface="Consolas"/>
                <a:ea typeface="Consolas"/>
                <a:cs typeface="Consolas"/>
                <a:sym typeface="Consolas"/>
              </a:rPr>
              <a:t>).</a:t>
            </a:r>
            <a:r>
              <a:rPr lang="en" sz="1050">
                <a:solidFill>
                  <a:srgbClr val="DCDCAA"/>
                </a:solidFill>
                <a:latin typeface="Consolas"/>
                <a:ea typeface="Consolas"/>
                <a:cs typeface="Consolas"/>
                <a:sym typeface="Consolas"/>
              </a:rPr>
              <a:t>send</a:t>
            </a:r>
            <a:r>
              <a:rPr lang="en" sz="1050">
                <a:solidFill>
                  <a:srgbClr val="CCCCCC"/>
                </a:solidFill>
                <a:latin typeface="Consolas"/>
                <a:ea typeface="Consolas"/>
                <a:cs typeface="Consolas"/>
                <a:sym typeface="Consolas"/>
              </a:rPr>
              <a:t>(</a:t>
            </a:r>
            <a:r>
              <a:rPr lang="en" sz="1050">
                <a:solidFill>
                  <a:srgbClr val="9CDCFE"/>
                </a:solidFill>
                <a:latin typeface="Consolas"/>
                <a:ea typeface="Consolas"/>
                <a:cs typeface="Consolas"/>
                <a:sym typeface="Consolas"/>
              </a:rPr>
              <a:t>json</a:t>
            </a:r>
            <a:r>
              <a:rPr lang="en" sz="1050">
                <a:solidFill>
                  <a:srgbClr val="CCCCCC"/>
                </a:solidFill>
                <a:latin typeface="Consolas"/>
                <a:ea typeface="Consolas"/>
                <a:cs typeface="Consolas"/>
                <a:sym typeface="Consolas"/>
              </a:rPr>
              <a:t>);</a:t>
            </a:r>
            <a:endParaRPr sz="10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CCCCC"/>
                </a:solidFill>
                <a:latin typeface="Consolas"/>
                <a:ea typeface="Consolas"/>
                <a:cs typeface="Consolas"/>
                <a:sym typeface="Consolas"/>
              </a:rPr>
              <a:t>}</a:t>
            </a:r>
            <a:endParaRPr sz="1050">
              <a:solidFill>
                <a:srgbClr val="CCCCCC"/>
              </a:solidFill>
              <a:latin typeface="Consolas"/>
              <a:ea typeface="Consolas"/>
              <a:cs typeface="Consolas"/>
              <a:sym typeface="Consolas"/>
            </a:endParaRPr>
          </a:p>
        </p:txBody>
      </p:sp>
    </p:spTree>
  </p:cSld>
  <p:clrMapOvr>
    <a:masterClrMapping/>
  </p:clrMapOvr>
  <mc:AlternateContent>
    <mc:Choice Requires="p14">
      <p:transition p14:dur="400">
        <p:push/>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116"/>
          <p:cNvSpPr txBox="1"/>
          <p:nvPr>
            <p:ph type="title"/>
          </p:nvPr>
        </p:nvSpPr>
        <p:spPr>
          <a:xfrm>
            <a:off x="697350" y="3048150"/>
            <a:ext cx="7749300" cy="90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t>
            </a:r>
            <a:r>
              <a:rPr lang="en"/>
              <a:t>roblem with existing approaches</a:t>
            </a:r>
            <a:endParaRPr/>
          </a:p>
        </p:txBody>
      </p:sp>
      <p:sp>
        <p:nvSpPr>
          <p:cNvPr id="800" name="Google Shape;800;p116"/>
          <p:cNvSpPr txBox="1"/>
          <p:nvPr>
            <p:ph idx="2" type="title"/>
          </p:nvPr>
        </p:nvSpPr>
        <p:spPr>
          <a:xfrm>
            <a:off x="3278250" y="1194450"/>
            <a:ext cx="2587500" cy="185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05</a:t>
            </a:r>
            <a:endParaRPr>
              <a:solidFill>
                <a:srgbClr val="4A86E8"/>
              </a:solidFill>
            </a:endParaRPr>
          </a:p>
        </p:txBody>
      </p:sp>
    </p:spTree>
  </p:cSld>
  <p:clrMapOvr>
    <a:masterClrMapping/>
  </p:clrMapOvr>
  <p:transition spd="med">
    <p:push/>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4" name="Shape 804"/>
        <p:cNvGrpSpPr/>
        <p:nvPr/>
      </p:nvGrpSpPr>
      <p:grpSpPr>
        <a:xfrm>
          <a:off x="0" y="0"/>
          <a:ext cx="0" cy="0"/>
          <a:chOff x="0" y="0"/>
          <a:chExt cx="0" cy="0"/>
        </a:xfrm>
      </p:grpSpPr>
      <p:sp>
        <p:nvSpPr>
          <p:cNvPr id="805" name="Google Shape;805;p117"/>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Problem with existing approaches</a:t>
            </a:r>
            <a:endParaRPr>
              <a:solidFill>
                <a:srgbClr val="4A86E8"/>
              </a:solidFill>
            </a:endParaRPr>
          </a:p>
        </p:txBody>
      </p:sp>
      <p:sp>
        <p:nvSpPr>
          <p:cNvPr id="806" name="Google Shape;806;p117"/>
          <p:cNvSpPr txBox="1"/>
          <p:nvPr>
            <p:ph idx="2" type="body"/>
          </p:nvPr>
        </p:nvSpPr>
        <p:spPr>
          <a:xfrm>
            <a:off x="787297" y="980554"/>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4A86E8"/>
                </a:solidFill>
              </a:rPr>
              <a:t>01</a:t>
            </a:r>
            <a:endParaRPr>
              <a:solidFill>
                <a:srgbClr val="4A86E8"/>
              </a:solidFill>
            </a:endParaRPr>
          </a:p>
        </p:txBody>
      </p:sp>
      <p:sp>
        <p:nvSpPr>
          <p:cNvPr id="807" name="Google Shape;807;p117"/>
          <p:cNvSpPr txBox="1"/>
          <p:nvPr>
            <p:ph idx="3" type="subTitle"/>
          </p:nvPr>
        </p:nvSpPr>
        <p:spPr>
          <a:xfrm>
            <a:off x="1699221" y="980279"/>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COMPLEX</a:t>
            </a:r>
            <a:endParaRPr>
              <a:solidFill>
                <a:schemeClr val="dk1"/>
              </a:solidFill>
            </a:endParaRPr>
          </a:p>
        </p:txBody>
      </p:sp>
      <p:sp>
        <p:nvSpPr>
          <p:cNvPr id="808" name="Google Shape;808;p117"/>
          <p:cNvSpPr txBox="1"/>
          <p:nvPr>
            <p:ph idx="4" type="body"/>
          </p:nvPr>
        </p:nvSpPr>
        <p:spPr>
          <a:xfrm>
            <a:off x="2285797" y="1226054"/>
            <a:ext cx="1775700" cy="11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Steep Learning Curve</a:t>
            </a:r>
            <a:endParaRPr>
              <a:solidFill>
                <a:schemeClr val="dk1"/>
              </a:solidFill>
            </a:endParaRPr>
          </a:p>
          <a:p>
            <a:pPr indent="0" lvl="0" marL="0" rtl="0" algn="l">
              <a:spcBef>
                <a:spcPts val="0"/>
              </a:spcBef>
              <a:spcAft>
                <a:spcPts val="0"/>
              </a:spcAft>
              <a:buNone/>
            </a:pPr>
            <a:r>
              <a:rPr lang="en">
                <a:solidFill>
                  <a:schemeClr val="dk1"/>
                </a:solidFill>
              </a:rPr>
              <a:t>Extensive Configuration</a:t>
            </a:r>
            <a:endParaRPr>
              <a:solidFill>
                <a:schemeClr val="dk1"/>
              </a:solidFill>
            </a:endParaRPr>
          </a:p>
          <a:p>
            <a:pPr indent="0" lvl="0" marL="0" rtl="0" algn="l">
              <a:spcBef>
                <a:spcPts val="0"/>
              </a:spcBef>
              <a:spcAft>
                <a:spcPts val="0"/>
              </a:spcAft>
              <a:buNone/>
            </a:pPr>
            <a:r>
              <a:rPr lang="en">
                <a:solidFill>
                  <a:schemeClr val="dk1"/>
                </a:solidFill>
              </a:rPr>
              <a:t>Continuous </a:t>
            </a:r>
            <a:r>
              <a:rPr lang="en">
                <a:solidFill>
                  <a:schemeClr val="dk1"/>
                </a:solidFill>
              </a:rPr>
              <a:t>Maintenance</a:t>
            </a:r>
            <a:endParaRPr>
              <a:solidFill>
                <a:schemeClr val="dk1"/>
              </a:solidFill>
            </a:endParaRPr>
          </a:p>
          <a:p>
            <a:pPr indent="0" lvl="0" marL="0" rtl="0" algn="l">
              <a:spcBef>
                <a:spcPts val="0"/>
              </a:spcBef>
              <a:spcAft>
                <a:spcPts val="0"/>
              </a:spcAft>
              <a:buNone/>
            </a:pPr>
            <a:r>
              <a:rPr lang="en">
                <a:solidFill>
                  <a:schemeClr val="dk1"/>
                </a:solidFill>
              </a:rPr>
              <a:t>Integration</a:t>
            </a:r>
            <a:r>
              <a:rPr lang="en">
                <a:solidFill>
                  <a:schemeClr val="dk1"/>
                </a:solidFill>
              </a:rPr>
              <a:t> Challenges</a:t>
            </a:r>
            <a:endParaRPr>
              <a:solidFill>
                <a:schemeClr val="dk1"/>
              </a:solidFill>
            </a:endParaRPr>
          </a:p>
        </p:txBody>
      </p:sp>
      <p:sp>
        <p:nvSpPr>
          <p:cNvPr id="809" name="Google Shape;809;p117"/>
          <p:cNvSpPr txBox="1"/>
          <p:nvPr>
            <p:ph idx="5" type="body"/>
          </p:nvPr>
        </p:nvSpPr>
        <p:spPr>
          <a:xfrm>
            <a:off x="787297" y="2222666"/>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4A86E8"/>
                </a:solidFill>
              </a:rPr>
              <a:t>02</a:t>
            </a:r>
            <a:endParaRPr>
              <a:solidFill>
                <a:srgbClr val="4A86E8"/>
              </a:solidFill>
            </a:endParaRPr>
          </a:p>
        </p:txBody>
      </p:sp>
      <p:sp>
        <p:nvSpPr>
          <p:cNvPr id="810" name="Google Shape;810;p117"/>
          <p:cNvSpPr txBox="1"/>
          <p:nvPr>
            <p:ph idx="6" type="subTitle"/>
          </p:nvPr>
        </p:nvSpPr>
        <p:spPr>
          <a:xfrm>
            <a:off x="1699221" y="2222391"/>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COSTLY</a:t>
            </a:r>
            <a:endParaRPr>
              <a:solidFill>
                <a:schemeClr val="dk1"/>
              </a:solidFill>
            </a:endParaRPr>
          </a:p>
        </p:txBody>
      </p:sp>
      <p:sp>
        <p:nvSpPr>
          <p:cNvPr id="811" name="Google Shape;811;p117"/>
          <p:cNvSpPr txBox="1"/>
          <p:nvPr>
            <p:ph idx="7" type="body"/>
          </p:nvPr>
        </p:nvSpPr>
        <p:spPr>
          <a:xfrm>
            <a:off x="2285797" y="2468166"/>
            <a:ext cx="1775700" cy="8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High </a:t>
            </a:r>
            <a:r>
              <a:rPr lang="en">
                <a:solidFill>
                  <a:schemeClr val="dk1"/>
                </a:solidFill>
              </a:rPr>
              <a:t>Licensing</a:t>
            </a:r>
            <a:r>
              <a:rPr lang="en">
                <a:solidFill>
                  <a:schemeClr val="dk1"/>
                </a:solidFill>
              </a:rPr>
              <a:t> Fees</a:t>
            </a:r>
            <a:endParaRPr>
              <a:solidFill>
                <a:schemeClr val="dk1"/>
              </a:solidFill>
            </a:endParaRPr>
          </a:p>
          <a:p>
            <a:pPr indent="0" lvl="0" marL="0" rtl="0" algn="l">
              <a:spcBef>
                <a:spcPts val="0"/>
              </a:spcBef>
              <a:spcAft>
                <a:spcPts val="0"/>
              </a:spcAft>
              <a:buNone/>
            </a:pPr>
            <a:r>
              <a:rPr lang="en">
                <a:solidFill>
                  <a:schemeClr val="dk1"/>
                </a:solidFill>
              </a:rPr>
              <a:t>Integration Expenses</a:t>
            </a:r>
            <a:endParaRPr>
              <a:solidFill>
                <a:schemeClr val="dk1"/>
              </a:solidFill>
            </a:endParaRPr>
          </a:p>
          <a:p>
            <a:pPr indent="0" lvl="0" marL="0" rtl="0" algn="l">
              <a:spcBef>
                <a:spcPts val="0"/>
              </a:spcBef>
              <a:spcAft>
                <a:spcPts val="0"/>
              </a:spcAft>
              <a:buNone/>
            </a:pPr>
            <a:r>
              <a:rPr lang="en">
                <a:solidFill>
                  <a:schemeClr val="dk1"/>
                </a:solidFill>
              </a:rPr>
              <a:t>Incident Remediation</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812" name="Google Shape;812;p117"/>
          <p:cNvSpPr txBox="1"/>
          <p:nvPr>
            <p:ph idx="8" type="body"/>
          </p:nvPr>
        </p:nvSpPr>
        <p:spPr>
          <a:xfrm>
            <a:off x="787297" y="3219093"/>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4A86E8"/>
                </a:solidFill>
              </a:rPr>
              <a:t>03</a:t>
            </a:r>
            <a:endParaRPr>
              <a:solidFill>
                <a:srgbClr val="4A86E8"/>
              </a:solidFill>
            </a:endParaRPr>
          </a:p>
        </p:txBody>
      </p:sp>
      <p:sp>
        <p:nvSpPr>
          <p:cNvPr id="813" name="Google Shape;813;p117"/>
          <p:cNvSpPr txBox="1"/>
          <p:nvPr>
            <p:ph idx="9" type="subTitle"/>
          </p:nvPr>
        </p:nvSpPr>
        <p:spPr>
          <a:xfrm>
            <a:off x="1699225" y="3218825"/>
            <a:ext cx="29199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NO </a:t>
            </a:r>
            <a:r>
              <a:rPr lang="en">
                <a:solidFill>
                  <a:schemeClr val="dk1"/>
                </a:solidFill>
              </a:rPr>
              <a:t>ANOMALY</a:t>
            </a:r>
            <a:r>
              <a:rPr lang="en">
                <a:solidFill>
                  <a:schemeClr val="dk1"/>
                </a:solidFill>
              </a:rPr>
              <a:t> DETECTION</a:t>
            </a:r>
            <a:endParaRPr>
              <a:solidFill>
                <a:schemeClr val="dk1"/>
              </a:solidFill>
            </a:endParaRPr>
          </a:p>
        </p:txBody>
      </p:sp>
      <p:sp>
        <p:nvSpPr>
          <p:cNvPr id="814" name="Google Shape;814;p117"/>
          <p:cNvSpPr txBox="1"/>
          <p:nvPr>
            <p:ph idx="13" type="body"/>
          </p:nvPr>
        </p:nvSpPr>
        <p:spPr>
          <a:xfrm>
            <a:off x="2285800" y="3464600"/>
            <a:ext cx="2040300" cy="8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Focus on Known Threats</a:t>
            </a:r>
            <a:endParaRPr>
              <a:solidFill>
                <a:schemeClr val="dk1"/>
              </a:solidFill>
            </a:endParaRPr>
          </a:p>
          <a:p>
            <a:pPr indent="0" lvl="0" marL="0" rtl="0" algn="l">
              <a:spcBef>
                <a:spcPts val="0"/>
              </a:spcBef>
              <a:spcAft>
                <a:spcPts val="0"/>
              </a:spcAft>
              <a:buNone/>
            </a:pPr>
            <a:r>
              <a:rPr lang="en">
                <a:solidFill>
                  <a:schemeClr val="dk1"/>
                </a:solidFill>
              </a:rPr>
              <a:t>Performance Concerns</a:t>
            </a:r>
            <a:endParaRPr>
              <a:solidFill>
                <a:schemeClr val="dk1"/>
              </a:solidFill>
            </a:endParaRPr>
          </a:p>
          <a:p>
            <a:pPr indent="0" lvl="0" marL="0" rtl="0" algn="l">
              <a:spcBef>
                <a:spcPts val="0"/>
              </a:spcBef>
              <a:spcAft>
                <a:spcPts val="0"/>
              </a:spcAft>
              <a:buNone/>
            </a:pPr>
            <a:r>
              <a:rPr lang="en">
                <a:solidFill>
                  <a:schemeClr val="dk1"/>
                </a:solidFill>
              </a:rPr>
              <a:t>Resource Limitations</a:t>
            </a:r>
            <a:endParaRPr>
              <a:solidFill>
                <a:schemeClr val="dk1"/>
              </a:solidFill>
            </a:endParaRPr>
          </a:p>
          <a:p>
            <a:pPr indent="0" lvl="0" marL="0" rtl="0" algn="l">
              <a:spcBef>
                <a:spcPts val="0"/>
              </a:spcBef>
              <a:spcAft>
                <a:spcPts val="0"/>
              </a:spcAft>
              <a:buNone/>
            </a:pPr>
            <a:r>
              <a:rPr lang="en">
                <a:solidFill>
                  <a:schemeClr val="dk1"/>
                </a:solidFill>
              </a:rPr>
              <a:t>False Positives</a:t>
            </a:r>
            <a:endParaRPr>
              <a:solidFill>
                <a:schemeClr val="dk1"/>
              </a:solidFill>
            </a:endParaRPr>
          </a:p>
          <a:p>
            <a:pPr indent="0" lvl="0" marL="0" rtl="0" algn="l">
              <a:spcBef>
                <a:spcPts val="0"/>
              </a:spcBef>
              <a:spcAft>
                <a:spcPts val="0"/>
              </a:spcAft>
              <a:buNone/>
            </a:pPr>
            <a:r>
              <a:rPr lang="en">
                <a:solidFill>
                  <a:schemeClr val="dk1"/>
                </a:solidFill>
              </a:rPr>
              <a:t>Implementation Complexity</a:t>
            </a:r>
            <a:endParaRPr>
              <a:solidFill>
                <a:schemeClr val="dk1"/>
              </a:solidFill>
            </a:endParaRPr>
          </a:p>
        </p:txBody>
      </p:sp>
      <p:sp>
        <p:nvSpPr>
          <p:cNvPr id="815" name="Google Shape;815;p117"/>
          <p:cNvSpPr txBox="1"/>
          <p:nvPr>
            <p:ph idx="14" type="body"/>
          </p:nvPr>
        </p:nvSpPr>
        <p:spPr>
          <a:xfrm>
            <a:off x="4822781" y="980554"/>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4A86E8"/>
                </a:solidFill>
              </a:rPr>
              <a:t>04</a:t>
            </a:r>
            <a:endParaRPr>
              <a:solidFill>
                <a:srgbClr val="4A86E8"/>
              </a:solidFill>
            </a:endParaRPr>
          </a:p>
        </p:txBody>
      </p:sp>
      <p:sp>
        <p:nvSpPr>
          <p:cNvPr id="816" name="Google Shape;816;p117"/>
          <p:cNvSpPr txBox="1"/>
          <p:nvPr>
            <p:ph idx="15" type="subTitle"/>
          </p:nvPr>
        </p:nvSpPr>
        <p:spPr>
          <a:xfrm>
            <a:off x="5734705" y="980279"/>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INCONSISTENCIES</a:t>
            </a:r>
            <a:endParaRPr>
              <a:solidFill>
                <a:schemeClr val="dk1"/>
              </a:solidFill>
            </a:endParaRPr>
          </a:p>
        </p:txBody>
      </p:sp>
      <p:sp>
        <p:nvSpPr>
          <p:cNvPr id="817" name="Google Shape;817;p117"/>
          <p:cNvSpPr txBox="1"/>
          <p:nvPr>
            <p:ph idx="16" type="body"/>
          </p:nvPr>
        </p:nvSpPr>
        <p:spPr>
          <a:xfrm>
            <a:off x="6321274" y="1226050"/>
            <a:ext cx="2169300" cy="11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Diverse Standards</a:t>
            </a:r>
            <a:endParaRPr>
              <a:solidFill>
                <a:schemeClr val="dk1"/>
              </a:solidFill>
            </a:endParaRPr>
          </a:p>
          <a:p>
            <a:pPr indent="0" lvl="0" marL="0" rtl="0" algn="l">
              <a:spcBef>
                <a:spcPts val="0"/>
              </a:spcBef>
              <a:spcAft>
                <a:spcPts val="0"/>
              </a:spcAft>
              <a:buNone/>
            </a:pPr>
            <a:r>
              <a:rPr lang="en">
                <a:solidFill>
                  <a:schemeClr val="dk1"/>
                </a:solidFill>
              </a:rPr>
              <a:t>Evolving Threats</a:t>
            </a:r>
            <a:endParaRPr>
              <a:solidFill>
                <a:schemeClr val="dk1"/>
              </a:solidFill>
            </a:endParaRPr>
          </a:p>
          <a:p>
            <a:pPr indent="0" lvl="0" marL="0" rtl="0" algn="l">
              <a:spcBef>
                <a:spcPts val="0"/>
              </a:spcBef>
              <a:spcAft>
                <a:spcPts val="0"/>
              </a:spcAft>
              <a:buNone/>
            </a:pPr>
            <a:r>
              <a:rPr lang="en">
                <a:solidFill>
                  <a:schemeClr val="dk1"/>
                </a:solidFill>
              </a:rPr>
              <a:t>Inadequate Documentation</a:t>
            </a:r>
            <a:endParaRPr>
              <a:solidFill>
                <a:schemeClr val="dk1"/>
              </a:solidFill>
            </a:endParaRPr>
          </a:p>
          <a:p>
            <a:pPr indent="0" lvl="0" marL="0" rtl="0" algn="l">
              <a:spcBef>
                <a:spcPts val="0"/>
              </a:spcBef>
              <a:spcAft>
                <a:spcPts val="0"/>
              </a:spcAft>
              <a:buNone/>
            </a:pPr>
            <a:r>
              <a:rPr lang="en">
                <a:solidFill>
                  <a:schemeClr val="dk1"/>
                </a:solidFill>
              </a:rPr>
              <a:t>Fragmented Tooling</a:t>
            </a:r>
            <a:endParaRPr>
              <a:solidFill>
                <a:schemeClr val="dk1"/>
              </a:solidFill>
            </a:endParaRPr>
          </a:p>
          <a:p>
            <a:pPr indent="0" lvl="0" marL="0" rtl="0" algn="l">
              <a:spcBef>
                <a:spcPts val="0"/>
              </a:spcBef>
              <a:spcAft>
                <a:spcPts val="0"/>
              </a:spcAft>
              <a:buNone/>
            </a:pPr>
            <a:r>
              <a:rPr lang="en">
                <a:solidFill>
                  <a:schemeClr val="dk1"/>
                </a:solidFill>
              </a:rPr>
              <a:t>Variable Compliance</a:t>
            </a:r>
            <a:endParaRPr>
              <a:solidFill>
                <a:schemeClr val="dk1"/>
              </a:solidFill>
            </a:endParaRPr>
          </a:p>
        </p:txBody>
      </p:sp>
      <p:sp>
        <p:nvSpPr>
          <p:cNvPr id="818" name="Google Shape;818;p117"/>
          <p:cNvSpPr txBox="1"/>
          <p:nvPr>
            <p:ph idx="17" type="body"/>
          </p:nvPr>
        </p:nvSpPr>
        <p:spPr>
          <a:xfrm>
            <a:off x="4822781" y="2222666"/>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4A86E8"/>
                </a:solidFill>
              </a:rPr>
              <a:t>05</a:t>
            </a:r>
            <a:endParaRPr>
              <a:solidFill>
                <a:srgbClr val="4A86E8"/>
              </a:solidFill>
            </a:endParaRPr>
          </a:p>
        </p:txBody>
      </p:sp>
      <p:sp>
        <p:nvSpPr>
          <p:cNvPr id="819" name="Google Shape;819;p117"/>
          <p:cNvSpPr txBox="1"/>
          <p:nvPr>
            <p:ph idx="18" type="subTitle"/>
          </p:nvPr>
        </p:nvSpPr>
        <p:spPr>
          <a:xfrm>
            <a:off x="5734699" y="2222400"/>
            <a:ext cx="29199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OTHER VULNERABILITIES</a:t>
            </a:r>
            <a:endParaRPr>
              <a:solidFill>
                <a:schemeClr val="dk1"/>
              </a:solidFill>
            </a:endParaRPr>
          </a:p>
        </p:txBody>
      </p:sp>
      <p:sp>
        <p:nvSpPr>
          <p:cNvPr id="820" name="Google Shape;820;p117"/>
          <p:cNvSpPr txBox="1"/>
          <p:nvPr>
            <p:ph idx="19" type="body"/>
          </p:nvPr>
        </p:nvSpPr>
        <p:spPr>
          <a:xfrm>
            <a:off x="6321281" y="2468166"/>
            <a:ext cx="1775700" cy="8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Backdoors</a:t>
            </a:r>
            <a:endParaRPr>
              <a:solidFill>
                <a:schemeClr val="dk1"/>
              </a:solidFill>
            </a:endParaRPr>
          </a:p>
          <a:p>
            <a:pPr indent="0" lvl="0" marL="0" rtl="0" algn="l">
              <a:spcBef>
                <a:spcPts val="0"/>
              </a:spcBef>
              <a:spcAft>
                <a:spcPts val="0"/>
              </a:spcAft>
              <a:buNone/>
            </a:pPr>
            <a:r>
              <a:rPr lang="en">
                <a:solidFill>
                  <a:schemeClr val="dk1"/>
                </a:solidFill>
              </a:rPr>
              <a:t>Zero Day Threats</a:t>
            </a:r>
            <a:endParaRPr>
              <a:solidFill>
                <a:schemeClr val="dk1"/>
              </a:solidFill>
            </a:endParaRPr>
          </a:p>
        </p:txBody>
      </p:sp>
      <p:sp>
        <p:nvSpPr>
          <p:cNvPr id="821" name="Google Shape;821;p11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p14:dur="400">
        <p:push/>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118"/>
          <p:cNvSpPr txBox="1"/>
          <p:nvPr>
            <p:ph type="title"/>
          </p:nvPr>
        </p:nvSpPr>
        <p:spPr>
          <a:xfrm>
            <a:off x="697350" y="2965375"/>
            <a:ext cx="7749300" cy="90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Solution</a:t>
            </a:r>
            <a:endParaRPr/>
          </a:p>
        </p:txBody>
      </p:sp>
      <p:sp>
        <p:nvSpPr>
          <p:cNvPr id="827" name="Google Shape;827;p118"/>
          <p:cNvSpPr txBox="1"/>
          <p:nvPr>
            <p:ph idx="2" type="title"/>
          </p:nvPr>
        </p:nvSpPr>
        <p:spPr>
          <a:xfrm>
            <a:off x="3278250" y="1194450"/>
            <a:ext cx="2587500" cy="185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980000"/>
                </a:solidFill>
              </a:rPr>
              <a:t>06</a:t>
            </a:r>
            <a:endParaRPr>
              <a:solidFill>
                <a:srgbClr val="980000"/>
              </a:solidFill>
            </a:endParaRPr>
          </a:p>
        </p:txBody>
      </p:sp>
    </p:spTree>
  </p:cSld>
  <p:clrMapOvr>
    <a:masterClrMapping/>
  </p:clrMapOvr>
  <p:transition spd="med">
    <p:push/>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1" name="Shape 831"/>
        <p:cNvGrpSpPr/>
        <p:nvPr/>
      </p:nvGrpSpPr>
      <p:grpSpPr>
        <a:xfrm>
          <a:off x="0" y="0"/>
          <a:ext cx="0" cy="0"/>
          <a:chOff x="0" y="0"/>
          <a:chExt cx="0" cy="0"/>
        </a:xfrm>
      </p:grpSpPr>
      <p:sp>
        <p:nvSpPr>
          <p:cNvPr id="832" name="Google Shape;832;p119"/>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Solution</a:t>
            </a:r>
            <a:endParaRPr>
              <a:solidFill>
                <a:srgbClr val="4A86E8"/>
              </a:solidFill>
            </a:endParaRPr>
          </a:p>
        </p:txBody>
      </p:sp>
      <p:sp>
        <p:nvSpPr>
          <p:cNvPr id="833" name="Google Shape;833;p119"/>
          <p:cNvSpPr txBox="1"/>
          <p:nvPr>
            <p:ph idx="2" type="body"/>
          </p:nvPr>
        </p:nvSpPr>
        <p:spPr>
          <a:xfrm>
            <a:off x="787297" y="980554"/>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4A86E8"/>
                </a:solidFill>
              </a:rPr>
              <a:t>01</a:t>
            </a:r>
            <a:endParaRPr>
              <a:solidFill>
                <a:srgbClr val="4A86E8"/>
              </a:solidFill>
            </a:endParaRPr>
          </a:p>
        </p:txBody>
      </p:sp>
      <p:sp>
        <p:nvSpPr>
          <p:cNvPr id="834" name="Google Shape;834;p119"/>
          <p:cNvSpPr txBox="1"/>
          <p:nvPr>
            <p:ph idx="3" type="subTitle"/>
          </p:nvPr>
        </p:nvSpPr>
        <p:spPr>
          <a:xfrm>
            <a:off x="1699221" y="980279"/>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HTTPS</a:t>
            </a:r>
            <a:endParaRPr>
              <a:solidFill>
                <a:schemeClr val="dk1"/>
              </a:solidFill>
            </a:endParaRPr>
          </a:p>
        </p:txBody>
      </p:sp>
      <p:sp>
        <p:nvSpPr>
          <p:cNvPr id="835" name="Google Shape;835;p119"/>
          <p:cNvSpPr txBox="1"/>
          <p:nvPr>
            <p:ph idx="4" type="body"/>
          </p:nvPr>
        </p:nvSpPr>
        <p:spPr>
          <a:xfrm>
            <a:off x="2285797" y="1226054"/>
            <a:ext cx="1775700" cy="11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Data Encryption</a:t>
            </a:r>
            <a:endParaRPr>
              <a:solidFill>
                <a:schemeClr val="dk1"/>
              </a:solidFill>
            </a:endParaRPr>
          </a:p>
          <a:p>
            <a:pPr indent="0" lvl="0" marL="0" rtl="0" algn="l">
              <a:spcBef>
                <a:spcPts val="0"/>
              </a:spcBef>
              <a:spcAft>
                <a:spcPts val="0"/>
              </a:spcAft>
              <a:buNone/>
            </a:pPr>
            <a:r>
              <a:rPr lang="en">
                <a:solidFill>
                  <a:schemeClr val="dk1"/>
                </a:solidFill>
              </a:rPr>
              <a:t>Server Authentication</a:t>
            </a:r>
            <a:endParaRPr>
              <a:solidFill>
                <a:schemeClr val="dk1"/>
              </a:solidFill>
            </a:endParaRPr>
          </a:p>
          <a:p>
            <a:pPr indent="0" lvl="0" marL="0" rtl="0" algn="l">
              <a:spcBef>
                <a:spcPts val="0"/>
              </a:spcBef>
              <a:spcAft>
                <a:spcPts val="0"/>
              </a:spcAft>
              <a:buNone/>
            </a:pPr>
            <a:r>
              <a:rPr lang="en">
                <a:solidFill>
                  <a:schemeClr val="dk1"/>
                </a:solidFill>
              </a:rPr>
              <a:t>Data Integrity</a:t>
            </a:r>
            <a:endParaRPr>
              <a:solidFill>
                <a:schemeClr val="dk1"/>
              </a:solidFill>
            </a:endParaRPr>
          </a:p>
          <a:p>
            <a:pPr indent="0" lvl="0" marL="0" rtl="0" algn="l">
              <a:spcBef>
                <a:spcPts val="0"/>
              </a:spcBef>
              <a:spcAft>
                <a:spcPts val="0"/>
              </a:spcAft>
              <a:buNone/>
            </a:pPr>
            <a:r>
              <a:rPr lang="en">
                <a:solidFill>
                  <a:schemeClr val="dk1"/>
                </a:solidFill>
              </a:rPr>
              <a:t>User Trust</a:t>
            </a:r>
            <a:endParaRPr>
              <a:solidFill>
                <a:schemeClr val="dk1"/>
              </a:solidFill>
            </a:endParaRPr>
          </a:p>
        </p:txBody>
      </p:sp>
      <p:sp>
        <p:nvSpPr>
          <p:cNvPr id="836" name="Google Shape;836;p119"/>
          <p:cNvSpPr txBox="1"/>
          <p:nvPr>
            <p:ph idx="5" type="body"/>
          </p:nvPr>
        </p:nvSpPr>
        <p:spPr>
          <a:xfrm>
            <a:off x="787297" y="2222666"/>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4A86E8"/>
                </a:solidFill>
              </a:rPr>
              <a:t>02</a:t>
            </a:r>
            <a:endParaRPr>
              <a:solidFill>
                <a:srgbClr val="4A86E8"/>
              </a:solidFill>
            </a:endParaRPr>
          </a:p>
        </p:txBody>
      </p:sp>
      <p:sp>
        <p:nvSpPr>
          <p:cNvPr id="837" name="Google Shape;837;p119"/>
          <p:cNvSpPr txBox="1"/>
          <p:nvPr>
            <p:ph idx="6" type="subTitle"/>
          </p:nvPr>
        </p:nvSpPr>
        <p:spPr>
          <a:xfrm>
            <a:off x="1699221" y="2222391"/>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256 BIT ENCRYPTION</a:t>
            </a:r>
            <a:endParaRPr>
              <a:solidFill>
                <a:schemeClr val="dk1"/>
              </a:solidFill>
            </a:endParaRPr>
          </a:p>
        </p:txBody>
      </p:sp>
      <p:sp>
        <p:nvSpPr>
          <p:cNvPr id="838" name="Google Shape;838;p119"/>
          <p:cNvSpPr txBox="1"/>
          <p:nvPr>
            <p:ph idx="7" type="body"/>
          </p:nvPr>
        </p:nvSpPr>
        <p:spPr>
          <a:xfrm>
            <a:off x="2285797" y="2468166"/>
            <a:ext cx="1775700" cy="8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Strong Security</a:t>
            </a:r>
            <a:endParaRPr>
              <a:solidFill>
                <a:schemeClr val="dk1"/>
              </a:solidFill>
            </a:endParaRPr>
          </a:p>
          <a:p>
            <a:pPr indent="0" lvl="0" marL="0" rtl="0" algn="l">
              <a:spcBef>
                <a:spcPts val="0"/>
              </a:spcBef>
              <a:spcAft>
                <a:spcPts val="0"/>
              </a:spcAft>
              <a:buNone/>
            </a:pPr>
            <a:r>
              <a:rPr lang="en">
                <a:solidFill>
                  <a:schemeClr val="dk1"/>
                </a:solidFill>
              </a:rPr>
              <a:t>Quantum Resistance</a:t>
            </a:r>
            <a:endParaRPr>
              <a:solidFill>
                <a:schemeClr val="dk1"/>
              </a:solidFill>
            </a:endParaRPr>
          </a:p>
          <a:p>
            <a:pPr indent="0" lvl="0" marL="0" rtl="0" algn="l">
              <a:spcBef>
                <a:spcPts val="0"/>
              </a:spcBef>
              <a:spcAft>
                <a:spcPts val="0"/>
              </a:spcAft>
              <a:buNone/>
            </a:pPr>
            <a:r>
              <a:rPr lang="en">
                <a:solidFill>
                  <a:schemeClr val="dk1"/>
                </a:solidFill>
              </a:rPr>
              <a:t>Future Proofing</a:t>
            </a:r>
            <a:endParaRPr>
              <a:solidFill>
                <a:schemeClr val="dk1"/>
              </a:solidFill>
            </a:endParaRPr>
          </a:p>
        </p:txBody>
      </p:sp>
      <p:sp>
        <p:nvSpPr>
          <p:cNvPr id="839" name="Google Shape;839;p119"/>
          <p:cNvSpPr txBox="1"/>
          <p:nvPr>
            <p:ph idx="8" type="body"/>
          </p:nvPr>
        </p:nvSpPr>
        <p:spPr>
          <a:xfrm>
            <a:off x="787297" y="3219093"/>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4A86E8"/>
                </a:solidFill>
              </a:rPr>
              <a:t>03</a:t>
            </a:r>
            <a:endParaRPr>
              <a:solidFill>
                <a:srgbClr val="4A86E8"/>
              </a:solidFill>
            </a:endParaRPr>
          </a:p>
        </p:txBody>
      </p:sp>
      <p:sp>
        <p:nvSpPr>
          <p:cNvPr id="840" name="Google Shape;840;p119"/>
          <p:cNvSpPr txBox="1"/>
          <p:nvPr>
            <p:ph idx="9" type="subTitle"/>
          </p:nvPr>
        </p:nvSpPr>
        <p:spPr>
          <a:xfrm>
            <a:off x="1699221" y="3218818"/>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INPUT VALIDATION</a:t>
            </a:r>
            <a:endParaRPr>
              <a:solidFill>
                <a:schemeClr val="dk1"/>
              </a:solidFill>
            </a:endParaRPr>
          </a:p>
        </p:txBody>
      </p:sp>
      <p:sp>
        <p:nvSpPr>
          <p:cNvPr id="841" name="Google Shape;841;p119"/>
          <p:cNvSpPr txBox="1"/>
          <p:nvPr>
            <p:ph idx="13" type="body"/>
          </p:nvPr>
        </p:nvSpPr>
        <p:spPr>
          <a:xfrm>
            <a:off x="2285797" y="3464593"/>
            <a:ext cx="1775700" cy="8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Prevents SQL Injection</a:t>
            </a:r>
            <a:endParaRPr>
              <a:solidFill>
                <a:schemeClr val="dk1"/>
              </a:solidFill>
            </a:endParaRPr>
          </a:p>
          <a:p>
            <a:pPr indent="0" lvl="0" marL="0" rtl="0" algn="l">
              <a:spcBef>
                <a:spcPts val="0"/>
              </a:spcBef>
              <a:spcAft>
                <a:spcPts val="0"/>
              </a:spcAft>
              <a:buNone/>
            </a:pPr>
            <a:r>
              <a:rPr lang="en">
                <a:solidFill>
                  <a:schemeClr val="dk1"/>
                </a:solidFill>
              </a:rPr>
              <a:t>Mitigates XSS Attacks</a:t>
            </a:r>
            <a:endParaRPr>
              <a:solidFill>
                <a:schemeClr val="dk1"/>
              </a:solidFill>
            </a:endParaRPr>
          </a:p>
          <a:p>
            <a:pPr indent="0" lvl="0" marL="0" rtl="0" algn="l">
              <a:spcBef>
                <a:spcPts val="0"/>
              </a:spcBef>
              <a:spcAft>
                <a:spcPts val="0"/>
              </a:spcAft>
              <a:buNone/>
            </a:pPr>
            <a:r>
              <a:rPr lang="en">
                <a:solidFill>
                  <a:schemeClr val="dk1"/>
                </a:solidFill>
              </a:rPr>
              <a:t>Ensures Data Integrity</a:t>
            </a:r>
            <a:endParaRPr>
              <a:solidFill>
                <a:schemeClr val="dk1"/>
              </a:solidFill>
            </a:endParaRPr>
          </a:p>
        </p:txBody>
      </p:sp>
      <p:sp>
        <p:nvSpPr>
          <p:cNvPr id="842" name="Google Shape;842;p119"/>
          <p:cNvSpPr txBox="1"/>
          <p:nvPr>
            <p:ph idx="14" type="body"/>
          </p:nvPr>
        </p:nvSpPr>
        <p:spPr>
          <a:xfrm>
            <a:off x="4822781" y="980554"/>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4A86E8"/>
                </a:solidFill>
              </a:rPr>
              <a:t>0</a:t>
            </a:r>
            <a:r>
              <a:rPr lang="en">
                <a:solidFill>
                  <a:srgbClr val="4A86E8"/>
                </a:solidFill>
              </a:rPr>
              <a:t>4</a:t>
            </a:r>
            <a:endParaRPr>
              <a:solidFill>
                <a:srgbClr val="4A86E8"/>
              </a:solidFill>
            </a:endParaRPr>
          </a:p>
        </p:txBody>
      </p:sp>
      <p:sp>
        <p:nvSpPr>
          <p:cNvPr id="843" name="Google Shape;843;p119"/>
          <p:cNvSpPr txBox="1"/>
          <p:nvPr>
            <p:ph idx="15" type="subTitle"/>
          </p:nvPr>
        </p:nvSpPr>
        <p:spPr>
          <a:xfrm>
            <a:off x="5734705" y="980279"/>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SECURE KEYS</a:t>
            </a:r>
            <a:endParaRPr>
              <a:solidFill>
                <a:schemeClr val="dk1"/>
              </a:solidFill>
            </a:endParaRPr>
          </a:p>
        </p:txBody>
      </p:sp>
      <p:sp>
        <p:nvSpPr>
          <p:cNvPr id="844" name="Google Shape;844;p119"/>
          <p:cNvSpPr txBox="1"/>
          <p:nvPr>
            <p:ph idx="16" type="body"/>
          </p:nvPr>
        </p:nvSpPr>
        <p:spPr>
          <a:xfrm>
            <a:off x="6321281" y="1226054"/>
            <a:ext cx="1775700" cy="11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Access Control</a:t>
            </a:r>
            <a:endParaRPr>
              <a:solidFill>
                <a:schemeClr val="dk1"/>
              </a:solidFill>
            </a:endParaRPr>
          </a:p>
          <a:p>
            <a:pPr indent="0" lvl="0" marL="0" rtl="0" algn="l">
              <a:spcBef>
                <a:spcPts val="0"/>
              </a:spcBef>
              <a:spcAft>
                <a:spcPts val="0"/>
              </a:spcAft>
              <a:buNone/>
            </a:pPr>
            <a:r>
              <a:rPr lang="en">
                <a:solidFill>
                  <a:schemeClr val="dk1"/>
                </a:solidFill>
              </a:rPr>
              <a:t>Usage Monitoring</a:t>
            </a:r>
            <a:endParaRPr>
              <a:solidFill>
                <a:schemeClr val="dk1"/>
              </a:solidFill>
            </a:endParaRPr>
          </a:p>
          <a:p>
            <a:pPr indent="0" lvl="0" marL="0" rtl="0" algn="l">
              <a:spcBef>
                <a:spcPts val="0"/>
              </a:spcBef>
              <a:spcAft>
                <a:spcPts val="0"/>
              </a:spcAft>
              <a:buNone/>
            </a:pPr>
            <a:r>
              <a:rPr lang="en">
                <a:solidFill>
                  <a:schemeClr val="dk1"/>
                </a:solidFill>
              </a:rPr>
              <a:t>Service Monetization</a:t>
            </a:r>
            <a:endParaRPr>
              <a:solidFill>
                <a:schemeClr val="dk1"/>
              </a:solidFill>
            </a:endParaRPr>
          </a:p>
          <a:p>
            <a:pPr indent="0" lvl="0" marL="0" rtl="0" algn="l">
              <a:spcBef>
                <a:spcPts val="0"/>
              </a:spcBef>
              <a:spcAft>
                <a:spcPts val="0"/>
              </a:spcAft>
              <a:buNone/>
            </a:pPr>
            <a:r>
              <a:rPr lang="en">
                <a:solidFill>
                  <a:schemeClr val="dk1"/>
                </a:solidFill>
              </a:rPr>
              <a:t>Enhanced</a:t>
            </a:r>
            <a:r>
              <a:rPr lang="en">
                <a:solidFill>
                  <a:schemeClr val="dk1"/>
                </a:solidFill>
              </a:rPr>
              <a:t> Security</a:t>
            </a:r>
            <a:endParaRPr>
              <a:solidFill>
                <a:schemeClr val="dk1"/>
              </a:solidFill>
            </a:endParaRPr>
          </a:p>
        </p:txBody>
      </p:sp>
      <p:sp>
        <p:nvSpPr>
          <p:cNvPr id="845" name="Google Shape;845;p119"/>
          <p:cNvSpPr txBox="1"/>
          <p:nvPr>
            <p:ph idx="17" type="body"/>
          </p:nvPr>
        </p:nvSpPr>
        <p:spPr>
          <a:xfrm>
            <a:off x="4822781" y="2222666"/>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4A86E8"/>
                </a:solidFill>
              </a:rPr>
              <a:t>05</a:t>
            </a:r>
            <a:endParaRPr>
              <a:solidFill>
                <a:srgbClr val="4A86E8"/>
              </a:solidFill>
            </a:endParaRPr>
          </a:p>
        </p:txBody>
      </p:sp>
      <p:sp>
        <p:nvSpPr>
          <p:cNvPr id="846" name="Google Shape;846;p119"/>
          <p:cNvSpPr txBox="1"/>
          <p:nvPr>
            <p:ph idx="18" type="subTitle"/>
          </p:nvPr>
        </p:nvSpPr>
        <p:spPr>
          <a:xfrm>
            <a:off x="5734705" y="2222391"/>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RATE LIMITING</a:t>
            </a:r>
            <a:endParaRPr>
              <a:solidFill>
                <a:schemeClr val="dk1"/>
              </a:solidFill>
            </a:endParaRPr>
          </a:p>
        </p:txBody>
      </p:sp>
      <p:sp>
        <p:nvSpPr>
          <p:cNvPr id="847" name="Google Shape;847;p119"/>
          <p:cNvSpPr txBox="1"/>
          <p:nvPr>
            <p:ph idx="19" type="body"/>
          </p:nvPr>
        </p:nvSpPr>
        <p:spPr>
          <a:xfrm>
            <a:off x="6321281" y="2468166"/>
            <a:ext cx="1775700" cy="8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Prevents Abuse</a:t>
            </a:r>
            <a:endParaRPr>
              <a:solidFill>
                <a:schemeClr val="dk1"/>
              </a:solidFill>
            </a:endParaRPr>
          </a:p>
          <a:p>
            <a:pPr indent="0" lvl="0" marL="0" rtl="0" algn="l">
              <a:spcBef>
                <a:spcPts val="0"/>
              </a:spcBef>
              <a:spcAft>
                <a:spcPts val="0"/>
              </a:spcAft>
              <a:buNone/>
            </a:pPr>
            <a:r>
              <a:rPr lang="en">
                <a:solidFill>
                  <a:schemeClr val="dk1"/>
                </a:solidFill>
              </a:rPr>
              <a:t>Ensures Fair Usage</a:t>
            </a:r>
            <a:endParaRPr>
              <a:solidFill>
                <a:schemeClr val="dk1"/>
              </a:solidFill>
            </a:endParaRPr>
          </a:p>
          <a:p>
            <a:pPr indent="0" lvl="0" marL="0" rtl="0" algn="l">
              <a:spcBef>
                <a:spcPts val="0"/>
              </a:spcBef>
              <a:spcAft>
                <a:spcPts val="0"/>
              </a:spcAft>
              <a:buNone/>
            </a:pPr>
            <a:r>
              <a:rPr lang="en">
                <a:solidFill>
                  <a:schemeClr val="dk1"/>
                </a:solidFill>
              </a:rPr>
              <a:t>Mitigates DDoS Attacks</a:t>
            </a:r>
            <a:endParaRPr>
              <a:solidFill>
                <a:schemeClr val="dk1"/>
              </a:solidFill>
            </a:endParaRPr>
          </a:p>
        </p:txBody>
      </p:sp>
      <p:sp>
        <p:nvSpPr>
          <p:cNvPr id="848" name="Google Shape;848;p11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49" name="Google Shape;849;p119"/>
          <p:cNvSpPr txBox="1"/>
          <p:nvPr>
            <p:ph idx="8" type="body"/>
          </p:nvPr>
        </p:nvSpPr>
        <p:spPr>
          <a:xfrm>
            <a:off x="4829345" y="3222541"/>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4A86E8"/>
                </a:solidFill>
              </a:rPr>
              <a:t>06</a:t>
            </a:r>
            <a:endParaRPr>
              <a:solidFill>
                <a:srgbClr val="4A86E8"/>
              </a:solidFill>
            </a:endParaRPr>
          </a:p>
        </p:txBody>
      </p:sp>
      <p:sp>
        <p:nvSpPr>
          <p:cNvPr id="850" name="Google Shape;850;p119"/>
          <p:cNvSpPr txBox="1"/>
          <p:nvPr>
            <p:ph idx="9" type="subTitle"/>
          </p:nvPr>
        </p:nvSpPr>
        <p:spPr>
          <a:xfrm>
            <a:off x="5741275" y="3222275"/>
            <a:ext cx="24609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ANOMALY</a:t>
            </a:r>
            <a:r>
              <a:rPr lang="en">
                <a:solidFill>
                  <a:schemeClr val="dk1"/>
                </a:solidFill>
              </a:rPr>
              <a:t> DETECTION</a:t>
            </a:r>
            <a:endParaRPr>
              <a:solidFill>
                <a:schemeClr val="dk1"/>
              </a:solidFill>
            </a:endParaRPr>
          </a:p>
        </p:txBody>
      </p:sp>
      <p:sp>
        <p:nvSpPr>
          <p:cNvPr id="851" name="Google Shape;851;p119"/>
          <p:cNvSpPr txBox="1"/>
          <p:nvPr>
            <p:ph idx="13" type="body"/>
          </p:nvPr>
        </p:nvSpPr>
        <p:spPr>
          <a:xfrm>
            <a:off x="6327852" y="3468050"/>
            <a:ext cx="2362200" cy="8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Zero-Day Threat Identification</a:t>
            </a:r>
            <a:endParaRPr>
              <a:solidFill>
                <a:schemeClr val="dk1"/>
              </a:solidFill>
            </a:endParaRPr>
          </a:p>
          <a:p>
            <a:pPr indent="0" lvl="0" marL="0" rtl="0" algn="l">
              <a:spcBef>
                <a:spcPts val="0"/>
              </a:spcBef>
              <a:spcAft>
                <a:spcPts val="0"/>
              </a:spcAft>
              <a:buNone/>
            </a:pPr>
            <a:r>
              <a:rPr lang="en">
                <a:solidFill>
                  <a:schemeClr val="dk1"/>
                </a:solidFill>
              </a:rPr>
              <a:t>Early Warning System</a:t>
            </a:r>
            <a:endParaRPr>
              <a:solidFill>
                <a:schemeClr val="dk1"/>
              </a:solidFill>
            </a:endParaRPr>
          </a:p>
          <a:p>
            <a:pPr indent="0" lvl="0" marL="0" rtl="0" algn="l">
              <a:spcBef>
                <a:spcPts val="0"/>
              </a:spcBef>
              <a:spcAft>
                <a:spcPts val="0"/>
              </a:spcAft>
              <a:buNone/>
            </a:pPr>
            <a:r>
              <a:rPr lang="en">
                <a:solidFill>
                  <a:schemeClr val="dk1"/>
                </a:solidFill>
              </a:rPr>
              <a:t>Adaptive Security</a:t>
            </a:r>
            <a:endParaRPr>
              <a:solidFill>
                <a:schemeClr val="dk1"/>
              </a:solidFill>
            </a:endParaRPr>
          </a:p>
        </p:txBody>
      </p:sp>
    </p:spTree>
  </p:cSld>
  <p:clrMapOvr>
    <a:masterClrMapping/>
  </p:clrMapOvr>
  <mc:AlternateContent>
    <mc:Choice Requires="p14">
      <p:transition p14:dur="400">
        <p:push/>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120"/>
          <p:cNvSpPr txBox="1"/>
          <p:nvPr>
            <p:ph type="title"/>
          </p:nvPr>
        </p:nvSpPr>
        <p:spPr>
          <a:xfrm>
            <a:off x="697350" y="3048150"/>
            <a:ext cx="7749300" cy="90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857" name="Google Shape;857;p120"/>
          <p:cNvSpPr txBox="1"/>
          <p:nvPr>
            <p:ph idx="2" type="title"/>
          </p:nvPr>
        </p:nvSpPr>
        <p:spPr>
          <a:xfrm>
            <a:off x="3278250" y="1194450"/>
            <a:ext cx="2587500" cy="185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9900FF"/>
                </a:solidFill>
              </a:rPr>
              <a:t>07</a:t>
            </a:r>
            <a:endParaRPr>
              <a:solidFill>
                <a:srgbClr val="9900FF"/>
              </a:solidFill>
            </a:endParaRPr>
          </a:p>
        </p:txBody>
      </p:sp>
    </p:spTree>
  </p:cSld>
  <p:clrMapOvr>
    <a:masterClrMapping/>
  </p:clrMapOvr>
  <mc:AlternateContent>
    <mc:Choice Requires="p14">
      <p:transition p14:dur="400">
        <p:push/>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21"/>
          <p:cNvSpPr txBox="1"/>
          <p:nvPr>
            <p:ph type="title"/>
          </p:nvPr>
        </p:nvSpPr>
        <p:spPr>
          <a:xfrm>
            <a:off x="697350" y="3048150"/>
            <a:ext cx="7749300" cy="90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
        <p:nvSpPr>
          <p:cNvPr id="863" name="Google Shape;863;p121"/>
          <p:cNvSpPr txBox="1"/>
          <p:nvPr>
            <p:ph idx="2" type="title"/>
          </p:nvPr>
        </p:nvSpPr>
        <p:spPr>
          <a:xfrm>
            <a:off x="3278250" y="1194450"/>
            <a:ext cx="2587500" cy="185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EC9B0"/>
                </a:solidFill>
              </a:rPr>
              <a:t>08</a:t>
            </a:r>
            <a:endParaRPr>
              <a:solidFill>
                <a:srgbClr val="4EC9B0"/>
              </a:solidFill>
            </a:endParaRPr>
          </a:p>
        </p:txBody>
      </p:sp>
    </p:spTree>
  </p:cSld>
  <p:clrMapOvr>
    <a:masterClrMapping/>
  </p:clrMapOvr>
  <mc:AlternateContent>
    <mc:Choice Requires="p14">
      <p:transition p14:dur="400">
        <p:push/>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4" name="Shape 654"/>
        <p:cNvGrpSpPr/>
        <p:nvPr/>
      </p:nvGrpSpPr>
      <p:grpSpPr>
        <a:xfrm>
          <a:off x="0" y="0"/>
          <a:ext cx="0" cy="0"/>
          <a:chOff x="0" y="0"/>
          <a:chExt cx="0" cy="0"/>
        </a:xfrm>
      </p:grpSpPr>
      <p:sp>
        <p:nvSpPr>
          <p:cNvPr id="655" name="Google Shape;655;p95"/>
          <p:cNvSpPr txBox="1"/>
          <p:nvPr>
            <p:ph idx="3" type="body"/>
          </p:nvPr>
        </p:nvSpPr>
        <p:spPr>
          <a:xfrm>
            <a:off x="910150" y="913375"/>
            <a:ext cx="4878300" cy="37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epta Slab"/>
                <a:ea typeface="Hepta Slab"/>
                <a:cs typeface="Hepta Slab"/>
                <a:sym typeface="Hepta Slab"/>
              </a:rPr>
              <a:t>https://www.loremispum.com/</a:t>
            </a:r>
            <a:endParaRPr>
              <a:solidFill>
                <a:schemeClr val="dk1"/>
              </a:solidFill>
              <a:latin typeface="Hepta Slab"/>
              <a:ea typeface="Hepta Slab"/>
              <a:cs typeface="Hepta Slab"/>
              <a:sym typeface="Hepta Slab"/>
            </a:endParaRPr>
          </a:p>
        </p:txBody>
      </p:sp>
      <p:sp>
        <p:nvSpPr>
          <p:cNvPr id="656" name="Google Shape;656;p9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med">
    <p:push/>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122"/>
          <p:cNvSpPr txBox="1"/>
          <p:nvPr>
            <p:ph type="title"/>
          </p:nvPr>
        </p:nvSpPr>
        <p:spPr>
          <a:xfrm>
            <a:off x="455221" y="1321125"/>
            <a:ext cx="5094600" cy="17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869" name="Google Shape;869;p122"/>
          <p:cNvSpPr txBox="1"/>
          <p:nvPr>
            <p:ph idx="1" type="body"/>
          </p:nvPr>
        </p:nvSpPr>
        <p:spPr>
          <a:xfrm>
            <a:off x="567029" y="4500404"/>
            <a:ext cx="1015800" cy="169200"/>
          </a:xfrm>
          <a:prstGeom prst="rect">
            <a:avLst/>
          </a:prstGeom>
        </p:spPr>
        <p:txBody>
          <a:bodyPr anchorCtr="0" anchor="t" bIns="0" lIns="0" spcFirstLastPara="1" rIns="0" wrap="square" tIns="0">
            <a:spAutoFit/>
          </a:bodyPr>
          <a:lstStyle/>
          <a:p>
            <a:pPr indent="0" lvl="0" marL="0" rtl="0" algn="ctr">
              <a:spcBef>
                <a:spcPts val="0"/>
              </a:spcBef>
              <a:spcAft>
                <a:spcPts val="0"/>
              </a:spcAft>
              <a:buNone/>
            </a:pPr>
            <a:r>
              <a:rPr lang="en"/>
              <a:t>Colby Roberts</a:t>
            </a:r>
            <a:endParaRPr/>
          </a:p>
        </p:txBody>
      </p:sp>
    </p:spTree>
  </p:cSld>
  <p:clrMapOvr>
    <a:masterClrMapping/>
  </p:clrMapOvr>
  <mc:AlternateContent>
    <mc:Choice Requires="p14">
      <p:transition p14:dur="400">
        <p:push/>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0" name="Shape 660"/>
        <p:cNvGrpSpPr/>
        <p:nvPr/>
      </p:nvGrpSpPr>
      <p:grpSpPr>
        <a:xfrm>
          <a:off x="0" y="0"/>
          <a:ext cx="0" cy="0"/>
          <a:chOff x="0" y="0"/>
          <a:chExt cx="0" cy="0"/>
        </a:xfrm>
      </p:grpSpPr>
      <p:sp>
        <p:nvSpPr>
          <p:cNvPr id="661" name="Google Shape;661;p96"/>
          <p:cNvSpPr txBox="1"/>
          <p:nvPr>
            <p:ph idx="3" type="body"/>
          </p:nvPr>
        </p:nvSpPr>
        <p:spPr>
          <a:xfrm>
            <a:off x="910150" y="913375"/>
            <a:ext cx="4878300" cy="37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solidFill>
                  <a:schemeClr val="dk1"/>
                </a:solidFill>
                <a:latin typeface="Hepta Slab"/>
                <a:ea typeface="Hepta Slab"/>
                <a:cs typeface="Hepta Slab"/>
                <a:sym typeface="Hepta Slab"/>
              </a:rPr>
              <a:t>https://www.loremispum.com/</a:t>
            </a:r>
            <a:r>
              <a:rPr lang="en">
                <a:solidFill>
                  <a:srgbClr val="E06666"/>
                </a:solidFill>
                <a:latin typeface="Hepta Slab"/>
                <a:ea typeface="Hepta Slab"/>
                <a:cs typeface="Hepta Slab"/>
                <a:sym typeface="Hepta Slab"/>
              </a:rPr>
              <a:t>api/v2</a:t>
            </a:r>
            <a:r>
              <a:rPr lang="en">
                <a:solidFill>
                  <a:schemeClr val="dk1"/>
                </a:solidFill>
                <a:latin typeface="Hepta Slab"/>
                <a:ea typeface="Hepta Slab"/>
                <a:cs typeface="Hepta Slab"/>
                <a:sym typeface="Hepta Slab"/>
              </a:rPr>
              <a:t>/</a:t>
            </a:r>
            <a:endParaRPr>
              <a:solidFill>
                <a:schemeClr val="dk1"/>
              </a:solidFill>
              <a:latin typeface="Hepta Slab"/>
              <a:ea typeface="Hepta Slab"/>
              <a:cs typeface="Hepta Slab"/>
              <a:sym typeface="Hepta Slab"/>
            </a:endParaRPr>
          </a:p>
          <a:p>
            <a:pPr indent="0" lvl="0" marL="0" rtl="0" algn="l">
              <a:spcBef>
                <a:spcPts val="0"/>
              </a:spcBef>
              <a:spcAft>
                <a:spcPts val="0"/>
              </a:spcAft>
              <a:buNone/>
            </a:pPr>
            <a:r>
              <a:t/>
            </a:r>
            <a:endParaRPr>
              <a:solidFill>
                <a:schemeClr val="dk1"/>
              </a:solidFill>
              <a:latin typeface="Hepta Slab"/>
              <a:ea typeface="Hepta Slab"/>
              <a:cs typeface="Hepta Slab"/>
              <a:sym typeface="Hepta Slab"/>
            </a:endParaRPr>
          </a:p>
        </p:txBody>
      </p:sp>
      <p:sp>
        <p:nvSpPr>
          <p:cNvPr id="662" name="Google Shape;662;p9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p14:dur="40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6" name="Shape 666"/>
        <p:cNvGrpSpPr/>
        <p:nvPr/>
      </p:nvGrpSpPr>
      <p:grpSpPr>
        <a:xfrm>
          <a:off x="0" y="0"/>
          <a:ext cx="0" cy="0"/>
          <a:chOff x="0" y="0"/>
          <a:chExt cx="0" cy="0"/>
        </a:xfrm>
      </p:grpSpPr>
      <p:sp>
        <p:nvSpPr>
          <p:cNvPr id="667" name="Google Shape;667;p97"/>
          <p:cNvSpPr txBox="1"/>
          <p:nvPr>
            <p:ph idx="3" type="body"/>
          </p:nvPr>
        </p:nvSpPr>
        <p:spPr>
          <a:xfrm>
            <a:off x="910150" y="913375"/>
            <a:ext cx="4878300" cy="37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solidFill>
                  <a:schemeClr val="dk1"/>
                </a:solidFill>
                <a:latin typeface="Hepta Slab"/>
                <a:ea typeface="Hepta Slab"/>
                <a:cs typeface="Hepta Slab"/>
                <a:sym typeface="Hepta Slab"/>
              </a:rPr>
              <a:t>https://www.loremispum.com/</a:t>
            </a:r>
            <a:r>
              <a:rPr lang="en">
                <a:solidFill>
                  <a:srgbClr val="E06666"/>
                </a:solidFill>
                <a:latin typeface="Hepta Slab"/>
                <a:ea typeface="Hepta Slab"/>
                <a:cs typeface="Hepta Slab"/>
                <a:sym typeface="Hepta Slab"/>
              </a:rPr>
              <a:t>api/v2</a:t>
            </a:r>
            <a:r>
              <a:rPr lang="en">
                <a:solidFill>
                  <a:schemeClr val="dk1"/>
                </a:solidFill>
                <a:latin typeface="Hepta Slab"/>
                <a:ea typeface="Hepta Slab"/>
                <a:cs typeface="Hepta Slab"/>
                <a:sym typeface="Hepta Slab"/>
              </a:rPr>
              <a:t>/</a:t>
            </a:r>
            <a:r>
              <a:rPr lang="en">
                <a:solidFill>
                  <a:srgbClr val="6FA8DC"/>
                </a:solidFill>
                <a:latin typeface="Hepta Slab"/>
                <a:ea typeface="Hepta Slab"/>
                <a:cs typeface="Hepta Slab"/>
                <a:sym typeface="Hepta Slab"/>
              </a:rPr>
              <a:t>get-user-by-id</a:t>
            </a:r>
            <a:r>
              <a:rPr lang="en">
                <a:solidFill>
                  <a:schemeClr val="dk1"/>
                </a:solidFill>
                <a:latin typeface="Hepta Slab"/>
                <a:ea typeface="Hepta Slab"/>
                <a:cs typeface="Hepta Slab"/>
                <a:sym typeface="Hepta Slab"/>
              </a:rPr>
              <a:t>/</a:t>
            </a:r>
            <a:r>
              <a:rPr lang="en">
                <a:solidFill>
                  <a:srgbClr val="F1C232"/>
                </a:solidFill>
                <a:latin typeface="Hepta Slab"/>
                <a:ea typeface="Hepta Slab"/>
                <a:cs typeface="Hepta Slab"/>
                <a:sym typeface="Hepta Slab"/>
              </a:rPr>
              <a:t>:id</a:t>
            </a:r>
            <a:endParaRPr>
              <a:solidFill>
                <a:srgbClr val="F1C232"/>
              </a:solidFill>
              <a:latin typeface="Hepta Slab"/>
              <a:ea typeface="Hepta Slab"/>
              <a:cs typeface="Hepta Slab"/>
              <a:sym typeface="Hepta Slab"/>
            </a:endParaRPr>
          </a:p>
          <a:p>
            <a:pPr indent="0" lvl="0" marL="0" rtl="0" algn="l">
              <a:spcBef>
                <a:spcPts val="0"/>
              </a:spcBef>
              <a:spcAft>
                <a:spcPts val="0"/>
              </a:spcAft>
              <a:buNone/>
            </a:pPr>
            <a:r>
              <a:t/>
            </a:r>
            <a:endParaRPr>
              <a:solidFill>
                <a:schemeClr val="dk1"/>
              </a:solidFill>
              <a:latin typeface="Hepta Slab"/>
              <a:ea typeface="Hepta Slab"/>
              <a:cs typeface="Hepta Slab"/>
              <a:sym typeface="Hepta Slab"/>
            </a:endParaRPr>
          </a:p>
        </p:txBody>
      </p:sp>
      <p:sp>
        <p:nvSpPr>
          <p:cNvPr id="668" name="Google Shape;668;p9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69" name="Google Shape;669;p97"/>
          <p:cNvSpPr txBox="1"/>
          <p:nvPr>
            <p:ph idx="3" type="body"/>
          </p:nvPr>
        </p:nvSpPr>
        <p:spPr>
          <a:xfrm>
            <a:off x="908336" y="606761"/>
            <a:ext cx="4878300" cy="37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solidFill>
                  <a:schemeClr val="dk1"/>
                </a:solidFill>
                <a:latin typeface="Hepta Slab"/>
                <a:ea typeface="Hepta Slab"/>
                <a:cs typeface="Hepta Slab"/>
                <a:sym typeface="Hepta Slab"/>
              </a:rPr>
              <a:t>GET</a:t>
            </a:r>
            <a:endParaRPr>
              <a:solidFill>
                <a:schemeClr val="dk1"/>
              </a:solidFill>
              <a:latin typeface="Hepta Slab"/>
              <a:ea typeface="Hepta Slab"/>
              <a:cs typeface="Hepta Slab"/>
              <a:sym typeface="Hepta Slab"/>
            </a:endParaRPr>
          </a:p>
          <a:p>
            <a:pPr indent="0" lvl="0" marL="0" rtl="0" algn="l">
              <a:spcBef>
                <a:spcPts val="0"/>
              </a:spcBef>
              <a:spcAft>
                <a:spcPts val="0"/>
              </a:spcAft>
              <a:buNone/>
            </a:pPr>
            <a:r>
              <a:t/>
            </a:r>
            <a:endParaRPr>
              <a:solidFill>
                <a:schemeClr val="dk1"/>
              </a:solidFill>
              <a:latin typeface="Hepta Slab"/>
              <a:ea typeface="Hepta Slab"/>
              <a:cs typeface="Hepta Slab"/>
              <a:sym typeface="Hepta Slab"/>
            </a:endParaRPr>
          </a:p>
        </p:txBody>
      </p:sp>
    </p:spTree>
  </p:cSld>
  <p:clrMapOvr>
    <a:masterClrMapping/>
  </p:clrMapOvr>
  <mc:AlternateContent>
    <mc:Choice Requires="p14">
      <p:transition p14:dur="40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3" name="Shape 673"/>
        <p:cNvGrpSpPr/>
        <p:nvPr/>
      </p:nvGrpSpPr>
      <p:grpSpPr>
        <a:xfrm>
          <a:off x="0" y="0"/>
          <a:ext cx="0" cy="0"/>
          <a:chOff x="0" y="0"/>
          <a:chExt cx="0" cy="0"/>
        </a:xfrm>
      </p:grpSpPr>
      <p:sp>
        <p:nvSpPr>
          <p:cNvPr id="674" name="Google Shape;674;p98"/>
          <p:cNvSpPr txBox="1"/>
          <p:nvPr>
            <p:ph idx="3" type="body"/>
          </p:nvPr>
        </p:nvSpPr>
        <p:spPr>
          <a:xfrm>
            <a:off x="910150" y="913375"/>
            <a:ext cx="4878300" cy="37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solidFill>
                  <a:schemeClr val="dk1"/>
                </a:solidFill>
                <a:latin typeface="Hepta Slab"/>
                <a:ea typeface="Hepta Slab"/>
                <a:cs typeface="Hepta Slab"/>
                <a:sym typeface="Hepta Slab"/>
              </a:rPr>
              <a:t>https://www.loremispum.com/</a:t>
            </a:r>
            <a:r>
              <a:rPr lang="en">
                <a:solidFill>
                  <a:srgbClr val="E06666"/>
                </a:solidFill>
                <a:latin typeface="Hepta Slab"/>
                <a:ea typeface="Hepta Slab"/>
                <a:cs typeface="Hepta Slab"/>
                <a:sym typeface="Hepta Slab"/>
              </a:rPr>
              <a:t>api/v2</a:t>
            </a:r>
            <a:r>
              <a:rPr lang="en">
                <a:solidFill>
                  <a:schemeClr val="dk1"/>
                </a:solidFill>
                <a:latin typeface="Hepta Slab"/>
                <a:ea typeface="Hepta Slab"/>
                <a:cs typeface="Hepta Slab"/>
                <a:sym typeface="Hepta Slab"/>
              </a:rPr>
              <a:t>/</a:t>
            </a:r>
            <a:r>
              <a:rPr lang="en">
                <a:solidFill>
                  <a:srgbClr val="6FA8DC"/>
                </a:solidFill>
                <a:latin typeface="Hepta Slab"/>
                <a:ea typeface="Hepta Slab"/>
                <a:cs typeface="Hepta Slab"/>
                <a:sym typeface="Hepta Slab"/>
              </a:rPr>
              <a:t>post-user</a:t>
            </a:r>
            <a:endParaRPr>
              <a:solidFill>
                <a:srgbClr val="6FA8DC"/>
              </a:solidFill>
              <a:latin typeface="Hepta Slab"/>
              <a:ea typeface="Hepta Slab"/>
              <a:cs typeface="Hepta Slab"/>
              <a:sym typeface="Hepta Slab"/>
            </a:endParaRPr>
          </a:p>
          <a:p>
            <a:pPr indent="0" lvl="0" marL="0" rtl="0" algn="l">
              <a:spcBef>
                <a:spcPts val="0"/>
              </a:spcBef>
              <a:spcAft>
                <a:spcPts val="0"/>
              </a:spcAft>
              <a:buNone/>
            </a:pPr>
            <a:r>
              <a:t/>
            </a:r>
            <a:endParaRPr>
              <a:solidFill>
                <a:schemeClr val="dk1"/>
              </a:solidFill>
              <a:latin typeface="Hepta Slab"/>
              <a:ea typeface="Hepta Slab"/>
              <a:cs typeface="Hepta Slab"/>
              <a:sym typeface="Hepta Slab"/>
            </a:endParaRPr>
          </a:p>
        </p:txBody>
      </p:sp>
      <p:sp>
        <p:nvSpPr>
          <p:cNvPr id="675" name="Google Shape;675;p9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76" name="Google Shape;676;p98"/>
          <p:cNvSpPr txBox="1"/>
          <p:nvPr>
            <p:ph idx="3" type="body"/>
          </p:nvPr>
        </p:nvSpPr>
        <p:spPr>
          <a:xfrm>
            <a:off x="902875" y="1243535"/>
            <a:ext cx="4878300" cy="184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epta Slab"/>
                <a:ea typeface="Hepta Slab"/>
                <a:cs typeface="Hepta Slab"/>
                <a:sym typeface="Hepta Slab"/>
              </a:rPr>
              <a:t>body: { </a:t>
            </a:r>
            <a:endParaRPr>
              <a:solidFill>
                <a:schemeClr val="dk1"/>
              </a:solidFill>
              <a:latin typeface="Hepta Slab"/>
              <a:ea typeface="Hepta Slab"/>
              <a:cs typeface="Hepta Slab"/>
              <a:sym typeface="Hepta Slab"/>
            </a:endParaRPr>
          </a:p>
          <a:p>
            <a:pPr indent="0" lvl="0" marL="0" rtl="0" algn="l">
              <a:spcBef>
                <a:spcPts val="0"/>
              </a:spcBef>
              <a:spcAft>
                <a:spcPts val="0"/>
              </a:spcAft>
              <a:buNone/>
            </a:pPr>
            <a:r>
              <a:rPr lang="en">
                <a:solidFill>
                  <a:srgbClr val="9CDCFE"/>
                </a:solidFill>
                <a:latin typeface="Hepta Slab"/>
                <a:ea typeface="Hepta Slab"/>
                <a:cs typeface="Hepta Slab"/>
                <a:sym typeface="Hepta Slab"/>
              </a:rPr>
              <a:t>	'username': 'lorem',</a:t>
            </a:r>
            <a:endParaRPr>
              <a:solidFill>
                <a:srgbClr val="9CDCFE"/>
              </a:solidFill>
              <a:latin typeface="Hepta Slab"/>
              <a:ea typeface="Hepta Slab"/>
              <a:cs typeface="Hepta Slab"/>
              <a:sym typeface="Hepta Slab"/>
            </a:endParaRPr>
          </a:p>
          <a:p>
            <a:pPr indent="0" lvl="0" marL="457200" rtl="0" algn="l">
              <a:spcBef>
                <a:spcPts val="0"/>
              </a:spcBef>
              <a:spcAft>
                <a:spcPts val="0"/>
              </a:spcAft>
              <a:buNone/>
            </a:pPr>
            <a:r>
              <a:rPr lang="en">
                <a:solidFill>
                  <a:srgbClr val="9CDCFE"/>
                </a:solidFill>
                <a:latin typeface="Hepta Slab"/>
                <a:ea typeface="Hepta Slab"/>
                <a:cs typeface="Hepta Slab"/>
                <a:sym typeface="Hepta Slab"/>
              </a:rPr>
              <a:t>'password': </a:t>
            </a:r>
            <a:r>
              <a:rPr lang="en">
                <a:solidFill>
                  <a:srgbClr val="B4A7D6"/>
                </a:solidFill>
                <a:latin typeface="Hepta Slab"/>
                <a:ea typeface="Hepta Slab"/>
                <a:cs typeface="Hepta Slab"/>
                <a:sym typeface="Hepta Slab"/>
              </a:rPr>
              <a:t> </a:t>
            </a:r>
            <a:r>
              <a:rPr lang="en">
                <a:solidFill>
                  <a:srgbClr val="9CDCFE"/>
                </a:solidFill>
                <a:latin typeface="Hepta Slab"/>
                <a:ea typeface="Hepta Slab"/>
                <a:cs typeface="Hepta Slab"/>
                <a:sym typeface="Hepta Slab"/>
              </a:rPr>
              <a:t>'ispum',</a:t>
            </a:r>
            <a:endParaRPr>
              <a:solidFill>
                <a:srgbClr val="9CDCFE"/>
              </a:solidFill>
              <a:latin typeface="Hepta Slab"/>
              <a:ea typeface="Hepta Slab"/>
              <a:cs typeface="Hepta Slab"/>
              <a:sym typeface="Hepta Slab"/>
            </a:endParaRPr>
          </a:p>
          <a:p>
            <a:pPr indent="0" lvl="0" marL="457200" rtl="0" algn="l">
              <a:spcBef>
                <a:spcPts val="0"/>
              </a:spcBef>
              <a:spcAft>
                <a:spcPts val="0"/>
              </a:spcAft>
              <a:buNone/>
            </a:pPr>
            <a:r>
              <a:rPr lang="en">
                <a:solidFill>
                  <a:srgbClr val="9CDCFE"/>
                </a:solidFill>
                <a:latin typeface="Hepta Slab"/>
                <a:ea typeface="Hepta Slab"/>
                <a:cs typeface="Hepta Slab"/>
                <a:sym typeface="Hepta Slab"/>
              </a:rPr>
              <a:t>'dolor':  'sit',</a:t>
            </a:r>
            <a:endParaRPr>
              <a:solidFill>
                <a:srgbClr val="9CDCFE"/>
              </a:solidFill>
              <a:latin typeface="Hepta Slab"/>
              <a:ea typeface="Hepta Slab"/>
              <a:cs typeface="Hepta Slab"/>
              <a:sym typeface="Hepta Slab"/>
            </a:endParaRPr>
          </a:p>
          <a:p>
            <a:pPr indent="0" lvl="0" marL="457200" rtl="0" algn="l">
              <a:spcBef>
                <a:spcPts val="0"/>
              </a:spcBef>
              <a:spcAft>
                <a:spcPts val="0"/>
              </a:spcAft>
              <a:buNone/>
            </a:pPr>
            <a:r>
              <a:rPr lang="en">
                <a:solidFill>
                  <a:srgbClr val="9CDCFE"/>
                </a:solidFill>
                <a:latin typeface="Hepta Slab"/>
                <a:ea typeface="Hepta Slab"/>
                <a:cs typeface="Hepta Slab"/>
                <a:sym typeface="Hepta Slab"/>
              </a:rPr>
              <a:t>'consectetur': 'adipiscing elit'</a:t>
            </a:r>
            <a:endParaRPr>
              <a:solidFill>
                <a:srgbClr val="9CDCFE"/>
              </a:solidFill>
              <a:latin typeface="Hepta Slab"/>
              <a:ea typeface="Hepta Slab"/>
              <a:cs typeface="Hepta Slab"/>
              <a:sym typeface="Hepta Slab"/>
            </a:endParaRPr>
          </a:p>
          <a:p>
            <a:pPr indent="0" lvl="0" marL="0" rtl="0" algn="l">
              <a:spcBef>
                <a:spcPts val="0"/>
              </a:spcBef>
              <a:spcAft>
                <a:spcPts val="0"/>
              </a:spcAft>
              <a:buNone/>
            </a:pPr>
            <a:r>
              <a:rPr lang="en">
                <a:solidFill>
                  <a:schemeClr val="dk1"/>
                </a:solidFill>
                <a:latin typeface="Hepta Slab"/>
                <a:ea typeface="Hepta Slab"/>
                <a:cs typeface="Hepta Slab"/>
                <a:sym typeface="Hepta Slab"/>
              </a:rPr>
              <a:t>}</a:t>
            </a:r>
            <a:endParaRPr>
              <a:solidFill>
                <a:schemeClr val="dk1"/>
              </a:solidFill>
              <a:latin typeface="Hepta Slab"/>
              <a:ea typeface="Hepta Slab"/>
              <a:cs typeface="Hepta Slab"/>
              <a:sym typeface="Hepta Slab"/>
            </a:endParaRPr>
          </a:p>
        </p:txBody>
      </p:sp>
      <p:sp>
        <p:nvSpPr>
          <p:cNvPr id="677" name="Google Shape;677;p98"/>
          <p:cNvSpPr txBox="1"/>
          <p:nvPr>
            <p:ph idx="3" type="body"/>
          </p:nvPr>
        </p:nvSpPr>
        <p:spPr>
          <a:xfrm>
            <a:off x="908336" y="606761"/>
            <a:ext cx="4878300" cy="37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solidFill>
                  <a:schemeClr val="dk1"/>
                </a:solidFill>
                <a:latin typeface="Hepta Slab"/>
                <a:ea typeface="Hepta Slab"/>
                <a:cs typeface="Hepta Slab"/>
                <a:sym typeface="Hepta Slab"/>
              </a:rPr>
              <a:t>POST</a:t>
            </a:r>
            <a:endParaRPr>
              <a:solidFill>
                <a:schemeClr val="dk1"/>
              </a:solidFill>
              <a:latin typeface="Hepta Slab"/>
              <a:ea typeface="Hepta Slab"/>
              <a:cs typeface="Hepta Slab"/>
              <a:sym typeface="Hepta Slab"/>
            </a:endParaRPr>
          </a:p>
          <a:p>
            <a:pPr indent="0" lvl="0" marL="0" rtl="0" algn="l">
              <a:spcBef>
                <a:spcPts val="0"/>
              </a:spcBef>
              <a:spcAft>
                <a:spcPts val="0"/>
              </a:spcAft>
              <a:buNone/>
            </a:pPr>
            <a:r>
              <a:t/>
            </a:r>
            <a:endParaRPr>
              <a:solidFill>
                <a:schemeClr val="dk1"/>
              </a:solidFill>
              <a:latin typeface="Hepta Slab"/>
              <a:ea typeface="Hepta Slab"/>
              <a:cs typeface="Hepta Slab"/>
              <a:sym typeface="Hepta Slab"/>
            </a:endParaRPr>
          </a:p>
        </p:txBody>
      </p:sp>
    </p:spTree>
  </p:cSld>
  <p:clrMapOvr>
    <a:masterClrMapping/>
  </p:clrMapOvr>
  <mc:AlternateContent>
    <mc:Choice Requires="p14">
      <p:transition p14:dur="40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1" name="Shape 681"/>
        <p:cNvGrpSpPr/>
        <p:nvPr/>
      </p:nvGrpSpPr>
      <p:grpSpPr>
        <a:xfrm>
          <a:off x="0" y="0"/>
          <a:ext cx="0" cy="0"/>
          <a:chOff x="0" y="0"/>
          <a:chExt cx="0" cy="0"/>
        </a:xfrm>
      </p:grpSpPr>
      <p:sp>
        <p:nvSpPr>
          <p:cNvPr id="682" name="Google Shape;682;p99"/>
          <p:cNvSpPr txBox="1"/>
          <p:nvPr>
            <p:ph idx="3" type="body"/>
          </p:nvPr>
        </p:nvSpPr>
        <p:spPr>
          <a:xfrm>
            <a:off x="910150" y="913375"/>
            <a:ext cx="4878300" cy="37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solidFill>
                  <a:schemeClr val="dk1"/>
                </a:solidFill>
                <a:latin typeface="Hepta Slab"/>
                <a:ea typeface="Hepta Slab"/>
                <a:cs typeface="Hepta Slab"/>
                <a:sym typeface="Hepta Slab"/>
              </a:rPr>
              <a:t>https://www.loremispum.com/</a:t>
            </a:r>
            <a:r>
              <a:rPr lang="en">
                <a:solidFill>
                  <a:srgbClr val="E06666"/>
                </a:solidFill>
                <a:latin typeface="Hepta Slab"/>
                <a:ea typeface="Hepta Slab"/>
                <a:cs typeface="Hepta Slab"/>
                <a:sym typeface="Hepta Slab"/>
              </a:rPr>
              <a:t>api/v2</a:t>
            </a:r>
            <a:r>
              <a:rPr lang="en">
                <a:solidFill>
                  <a:schemeClr val="dk1"/>
                </a:solidFill>
                <a:latin typeface="Hepta Slab"/>
                <a:ea typeface="Hepta Slab"/>
                <a:cs typeface="Hepta Slab"/>
                <a:sym typeface="Hepta Slab"/>
              </a:rPr>
              <a:t>/</a:t>
            </a:r>
            <a:r>
              <a:rPr lang="en">
                <a:solidFill>
                  <a:srgbClr val="6FA8DC"/>
                </a:solidFill>
                <a:latin typeface="Hepta Slab"/>
                <a:ea typeface="Hepta Slab"/>
                <a:cs typeface="Hepta Slab"/>
                <a:sym typeface="Hepta Slab"/>
              </a:rPr>
              <a:t>post-user</a:t>
            </a:r>
            <a:endParaRPr>
              <a:solidFill>
                <a:srgbClr val="569CD6"/>
              </a:solidFill>
              <a:latin typeface="Hepta Slab"/>
              <a:ea typeface="Hepta Slab"/>
              <a:cs typeface="Hepta Slab"/>
              <a:sym typeface="Hepta Slab"/>
            </a:endParaRPr>
          </a:p>
          <a:p>
            <a:pPr indent="0" lvl="0" marL="0" rtl="0" algn="l">
              <a:spcBef>
                <a:spcPts val="0"/>
              </a:spcBef>
              <a:spcAft>
                <a:spcPts val="0"/>
              </a:spcAft>
              <a:buClr>
                <a:schemeClr val="lt1"/>
              </a:buClr>
              <a:buSzPts val="1100"/>
              <a:buFont typeface="Arial"/>
              <a:buNone/>
            </a:pPr>
            <a:r>
              <a:t/>
            </a:r>
            <a:endParaRPr>
              <a:solidFill>
                <a:srgbClr val="6FA8DC"/>
              </a:solidFill>
              <a:latin typeface="Hepta Slab"/>
              <a:ea typeface="Hepta Slab"/>
              <a:cs typeface="Hepta Slab"/>
              <a:sym typeface="Hepta Slab"/>
            </a:endParaRPr>
          </a:p>
          <a:p>
            <a:pPr indent="0" lvl="0" marL="0" rtl="0" algn="l">
              <a:spcBef>
                <a:spcPts val="0"/>
              </a:spcBef>
              <a:spcAft>
                <a:spcPts val="0"/>
              </a:spcAft>
              <a:buClr>
                <a:schemeClr val="lt1"/>
              </a:buClr>
              <a:buSzPts val="1100"/>
              <a:buFont typeface="Arial"/>
              <a:buNone/>
            </a:pPr>
            <a:r>
              <a:t/>
            </a:r>
            <a:endParaRPr>
              <a:solidFill>
                <a:schemeClr val="dk1"/>
              </a:solidFill>
              <a:latin typeface="Hepta Slab"/>
              <a:ea typeface="Hepta Slab"/>
              <a:cs typeface="Hepta Slab"/>
              <a:sym typeface="Hepta Slab"/>
            </a:endParaRPr>
          </a:p>
          <a:p>
            <a:pPr indent="0" lvl="0" marL="0" rtl="0" algn="l">
              <a:spcBef>
                <a:spcPts val="0"/>
              </a:spcBef>
              <a:spcAft>
                <a:spcPts val="0"/>
              </a:spcAft>
              <a:buNone/>
            </a:pPr>
            <a:r>
              <a:t/>
            </a:r>
            <a:endParaRPr>
              <a:solidFill>
                <a:schemeClr val="dk1"/>
              </a:solidFill>
              <a:latin typeface="Hepta Slab"/>
              <a:ea typeface="Hepta Slab"/>
              <a:cs typeface="Hepta Slab"/>
              <a:sym typeface="Hepta Slab"/>
            </a:endParaRPr>
          </a:p>
        </p:txBody>
      </p:sp>
      <p:sp>
        <p:nvSpPr>
          <p:cNvPr id="683" name="Google Shape;683;p9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84" name="Google Shape;684;p99"/>
          <p:cNvSpPr txBox="1"/>
          <p:nvPr>
            <p:ph idx="3" type="body"/>
          </p:nvPr>
        </p:nvSpPr>
        <p:spPr>
          <a:xfrm>
            <a:off x="902875" y="1243535"/>
            <a:ext cx="4878300" cy="184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solidFill>
                  <a:schemeClr val="dk1"/>
                </a:solidFill>
                <a:latin typeface="Hepta Slab"/>
                <a:ea typeface="Hepta Slab"/>
                <a:cs typeface="Hepta Slab"/>
                <a:sym typeface="Hepta Slab"/>
              </a:rPr>
              <a:t>body: { </a:t>
            </a:r>
            <a:endParaRPr>
              <a:solidFill>
                <a:schemeClr val="dk1"/>
              </a:solidFill>
              <a:latin typeface="Hepta Slab"/>
              <a:ea typeface="Hepta Slab"/>
              <a:cs typeface="Hepta Slab"/>
              <a:sym typeface="Hepta Slab"/>
            </a:endParaRPr>
          </a:p>
          <a:p>
            <a:pPr indent="0" lvl="0" marL="0" rtl="0" algn="l">
              <a:spcBef>
                <a:spcPts val="0"/>
              </a:spcBef>
              <a:spcAft>
                <a:spcPts val="0"/>
              </a:spcAft>
              <a:buClr>
                <a:schemeClr val="lt1"/>
              </a:buClr>
              <a:buSzPts val="1100"/>
              <a:buFont typeface="Arial"/>
              <a:buNone/>
            </a:pPr>
            <a:r>
              <a:rPr lang="en">
                <a:solidFill>
                  <a:srgbClr val="9CDCFE"/>
                </a:solidFill>
                <a:latin typeface="Hepta Slab"/>
                <a:ea typeface="Hepta Slab"/>
                <a:cs typeface="Hepta Slab"/>
                <a:sym typeface="Hepta Slab"/>
              </a:rPr>
              <a:t>	'username': 'lorem',</a:t>
            </a:r>
            <a:endParaRPr>
              <a:solidFill>
                <a:srgbClr val="9CDCFE"/>
              </a:solidFill>
              <a:latin typeface="Hepta Slab"/>
              <a:ea typeface="Hepta Slab"/>
              <a:cs typeface="Hepta Slab"/>
              <a:sym typeface="Hepta Slab"/>
            </a:endParaRPr>
          </a:p>
          <a:p>
            <a:pPr indent="0" lvl="0" marL="457200" rtl="0" algn="l">
              <a:spcBef>
                <a:spcPts val="0"/>
              </a:spcBef>
              <a:spcAft>
                <a:spcPts val="0"/>
              </a:spcAft>
              <a:buClr>
                <a:schemeClr val="lt1"/>
              </a:buClr>
              <a:buSzPts val="1100"/>
              <a:buFont typeface="Arial"/>
              <a:buNone/>
            </a:pPr>
            <a:r>
              <a:rPr lang="en">
                <a:solidFill>
                  <a:srgbClr val="9CDCFE"/>
                </a:solidFill>
                <a:latin typeface="Hepta Slab"/>
                <a:ea typeface="Hepta Slab"/>
                <a:cs typeface="Hepta Slab"/>
                <a:sym typeface="Hepta Slab"/>
              </a:rPr>
              <a:t>'password': </a:t>
            </a:r>
            <a:r>
              <a:rPr lang="en">
                <a:solidFill>
                  <a:srgbClr val="B4A7D6"/>
                </a:solidFill>
                <a:latin typeface="Hepta Slab"/>
                <a:ea typeface="Hepta Slab"/>
                <a:cs typeface="Hepta Slab"/>
                <a:sym typeface="Hepta Slab"/>
              </a:rPr>
              <a:t> </a:t>
            </a:r>
            <a:r>
              <a:rPr lang="en">
                <a:solidFill>
                  <a:srgbClr val="9CDCFE"/>
                </a:solidFill>
                <a:latin typeface="Hepta Slab"/>
                <a:ea typeface="Hepta Slab"/>
                <a:cs typeface="Hepta Slab"/>
                <a:sym typeface="Hepta Slab"/>
              </a:rPr>
              <a:t>'ispum',</a:t>
            </a:r>
            <a:endParaRPr>
              <a:solidFill>
                <a:srgbClr val="9CDCFE"/>
              </a:solidFill>
              <a:latin typeface="Hepta Slab"/>
              <a:ea typeface="Hepta Slab"/>
              <a:cs typeface="Hepta Slab"/>
              <a:sym typeface="Hepta Slab"/>
            </a:endParaRPr>
          </a:p>
          <a:p>
            <a:pPr indent="0" lvl="0" marL="457200" rtl="0" algn="l">
              <a:spcBef>
                <a:spcPts val="0"/>
              </a:spcBef>
              <a:spcAft>
                <a:spcPts val="0"/>
              </a:spcAft>
              <a:buClr>
                <a:schemeClr val="lt1"/>
              </a:buClr>
              <a:buSzPts val="1100"/>
              <a:buFont typeface="Arial"/>
              <a:buNone/>
            </a:pPr>
            <a:r>
              <a:rPr lang="en">
                <a:solidFill>
                  <a:srgbClr val="9CDCFE"/>
                </a:solidFill>
                <a:latin typeface="Hepta Slab"/>
                <a:ea typeface="Hepta Slab"/>
                <a:cs typeface="Hepta Slab"/>
                <a:sym typeface="Hepta Slab"/>
              </a:rPr>
              <a:t>'dolor':  'sit',</a:t>
            </a:r>
            <a:endParaRPr>
              <a:solidFill>
                <a:srgbClr val="9CDCFE"/>
              </a:solidFill>
              <a:latin typeface="Hepta Slab"/>
              <a:ea typeface="Hepta Slab"/>
              <a:cs typeface="Hepta Slab"/>
              <a:sym typeface="Hepta Slab"/>
            </a:endParaRPr>
          </a:p>
          <a:p>
            <a:pPr indent="0" lvl="0" marL="457200" rtl="0" algn="l">
              <a:spcBef>
                <a:spcPts val="0"/>
              </a:spcBef>
              <a:spcAft>
                <a:spcPts val="0"/>
              </a:spcAft>
              <a:buClr>
                <a:schemeClr val="lt1"/>
              </a:buClr>
              <a:buSzPts val="1100"/>
              <a:buFont typeface="Arial"/>
              <a:buNone/>
            </a:pPr>
            <a:r>
              <a:rPr lang="en">
                <a:solidFill>
                  <a:srgbClr val="9CDCFE"/>
                </a:solidFill>
                <a:latin typeface="Hepta Slab"/>
                <a:ea typeface="Hepta Slab"/>
                <a:cs typeface="Hepta Slab"/>
                <a:sym typeface="Hepta Slab"/>
              </a:rPr>
              <a:t>'consectetur': 'adipiscing elit'</a:t>
            </a:r>
            <a:endParaRPr>
              <a:solidFill>
                <a:srgbClr val="9CDCFE"/>
              </a:solidFill>
              <a:latin typeface="Hepta Slab"/>
              <a:ea typeface="Hepta Slab"/>
              <a:cs typeface="Hepta Slab"/>
              <a:sym typeface="Hepta Slab"/>
            </a:endParaRPr>
          </a:p>
          <a:p>
            <a:pPr indent="0" lvl="0" marL="0" rtl="0" algn="l">
              <a:spcBef>
                <a:spcPts val="0"/>
              </a:spcBef>
              <a:spcAft>
                <a:spcPts val="0"/>
              </a:spcAft>
              <a:buClr>
                <a:schemeClr val="lt1"/>
              </a:buClr>
              <a:buSzPts val="1100"/>
              <a:buFont typeface="Arial"/>
              <a:buNone/>
            </a:pPr>
            <a:r>
              <a:rPr lang="en">
                <a:solidFill>
                  <a:schemeClr val="dk1"/>
                </a:solidFill>
                <a:latin typeface="Hepta Slab"/>
                <a:ea typeface="Hepta Slab"/>
                <a:cs typeface="Hepta Slab"/>
                <a:sym typeface="Hepta Slab"/>
              </a:rPr>
              <a:t>},</a:t>
            </a:r>
            <a:endParaRPr>
              <a:solidFill>
                <a:srgbClr val="CE9178"/>
              </a:solidFill>
              <a:latin typeface="Hepta Slab"/>
              <a:ea typeface="Hepta Slab"/>
              <a:cs typeface="Hepta Slab"/>
              <a:sym typeface="Hepta Slab"/>
            </a:endParaRPr>
          </a:p>
          <a:p>
            <a:pPr indent="0" lvl="0" marL="0" rtl="0" algn="l">
              <a:spcBef>
                <a:spcPts val="0"/>
              </a:spcBef>
              <a:spcAft>
                <a:spcPts val="0"/>
              </a:spcAft>
              <a:buNone/>
            </a:pPr>
            <a:r>
              <a:rPr lang="en">
                <a:solidFill>
                  <a:schemeClr val="dk1"/>
                </a:solidFill>
                <a:latin typeface="Hepta Slab"/>
                <a:ea typeface="Hepta Slab"/>
                <a:cs typeface="Hepta Slab"/>
                <a:sym typeface="Hepta Slab"/>
              </a:rPr>
              <a:t>headers: {</a:t>
            </a:r>
            <a:endParaRPr>
              <a:solidFill>
                <a:srgbClr val="CE9178"/>
              </a:solidFill>
              <a:latin typeface="Hepta Slab"/>
              <a:ea typeface="Hepta Slab"/>
              <a:cs typeface="Hepta Slab"/>
              <a:sym typeface="Hepta Slab"/>
            </a:endParaRPr>
          </a:p>
          <a:p>
            <a:pPr indent="0" lvl="0" marL="0" rtl="0" algn="l">
              <a:spcBef>
                <a:spcPts val="0"/>
              </a:spcBef>
              <a:spcAft>
                <a:spcPts val="0"/>
              </a:spcAft>
              <a:buNone/>
            </a:pPr>
            <a:r>
              <a:rPr lang="en">
                <a:solidFill>
                  <a:srgbClr val="CE9178"/>
                </a:solidFill>
                <a:latin typeface="Hepta Slab"/>
                <a:ea typeface="Hepta Slab"/>
                <a:cs typeface="Hepta Slab"/>
                <a:sym typeface="Hepta Slab"/>
              </a:rPr>
              <a:t>	</a:t>
            </a:r>
            <a:r>
              <a:rPr lang="en">
                <a:solidFill>
                  <a:srgbClr val="B4A7D6"/>
                </a:solidFill>
                <a:latin typeface="Hepta Slab"/>
                <a:ea typeface="Hepta Slab"/>
                <a:cs typeface="Hepta Slab"/>
                <a:sym typeface="Hepta Slab"/>
              </a:rPr>
              <a:t>'Accept': 'application/json',</a:t>
            </a:r>
            <a:endParaRPr>
              <a:solidFill>
                <a:srgbClr val="B4A7D6"/>
              </a:solidFill>
              <a:latin typeface="Hepta Slab"/>
              <a:ea typeface="Hepta Slab"/>
              <a:cs typeface="Hepta Slab"/>
              <a:sym typeface="Hepta Slab"/>
            </a:endParaRPr>
          </a:p>
          <a:p>
            <a:pPr indent="0" lvl="0" marL="0" rtl="0" algn="l">
              <a:spcBef>
                <a:spcPts val="0"/>
              </a:spcBef>
              <a:spcAft>
                <a:spcPts val="0"/>
              </a:spcAft>
              <a:buClr>
                <a:schemeClr val="lt1"/>
              </a:buClr>
              <a:buSzPts val="1100"/>
              <a:buFont typeface="Arial"/>
              <a:buNone/>
            </a:pPr>
            <a:r>
              <a:rPr lang="en">
                <a:solidFill>
                  <a:srgbClr val="B4A7D6"/>
                </a:solidFill>
                <a:latin typeface="Hepta Slab"/>
                <a:ea typeface="Hepta Slab"/>
                <a:cs typeface="Hepta Slab"/>
                <a:sym typeface="Hepta Slab"/>
              </a:rPr>
              <a:t>           'Content-Type': 'application/json',</a:t>
            </a:r>
            <a:endParaRPr>
              <a:solidFill>
                <a:srgbClr val="CE9178"/>
              </a:solidFill>
              <a:latin typeface="Hepta Slab"/>
              <a:ea typeface="Hepta Slab"/>
              <a:cs typeface="Hepta Slab"/>
              <a:sym typeface="Hepta Slab"/>
            </a:endParaRPr>
          </a:p>
        </p:txBody>
      </p:sp>
      <p:sp>
        <p:nvSpPr>
          <p:cNvPr id="685" name="Google Shape;685;p99"/>
          <p:cNvSpPr txBox="1"/>
          <p:nvPr>
            <p:ph idx="3" type="body"/>
          </p:nvPr>
        </p:nvSpPr>
        <p:spPr>
          <a:xfrm>
            <a:off x="908336" y="606761"/>
            <a:ext cx="4878300" cy="37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solidFill>
                  <a:schemeClr val="dk1"/>
                </a:solidFill>
                <a:latin typeface="Hepta Slab"/>
                <a:ea typeface="Hepta Slab"/>
                <a:cs typeface="Hepta Slab"/>
                <a:sym typeface="Hepta Slab"/>
              </a:rPr>
              <a:t>POST</a:t>
            </a:r>
            <a:endParaRPr>
              <a:solidFill>
                <a:schemeClr val="dk1"/>
              </a:solidFill>
              <a:latin typeface="Hepta Slab"/>
              <a:ea typeface="Hepta Slab"/>
              <a:cs typeface="Hepta Slab"/>
              <a:sym typeface="Hepta Slab"/>
            </a:endParaRPr>
          </a:p>
          <a:p>
            <a:pPr indent="0" lvl="0" marL="0" rtl="0" algn="l">
              <a:spcBef>
                <a:spcPts val="0"/>
              </a:spcBef>
              <a:spcAft>
                <a:spcPts val="0"/>
              </a:spcAft>
              <a:buNone/>
            </a:pPr>
            <a:r>
              <a:t/>
            </a:r>
            <a:endParaRPr>
              <a:solidFill>
                <a:schemeClr val="dk1"/>
              </a:solidFill>
              <a:latin typeface="Hepta Slab"/>
              <a:ea typeface="Hepta Slab"/>
              <a:cs typeface="Hepta Slab"/>
              <a:sym typeface="Hepta Slab"/>
            </a:endParaRPr>
          </a:p>
        </p:txBody>
      </p:sp>
    </p:spTree>
  </p:cSld>
  <p:clrMapOvr>
    <a:masterClrMapping/>
  </p:clrMapOvr>
  <mc:AlternateContent>
    <mc:Choice Requires="p14">
      <p:transition p14:dur="40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100"/>
          <p:cNvSpPr txBox="1"/>
          <p:nvPr>
            <p:ph type="title"/>
          </p:nvPr>
        </p:nvSpPr>
        <p:spPr>
          <a:xfrm>
            <a:off x="697350" y="3063750"/>
            <a:ext cx="7749300" cy="88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Header (Client-side) Security</a:t>
            </a:r>
            <a:endParaRPr/>
          </a:p>
        </p:txBody>
      </p:sp>
      <p:sp>
        <p:nvSpPr>
          <p:cNvPr id="691" name="Google Shape;691;p100"/>
          <p:cNvSpPr txBox="1"/>
          <p:nvPr>
            <p:ph idx="2" type="title"/>
          </p:nvPr>
        </p:nvSpPr>
        <p:spPr>
          <a:xfrm>
            <a:off x="3278250" y="1194450"/>
            <a:ext cx="2587500" cy="18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transition spd="med">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5" name="Shape 695"/>
        <p:cNvGrpSpPr/>
        <p:nvPr/>
      </p:nvGrpSpPr>
      <p:grpSpPr>
        <a:xfrm>
          <a:off x="0" y="0"/>
          <a:ext cx="0" cy="0"/>
          <a:chOff x="0" y="0"/>
          <a:chExt cx="0" cy="0"/>
        </a:xfrm>
      </p:grpSpPr>
      <p:sp>
        <p:nvSpPr>
          <p:cNvPr id="696" name="Google Shape;696;p101"/>
          <p:cNvSpPr txBox="1"/>
          <p:nvPr>
            <p:ph idx="3" type="body"/>
          </p:nvPr>
        </p:nvSpPr>
        <p:spPr>
          <a:xfrm>
            <a:off x="910150" y="913375"/>
            <a:ext cx="4878300" cy="37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solidFill>
                  <a:schemeClr val="dk1"/>
                </a:solidFill>
                <a:latin typeface="Hepta Slab"/>
                <a:ea typeface="Hepta Slab"/>
                <a:cs typeface="Hepta Slab"/>
                <a:sym typeface="Hepta Slab"/>
              </a:rPr>
              <a:t>https://www.loremispum.com/</a:t>
            </a:r>
            <a:r>
              <a:rPr lang="en">
                <a:solidFill>
                  <a:srgbClr val="E06666"/>
                </a:solidFill>
                <a:latin typeface="Hepta Slab"/>
                <a:ea typeface="Hepta Slab"/>
                <a:cs typeface="Hepta Slab"/>
                <a:sym typeface="Hepta Slab"/>
              </a:rPr>
              <a:t>api/v2</a:t>
            </a:r>
            <a:r>
              <a:rPr lang="en">
                <a:solidFill>
                  <a:schemeClr val="dk1"/>
                </a:solidFill>
                <a:latin typeface="Hepta Slab"/>
                <a:ea typeface="Hepta Slab"/>
                <a:cs typeface="Hepta Slab"/>
                <a:sym typeface="Hepta Slab"/>
              </a:rPr>
              <a:t>/</a:t>
            </a:r>
            <a:r>
              <a:rPr lang="en">
                <a:solidFill>
                  <a:srgbClr val="6FA8DC"/>
                </a:solidFill>
                <a:latin typeface="Hepta Slab"/>
                <a:ea typeface="Hepta Slab"/>
                <a:cs typeface="Hepta Slab"/>
                <a:sym typeface="Hepta Slab"/>
              </a:rPr>
              <a:t>post-user</a:t>
            </a:r>
            <a:endParaRPr>
              <a:solidFill>
                <a:srgbClr val="569CD6"/>
              </a:solidFill>
              <a:latin typeface="Hepta Slab"/>
              <a:ea typeface="Hepta Slab"/>
              <a:cs typeface="Hepta Slab"/>
              <a:sym typeface="Hepta Slab"/>
            </a:endParaRPr>
          </a:p>
          <a:p>
            <a:pPr indent="0" lvl="0" marL="0" rtl="0" algn="l">
              <a:spcBef>
                <a:spcPts val="0"/>
              </a:spcBef>
              <a:spcAft>
                <a:spcPts val="0"/>
              </a:spcAft>
              <a:buClr>
                <a:schemeClr val="lt1"/>
              </a:buClr>
              <a:buSzPts val="1100"/>
              <a:buFont typeface="Arial"/>
              <a:buNone/>
            </a:pPr>
            <a:r>
              <a:t/>
            </a:r>
            <a:endParaRPr>
              <a:solidFill>
                <a:srgbClr val="6FA8DC"/>
              </a:solidFill>
              <a:latin typeface="Hepta Slab"/>
              <a:ea typeface="Hepta Slab"/>
              <a:cs typeface="Hepta Slab"/>
              <a:sym typeface="Hepta Slab"/>
            </a:endParaRPr>
          </a:p>
          <a:p>
            <a:pPr indent="0" lvl="0" marL="0" rtl="0" algn="l">
              <a:spcBef>
                <a:spcPts val="0"/>
              </a:spcBef>
              <a:spcAft>
                <a:spcPts val="0"/>
              </a:spcAft>
              <a:buClr>
                <a:schemeClr val="lt1"/>
              </a:buClr>
              <a:buSzPts val="1100"/>
              <a:buFont typeface="Arial"/>
              <a:buNone/>
            </a:pPr>
            <a:r>
              <a:t/>
            </a:r>
            <a:endParaRPr>
              <a:solidFill>
                <a:schemeClr val="dk1"/>
              </a:solidFill>
              <a:latin typeface="Hepta Slab"/>
              <a:ea typeface="Hepta Slab"/>
              <a:cs typeface="Hepta Slab"/>
              <a:sym typeface="Hepta Slab"/>
            </a:endParaRPr>
          </a:p>
          <a:p>
            <a:pPr indent="0" lvl="0" marL="0" rtl="0" algn="l">
              <a:spcBef>
                <a:spcPts val="0"/>
              </a:spcBef>
              <a:spcAft>
                <a:spcPts val="0"/>
              </a:spcAft>
              <a:buNone/>
            </a:pPr>
            <a:r>
              <a:t/>
            </a:r>
            <a:endParaRPr>
              <a:solidFill>
                <a:schemeClr val="dk1"/>
              </a:solidFill>
              <a:latin typeface="Hepta Slab"/>
              <a:ea typeface="Hepta Slab"/>
              <a:cs typeface="Hepta Slab"/>
              <a:sym typeface="Hepta Slab"/>
            </a:endParaRPr>
          </a:p>
        </p:txBody>
      </p:sp>
      <p:sp>
        <p:nvSpPr>
          <p:cNvPr id="697" name="Google Shape;697;p10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98" name="Google Shape;698;p101"/>
          <p:cNvSpPr txBox="1"/>
          <p:nvPr>
            <p:ph idx="3" type="body"/>
          </p:nvPr>
        </p:nvSpPr>
        <p:spPr>
          <a:xfrm>
            <a:off x="902875" y="1243535"/>
            <a:ext cx="4878300" cy="184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solidFill>
                  <a:schemeClr val="dk1"/>
                </a:solidFill>
                <a:latin typeface="Hepta Slab"/>
                <a:ea typeface="Hepta Slab"/>
                <a:cs typeface="Hepta Slab"/>
                <a:sym typeface="Hepta Slab"/>
              </a:rPr>
              <a:t>body: { </a:t>
            </a:r>
            <a:endParaRPr>
              <a:solidFill>
                <a:schemeClr val="dk1"/>
              </a:solidFill>
              <a:latin typeface="Hepta Slab"/>
              <a:ea typeface="Hepta Slab"/>
              <a:cs typeface="Hepta Slab"/>
              <a:sym typeface="Hepta Slab"/>
            </a:endParaRPr>
          </a:p>
          <a:p>
            <a:pPr indent="0" lvl="0" marL="0" rtl="0" algn="l">
              <a:spcBef>
                <a:spcPts val="0"/>
              </a:spcBef>
              <a:spcAft>
                <a:spcPts val="0"/>
              </a:spcAft>
              <a:buClr>
                <a:schemeClr val="lt1"/>
              </a:buClr>
              <a:buSzPts val="1100"/>
              <a:buFont typeface="Arial"/>
              <a:buNone/>
            </a:pPr>
            <a:r>
              <a:rPr lang="en">
                <a:solidFill>
                  <a:srgbClr val="9CDCFE"/>
                </a:solidFill>
                <a:latin typeface="Hepta Slab"/>
                <a:ea typeface="Hepta Slab"/>
                <a:cs typeface="Hepta Slab"/>
                <a:sym typeface="Hepta Slab"/>
              </a:rPr>
              <a:t>	'username': 'lorem',</a:t>
            </a:r>
            <a:endParaRPr>
              <a:solidFill>
                <a:srgbClr val="9CDCFE"/>
              </a:solidFill>
              <a:latin typeface="Hepta Slab"/>
              <a:ea typeface="Hepta Slab"/>
              <a:cs typeface="Hepta Slab"/>
              <a:sym typeface="Hepta Slab"/>
            </a:endParaRPr>
          </a:p>
          <a:p>
            <a:pPr indent="0" lvl="0" marL="457200" rtl="0" algn="l">
              <a:spcBef>
                <a:spcPts val="0"/>
              </a:spcBef>
              <a:spcAft>
                <a:spcPts val="0"/>
              </a:spcAft>
              <a:buClr>
                <a:schemeClr val="lt1"/>
              </a:buClr>
              <a:buSzPts val="1100"/>
              <a:buFont typeface="Arial"/>
              <a:buNone/>
            </a:pPr>
            <a:r>
              <a:rPr lang="en">
                <a:solidFill>
                  <a:srgbClr val="9CDCFE"/>
                </a:solidFill>
                <a:latin typeface="Hepta Slab"/>
                <a:ea typeface="Hepta Slab"/>
                <a:cs typeface="Hepta Slab"/>
                <a:sym typeface="Hepta Slab"/>
              </a:rPr>
              <a:t>'password': </a:t>
            </a:r>
            <a:r>
              <a:rPr lang="en">
                <a:solidFill>
                  <a:srgbClr val="B4A7D6"/>
                </a:solidFill>
                <a:latin typeface="Hepta Slab"/>
                <a:ea typeface="Hepta Slab"/>
                <a:cs typeface="Hepta Slab"/>
                <a:sym typeface="Hepta Slab"/>
              </a:rPr>
              <a:t> </a:t>
            </a:r>
            <a:r>
              <a:rPr lang="en">
                <a:solidFill>
                  <a:srgbClr val="9CDCFE"/>
                </a:solidFill>
                <a:latin typeface="Hepta Slab"/>
                <a:ea typeface="Hepta Slab"/>
                <a:cs typeface="Hepta Slab"/>
                <a:sym typeface="Hepta Slab"/>
              </a:rPr>
              <a:t>'ispum',</a:t>
            </a:r>
            <a:endParaRPr>
              <a:solidFill>
                <a:srgbClr val="9CDCFE"/>
              </a:solidFill>
              <a:latin typeface="Hepta Slab"/>
              <a:ea typeface="Hepta Slab"/>
              <a:cs typeface="Hepta Slab"/>
              <a:sym typeface="Hepta Slab"/>
            </a:endParaRPr>
          </a:p>
          <a:p>
            <a:pPr indent="0" lvl="0" marL="457200" rtl="0" algn="l">
              <a:spcBef>
                <a:spcPts val="0"/>
              </a:spcBef>
              <a:spcAft>
                <a:spcPts val="0"/>
              </a:spcAft>
              <a:buClr>
                <a:schemeClr val="lt1"/>
              </a:buClr>
              <a:buSzPts val="1100"/>
              <a:buFont typeface="Arial"/>
              <a:buNone/>
            </a:pPr>
            <a:r>
              <a:rPr lang="en">
                <a:solidFill>
                  <a:srgbClr val="9CDCFE"/>
                </a:solidFill>
                <a:latin typeface="Hepta Slab"/>
                <a:ea typeface="Hepta Slab"/>
                <a:cs typeface="Hepta Slab"/>
                <a:sym typeface="Hepta Slab"/>
              </a:rPr>
              <a:t>'dolor':  'sit',</a:t>
            </a:r>
            <a:endParaRPr>
              <a:solidFill>
                <a:srgbClr val="9CDCFE"/>
              </a:solidFill>
              <a:latin typeface="Hepta Slab"/>
              <a:ea typeface="Hepta Slab"/>
              <a:cs typeface="Hepta Slab"/>
              <a:sym typeface="Hepta Slab"/>
            </a:endParaRPr>
          </a:p>
          <a:p>
            <a:pPr indent="0" lvl="0" marL="457200" rtl="0" algn="l">
              <a:spcBef>
                <a:spcPts val="0"/>
              </a:spcBef>
              <a:spcAft>
                <a:spcPts val="0"/>
              </a:spcAft>
              <a:buClr>
                <a:schemeClr val="lt1"/>
              </a:buClr>
              <a:buSzPts val="1100"/>
              <a:buFont typeface="Arial"/>
              <a:buNone/>
            </a:pPr>
            <a:r>
              <a:rPr lang="en">
                <a:solidFill>
                  <a:srgbClr val="9CDCFE"/>
                </a:solidFill>
                <a:latin typeface="Hepta Slab"/>
                <a:ea typeface="Hepta Slab"/>
                <a:cs typeface="Hepta Slab"/>
                <a:sym typeface="Hepta Slab"/>
              </a:rPr>
              <a:t>'consectetur': 'adipiscing elit'</a:t>
            </a:r>
            <a:endParaRPr>
              <a:solidFill>
                <a:srgbClr val="9CDCFE"/>
              </a:solidFill>
              <a:latin typeface="Hepta Slab"/>
              <a:ea typeface="Hepta Slab"/>
              <a:cs typeface="Hepta Slab"/>
              <a:sym typeface="Hepta Slab"/>
            </a:endParaRPr>
          </a:p>
          <a:p>
            <a:pPr indent="0" lvl="0" marL="0" rtl="0" algn="l">
              <a:spcBef>
                <a:spcPts val="0"/>
              </a:spcBef>
              <a:spcAft>
                <a:spcPts val="0"/>
              </a:spcAft>
              <a:buClr>
                <a:schemeClr val="lt1"/>
              </a:buClr>
              <a:buSzPts val="1100"/>
              <a:buFont typeface="Arial"/>
              <a:buNone/>
            </a:pPr>
            <a:r>
              <a:rPr lang="en">
                <a:solidFill>
                  <a:schemeClr val="dk1"/>
                </a:solidFill>
                <a:latin typeface="Hepta Slab"/>
                <a:ea typeface="Hepta Slab"/>
                <a:cs typeface="Hepta Slab"/>
                <a:sym typeface="Hepta Slab"/>
              </a:rPr>
              <a:t>},</a:t>
            </a:r>
            <a:endParaRPr>
              <a:solidFill>
                <a:srgbClr val="CE9178"/>
              </a:solidFill>
              <a:latin typeface="Hepta Slab"/>
              <a:ea typeface="Hepta Slab"/>
              <a:cs typeface="Hepta Slab"/>
              <a:sym typeface="Hepta Slab"/>
            </a:endParaRPr>
          </a:p>
          <a:p>
            <a:pPr indent="0" lvl="0" marL="0" rtl="0" algn="l">
              <a:spcBef>
                <a:spcPts val="0"/>
              </a:spcBef>
              <a:spcAft>
                <a:spcPts val="0"/>
              </a:spcAft>
              <a:buNone/>
            </a:pPr>
            <a:r>
              <a:rPr lang="en">
                <a:solidFill>
                  <a:schemeClr val="dk1"/>
                </a:solidFill>
                <a:latin typeface="Hepta Slab"/>
                <a:ea typeface="Hepta Slab"/>
                <a:cs typeface="Hepta Slab"/>
                <a:sym typeface="Hepta Slab"/>
              </a:rPr>
              <a:t>headers: {</a:t>
            </a:r>
            <a:endParaRPr>
              <a:solidFill>
                <a:srgbClr val="CE9178"/>
              </a:solidFill>
              <a:latin typeface="Hepta Slab"/>
              <a:ea typeface="Hepta Slab"/>
              <a:cs typeface="Hepta Slab"/>
              <a:sym typeface="Hepta Slab"/>
            </a:endParaRPr>
          </a:p>
          <a:p>
            <a:pPr indent="0" lvl="0" marL="0" rtl="0" algn="l">
              <a:spcBef>
                <a:spcPts val="0"/>
              </a:spcBef>
              <a:spcAft>
                <a:spcPts val="0"/>
              </a:spcAft>
              <a:buNone/>
            </a:pPr>
            <a:r>
              <a:rPr lang="en">
                <a:solidFill>
                  <a:srgbClr val="CE9178"/>
                </a:solidFill>
                <a:latin typeface="Hepta Slab"/>
                <a:ea typeface="Hepta Slab"/>
                <a:cs typeface="Hepta Slab"/>
                <a:sym typeface="Hepta Slab"/>
              </a:rPr>
              <a:t>	</a:t>
            </a:r>
            <a:r>
              <a:rPr lang="en">
                <a:solidFill>
                  <a:srgbClr val="B4A7D6"/>
                </a:solidFill>
                <a:latin typeface="Hepta Slab"/>
                <a:ea typeface="Hepta Slab"/>
                <a:cs typeface="Hepta Slab"/>
                <a:sym typeface="Hepta Slab"/>
              </a:rPr>
              <a:t>'Accept': 'application/json',</a:t>
            </a:r>
            <a:endParaRPr>
              <a:solidFill>
                <a:srgbClr val="B4A7D6"/>
              </a:solidFill>
              <a:latin typeface="Hepta Slab"/>
              <a:ea typeface="Hepta Slab"/>
              <a:cs typeface="Hepta Slab"/>
              <a:sym typeface="Hepta Slab"/>
            </a:endParaRPr>
          </a:p>
          <a:p>
            <a:pPr indent="0" lvl="0" marL="0" rtl="0" algn="l">
              <a:spcBef>
                <a:spcPts val="0"/>
              </a:spcBef>
              <a:spcAft>
                <a:spcPts val="0"/>
              </a:spcAft>
              <a:buClr>
                <a:schemeClr val="lt1"/>
              </a:buClr>
              <a:buSzPts val="1100"/>
              <a:buFont typeface="Arial"/>
              <a:buNone/>
            </a:pPr>
            <a:r>
              <a:rPr lang="en">
                <a:solidFill>
                  <a:srgbClr val="B4A7D6"/>
                </a:solidFill>
                <a:latin typeface="Hepta Slab"/>
                <a:ea typeface="Hepta Slab"/>
                <a:cs typeface="Hepta Slab"/>
                <a:sym typeface="Hepta Slab"/>
              </a:rPr>
              <a:t>           'Content-Type': 'application/json',</a:t>
            </a:r>
            <a:endParaRPr>
              <a:solidFill>
                <a:srgbClr val="CE9178"/>
              </a:solidFill>
              <a:latin typeface="Hepta Slab"/>
              <a:ea typeface="Hepta Slab"/>
              <a:cs typeface="Hepta Slab"/>
              <a:sym typeface="Hepta Slab"/>
            </a:endParaRPr>
          </a:p>
        </p:txBody>
      </p:sp>
      <p:sp>
        <p:nvSpPr>
          <p:cNvPr id="699" name="Google Shape;699;p101"/>
          <p:cNvSpPr txBox="1"/>
          <p:nvPr>
            <p:ph idx="3" type="body"/>
          </p:nvPr>
        </p:nvSpPr>
        <p:spPr>
          <a:xfrm>
            <a:off x="908336" y="606761"/>
            <a:ext cx="4878300" cy="37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solidFill>
                  <a:schemeClr val="dk1"/>
                </a:solidFill>
                <a:latin typeface="Hepta Slab"/>
                <a:ea typeface="Hepta Slab"/>
                <a:cs typeface="Hepta Slab"/>
                <a:sym typeface="Hepta Slab"/>
              </a:rPr>
              <a:t>POST</a:t>
            </a:r>
            <a:endParaRPr>
              <a:solidFill>
                <a:schemeClr val="dk1"/>
              </a:solidFill>
              <a:latin typeface="Hepta Slab"/>
              <a:ea typeface="Hepta Slab"/>
              <a:cs typeface="Hepta Slab"/>
              <a:sym typeface="Hepta Slab"/>
            </a:endParaRPr>
          </a:p>
          <a:p>
            <a:pPr indent="0" lvl="0" marL="0" rtl="0" algn="l">
              <a:spcBef>
                <a:spcPts val="0"/>
              </a:spcBef>
              <a:spcAft>
                <a:spcPts val="0"/>
              </a:spcAft>
              <a:buNone/>
            </a:pPr>
            <a:r>
              <a:t/>
            </a:r>
            <a:endParaRPr>
              <a:solidFill>
                <a:schemeClr val="dk1"/>
              </a:solidFill>
              <a:latin typeface="Hepta Slab"/>
              <a:ea typeface="Hepta Slab"/>
              <a:cs typeface="Hepta Slab"/>
              <a:sym typeface="Hepta Slab"/>
            </a:endParaRPr>
          </a:p>
        </p:txBody>
      </p:sp>
    </p:spTree>
  </p:cSld>
  <p:clrMapOvr>
    <a:masterClrMapping/>
  </p:clrMapOvr>
  <mc:AlternateContent>
    <mc:Choice Requires="p14">
      <p:transition p14:dur="400">
        <p:push dir="r"/>
      </p:transition>
    </mc:Choice>
    <mc:Fallback>
      <p:transition>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