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BFE3-028B-4B5A-9395-BB855BA1ADBB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25E-6FA9-4E4C-A6BC-BDDA2EB25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02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BFE3-028B-4B5A-9395-BB855BA1ADBB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25E-6FA9-4E4C-A6BC-BDDA2EB25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49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BFE3-028B-4B5A-9395-BB855BA1ADBB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25E-6FA9-4E4C-A6BC-BDDA2EB25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18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BFE3-028B-4B5A-9395-BB855BA1ADBB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25E-6FA9-4E4C-A6BC-BDDA2EB25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2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BFE3-028B-4B5A-9395-BB855BA1ADBB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25E-6FA9-4E4C-A6BC-BDDA2EB25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1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BFE3-028B-4B5A-9395-BB855BA1ADBB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25E-6FA9-4E4C-A6BC-BDDA2EB25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88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BFE3-028B-4B5A-9395-BB855BA1ADBB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25E-6FA9-4E4C-A6BC-BDDA2EB25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02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BFE3-028B-4B5A-9395-BB855BA1ADBB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25E-6FA9-4E4C-A6BC-BDDA2EB25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71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BFE3-028B-4B5A-9395-BB855BA1ADBB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25E-6FA9-4E4C-A6BC-BDDA2EB25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82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BFE3-028B-4B5A-9395-BB855BA1ADBB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25E-6FA9-4E4C-A6BC-BDDA2EB25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41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BFE3-028B-4B5A-9395-BB855BA1ADBB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25E-6FA9-4E4C-A6BC-BDDA2EB25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88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3BFE3-028B-4B5A-9395-BB855BA1ADBB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0C25E-6FA9-4E4C-A6BC-BDDA2EB25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18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DUNGEON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smtClean="0"/>
              <a:t>Тимофеев Иван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48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047417"/>
            <a:ext cx="6668431" cy="4763165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>
            <a:off x="2080470" y="2114026"/>
            <a:ext cx="3397541" cy="131497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1119" y="1392571"/>
            <a:ext cx="1879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Здесь отобразится, то что вы ввели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77504" y="279473"/>
            <a:ext cx="2829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Стартовый экран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73677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047417"/>
            <a:ext cx="6668431" cy="4763165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>
            <a:off x="1468073" y="2508308"/>
            <a:ext cx="4437777" cy="93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6157519" y="1510018"/>
            <a:ext cx="3934437" cy="107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 flipV="1">
            <a:off x="8539993" y="3439487"/>
            <a:ext cx="1826849" cy="252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1300294" y="3808602"/>
            <a:ext cx="3087148" cy="57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7894040" y="4630723"/>
            <a:ext cx="2457975" cy="136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7142" y="276837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Уровень</a:t>
            </a:r>
            <a:endParaRPr lang="ru-RU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18603" y="2214477"/>
            <a:ext cx="89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Это вы 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0091956" y="1102963"/>
            <a:ext cx="204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Монета, их нужно собирать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0350136" y="3507229"/>
            <a:ext cx="169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Выход с уровня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0333430" y="4794919"/>
            <a:ext cx="1730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Стены, плоскость по которой нельзя ходить(с помощью одного бага можно)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08095" y="3691895"/>
            <a:ext cx="1722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Пол, плоскость по которой можно двигаться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557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047417"/>
            <a:ext cx="6668431" cy="47631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378" y="205099"/>
            <a:ext cx="3664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Межуровневый экран</a:t>
            </a:r>
            <a:endParaRPr lang="ru-RU" sz="2800" b="1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1538243" y="3512321"/>
            <a:ext cx="3213219" cy="11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598064" y="4563454"/>
            <a:ext cx="3127760" cy="4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7827" y="3110477"/>
            <a:ext cx="1674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Уровень на который вы переходите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87929" y="4259607"/>
            <a:ext cx="1794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Кол-во собранных вами монет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99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047417"/>
            <a:ext cx="6668431" cy="47631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4920" y="162370"/>
            <a:ext cx="3018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Финальный экран</a:t>
            </a:r>
            <a:endParaRPr lang="ru-RU" sz="2800" b="1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1774307" y="3085032"/>
            <a:ext cx="2934426" cy="1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2568" y="2640651"/>
            <a:ext cx="178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Итоговое кол-во</a:t>
            </a:r>
          </a:p>
          <a:p>
            <a:r>
              <a:rPr lang="ru-RU" dirty="0" smtClean="0"/>
              <a:t>монет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913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28394" y="2412038"/>
            <a:ext cx="5940105" cy="1325563"/>
          </a:xfrm>
        </p:spPr>
        <p:txBody>
          <a:bodyPr/>
          <a:lstStyle/>
          <a:p>
            <a:r>
              <a:rPr lang="ru-RU" dirty="0" smtClean="0"/>
              <a:t>Спасибо за внимание!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6999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65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THE DUNGEON 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DUNGEON </dc:title>
  <dc:creator>C 0 C 0 S</dc:creator>
  <cp:lastModifiedBy>C 0 C 0 S</cp:lastModifiedBy>
  <cp:revision>3</cp:revision>
  <dcterms:created xsi:type="dcterms:W3CDTF">2022-02-01T15:01:53Z</dcterms:created>
  <dcterms:modified xsi:type="dcterms:W3CDTF">2022-02-01T16:24:12Z</dcterms:modified>
</cp:coreProperties>
</file>