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6" r:id="rId2"/>
    <p:sldMasterId id="2147483804" r:id="rId3"/>
    <p:sldMasterId id="2147483822" r:id="rId4"/>
  </p:sldMasterIdLst>
  <p:sldIdLst>
    <p:sldId id="256" r:id="rId5"/>
    <p:sldId id="257" r:id="rId6"/>
    <p:sldId id="258" r:id="rId7"/>
    <p:sldId id="259" r:id="rId8"/>
    <p:sldId id="260" r:id="rId9"/>
    <p:sldId id="261" r:id="rId10"/>
    <p:sldId id="262" r:id="rId11"/>
    <p:sldId id="264" r:id="rId12"/>
    <p:sldId id="263" r:id="rId13"/>
    <p:sldId id="265" r:id="rId14"/>
    <p:sldId id="267"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1"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3378409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598"/>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5169584"/>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310"/>
            <a:ext cx="865613" cy="1090789"/>
          </a:xfrm>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4064239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0" name="Rectangle 9"/>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16"/>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11616"/>
            <a:ext cx="865613" cy="1090789"/>
          </a:xfrm>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25383694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4" name="Rectangle 13"/>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16"/>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079DB80B-C89A-40C4-92D1-6819CFAE2C5F}" type="slidenum">
              <a:rPr lang="en-US" smtClean="0"/>
              <a:pPr/>
              <a:t>‹#›</a:t>
            </a:fld>
            <a:endParaRPr lang="en-US"/>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34599566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5929622"/>
            <a:ext cx="1202248" cy="144270"/>
          </a:xfrm>
          <a:prstGeom prst="rect">
            <a:avLst/>
          </a:prstGeom>
        </p:spPr>
      </p:pic>
      <p:sp>
        <p:nvSpPr>
          <p:cNvPr id="11" name="Rectangle 10"/>
          <p:cNvSpPr/>
          <p:nvPr/>
        </p:nvSpPr>
        <p:spPr>
          <a:xfrm>
            <a:off x="0"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4711616"/>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0"/>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2" y="4709926"/>
            <a:ext cx="865613" cy="1090789"/>
          </a:xfrm>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4287304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6" name="Rectangle 15"/>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7"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7"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2233B5-C79A-4D86-ACB2-F53B817175D2}" type="datetimeFigureOut">
              <a:rPr lang="en-US" smtClean="0"/>
              <a:pPr/>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162336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39"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39"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39"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8"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22233B5-C79A-4D86-ACB2-F53B817175D2}" type="datetimeFigureOut">
              <a:rPr lang="en-US" smtClean="0"/>
              <a:pPr/>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2960812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9" name="Rectangle 8"/>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2233B5-C79A-4D86-ACB2-F53B817175D2}"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70984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7" y="5543428"/>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E22233B5-C79A-4D86-ACB2-F53B817175D2}" type="datetimeFigureOut">
              <a:rPr lang="en-US" smtClean="0"/>
              <a:pPr/>
              <a:t>7/21/2021</a:t>
            </a:fld>
            <a:endParaRPr lang="en-US"/>
          </a:p>
        </p:txBody>
      </p:sp>
      <p:sp>
        <p:nvSpPr>
          <p:cNvPr id="5" name="Footer Placeholder 4"/>
          <p:cNvSpPr>
            <a:spLocks noGrp="1"/>
          </p:cNvSpPr>
          <p:nvPr>
            <p:ph type="ftr" sz="quarter" idx="11"/>
          </p:nvPr>
        </p:nvSpPr>
        <p:spPr>
          <a:xfrm>
            <a:off x="510241" y="5936189"/>
            <a:ext cx="4595104" cy="365125"/>
          </a:xfrm>
        </p:spPr>
        <p:txBody>
          <a:bodyPr/>
          <a:lstStyle/>
          <a:p>
            <a:endParaRPr lang="en-US"/>
          </a:p>
        </p:txBody>
      </p:sp>
      <p:sp>
        <p:nvSpPr>
          <p:cNvPr id="6" name="Slide Number Placeholder 5"/>
          <p:cNvSpPr>
            <a:spLocks noGrp="1"/>
          </p:cNvSpPr>
          <p:nvPr>
            <p:ph type="sldNum" sz="quarter" idx="12"/>
          </p:nvPr>
        </p:nvSpPr>
        <p:spPr>
          <a:xfrm>
            <a:off x="7573163" y="5398634"/>
            <a:ext cx="865613" cy="1090789"/>
          </a:xfrm>
        </p:spPr>
        <p:txBody>
          <a:bodyPr anchor="t"/>
          <a:lstStyle>
            <a:lvl1pPr algn="ctr">
              <a:defRPr/>
            </a:lvl1p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27799591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4"/>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7" name="Rectangle 16"/>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2233B5-C79A-4D86-ACB2-F53B817175D2}"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21473991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6"/>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4" y="286990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5" y="2336878"/>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8"/>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7"/>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8"/>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1"/>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88"/>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314"/>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0"/>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1162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0"/>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2"/>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233B5-C79A-4D86-ACB2-F53B817175D2}" type="datetimeFigureOut">
              <a:rPr lang="en-US" smtClean="0"/>
              <a:pPr/>
              <a:t>7/21/2021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2" y="2869896"/>
            <a:ext cx="865613" cy="1090789"/>
          </a:xfrm>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35539100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0"/>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4"/>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4" y="4709930"/>
            <a:ext cx="865613" cy="1090789"/>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3"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9"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9"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1"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1"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1"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0"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1"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0"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9" y="5543432"/>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2"/>
            <a:ext cx="2057400" cy="365125"/>
          </a:xfrm>
        </p:spPr>
        <p:txBody>
          <a:bodyPr/>
          <a:lstStyle/>
          <a:p>
            <a:fld id="{6178E61D-D431-422C-9764-11DAFE33AB63}" type="datetimeFigureOut">
              <a:rPr lang="en-US" dirty="0"/>
              <a:pPr/>
              <a:t>7/21/2021</a:t>
            </a:fld>
            <a:endParaRPr lang="en-US" dirty="0"/>
          </a:p>
        </p:txBody>
      </p:sp>
      <p:sp>
        <p:nvSpPr>
          <p:cNvPr id="5" name="Footer Placeholder 4"/>
          <p:cNvSpPr>
            <a:spLocks noGrp="1"/>
          </p:cNvSpPr>
          <p:nvPr>
            <p:ph type="ftr" sz="quarter" idx="11"/>
          </p:nvPr>
        </p:nvSpPr>
        <p:spPr>
          <a:xfrm>
            <a:off x="510241" y="5936193"/>
            <a:ext cx="4595104" cy="365125"/>
          </a:xfrm>
        </p:spPr>
        <p:txBody>
          <a:bodyPr/>
          <a:lstStyle/>
          <a:p>
            <a:endParaRPr lang="en-US" dirty="0"/>
          </a:p>
        </p:txBody>
      </p:sp>
      <p:sp>
        <p:nvSpPr>
          <p:cNvPr id="6" name="Slide Number Placeholder 5"/>
          <p:cNvSpPr>
            <a:spLocks noGrp="1"/>
          </p:cNvSpPr>
          <p:nvPr>
            <p:ph type="sldNum" sz="quarter" idx="12"/>
          </p:nvPr>
        </p:nvSpPr>
        <p:spPr>
          <a:xfrm>
            <a:off x="7573165" y="5398638"/>
            <a:ext cx="865613"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6"/>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406859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474684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78"/>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86990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07432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10507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2336880"/>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093583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0"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3552277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270582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911311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926324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3"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2186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3"/>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0"/>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316"/>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90165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2"/>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1162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31110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2"/>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3734282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2"/>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6"/>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4709932"/>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21886979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208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124628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2" name="Rectangle 11"/>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0"/>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2336874"/>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3030009"/>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3030009"/>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2233B5-C79A-4D86-ACB2-F53B817175D2}" type="datetimeFigureOut">
              <a:rPr lang="en-US" smtClean="0"/>
              <a:pPr/>
              <a:t>7/21/2021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1572232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31590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0" y="5543434"/>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4"/>
            <a:ext cx="2057400" cy="365125"/>
          </a:xfrm>
        </p:spPr>
        <p:txBody>
          <a:bodyPr/>
          <a:lstStyle/>
          <a:p>
            <a:fld id="{6178E61D-D431-422C-9764-11DAFE33AB63}" type="datetimeFigureOut">
              <a:rPr lang="en-US" smtClean="0"/>
              <a:pPr/>
              <a:t>7/21/2021</a:t>
            </a:fld>
            <a:endParaRPr lang="en-US" dirty="0"/>
          </a:p>
        </p:txBody>
      </p:sp>
      <p:sp>
        <p:nvSpPr>
          <p:cNvPr id="5" name="Footer Placeholder 4"/>
          <p:cNvSpPr>
            <a:spLocks noGrp="1"/>
          </p:cNvSpPr>
          <p:nvPr>
            <p:ph type="ftr" sz="quarter" idx="11"/>
          </p:nvPr>
        </p:nvSpPr>
        <p:spPr>
          <a:xfrm>
            <a:off x="510241" y="5936195"/>
            <a:ext cx="4595104" cy="365125"/>
          </a:xfrm>
        </p:spPr>
        <p:txBody>
          <a:bodyPr/>
          <a:lstStyle/>
          <a:p>
            <a:endParaRPr lang="en-US" dirty="0"/>
          </a:p>
        </p:txBody>
      </p:sp>
      <p:sp>
        <p:nvSpPr>
          <p:cNvPr id="6" name="Slide Number Placeholder 5"/>
          <p:cNvSpPr>
            <a:spLocks noGrp="1"/>
          </p:cNvSpPr>
          <p:nvPr>
            <p:ph type="sldNum" sz="quarter" idx="12"/>
          </p:nvPr>
        </p:nvSpPr>
        <p:spPr>
          <a:xfrm>
            <a:off x="7573166" y="5398640"/>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8098869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33789" y="4243845"/>
            <a:ext cx="2307831" cy="276940"/>
          </a:xfrm>
          <a:prstGeom prst="rect">
            <a:avLst/>
          </a:prstGeom>
        </p:spPr>
      </p:pic>
      <p:sp>
        <p:nvSpPr>
          <p:cNvPr id="9" name="Rectangle 8"/>
          <p:cNvSpPr/>
          <p:nvPr/>
        </p:nvSpPr>
        <p:spPr>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733709"/>
            <a:ext cx="6108101"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4394048"/>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7"/>
            <a:ext cx="878916" cy="1356442"/>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88423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579995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68" y="4087901"/>
            <a:ext cx="1202248" cy="144270"/>
          </a:xfrm>
          <a:prstGeom prst="rect">
            <a:avLst/>
          </a:prstGeom>
        </p:spPr>
      </p:pic>
      <p:sp>
        <p:nvSpPr>
          <p:cNvPr id="9" name="Rectangle 8"/>
          <p:cNvSpPr/>
          <p:nvPr/>
        </p:nvSpPr>
        <p:spPr>
          <a:xfrm>
            <a:off x="-2"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869895"/>
            <a:ext cx="7210395"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4232180"/>
            <a:ext cx="7210395"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86990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519863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2336873"/>
            <a:ext cx="352376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2336873"/>
            <a:ext cx="3525044"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003910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32"/>
            <a:ext cx="7210397"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2336882"/>
            <a:ext cx="3354245"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3030011"/>
            <a:ext cx="3523766"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6" y="2336873"/>
            <a:ext cx="3355521"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3030011"/>
            <a:ext cx="3525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129254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801469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0053788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80"/>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2336878"/>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9333339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8" name="Rectangle 7"/>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2233B5-C79A-4D86-ACB2-F53B817175D2}" type="datetimeFigureOut">
              <a:rPr lang="en-US" smtClean="0"/>
              <a:pPr/>
              <a:t>7/21/2021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2461956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9"/>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12067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25"/>
            <a:ext cx="7210394"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609600"/>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5169592"/>
            <a:ext cx="7210397"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318"/>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806075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7"/>
            <a:ext cx="721039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4711624"/>
            <a:ext cx="7210394"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1162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8745271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598"/>
            <a:ext cx="6539158"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3653379"/>
            <a:ext cx="611743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4711624"/>
            <a:ext cx="7210394"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
        <p:nvSpPr>
          <p:cNvPr id="16" name="TextBox 15"/>
          <p:cNvSpPr txBox="1"/>
          <p:nvPr/>
        </p:nvSpPr>
        <p:spPr>
          <a:xfrm>
            <a:off x="437679" y="74811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 xmlns:p14="http://schemas.microsoft.com/office/powerpoint/2010/main" val="18970230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a:xfrm>
            <a:off x="2"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24"/>
            <a:ext cx="7210397"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5300158"/>
            <a:ext cx="7210397"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4709934"/>
            <a:ext cx="865613" cy="1090789"/>
          </a:xfrm>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3686463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753228"/>
            <a:ext cx="721872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2336873"/>
            <a:ext cx="2302526"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3022674"/>
            <a:ext cx="2287277"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233687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3022674"/>
            <a:ext cx="229743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2336873"/>
            <a:ext cx="230251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3022674"/>
            <a:ext cx="2302519"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435178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753228"/>
            <a:ext cx="7210395"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4297503"/>
            <a:ext cx="228727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4873765"/>
            <a:ext cx="228727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4873764"/>
            <a:ext cx="230047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4297503"/>
            <a:ext cx="229762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4873762"/>
            <a:ext cx="2300672"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917296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a:xfrm>
            <a:off x="2"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499037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448782" y="2040420"/>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81" y="5543436"/>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609597"/>
            <a:ext cx="80535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9"/>
            <a:ext cx="6652503"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5936196"/>
            <a:ext cx="2057400" cy="365125"/>
          </a:xfrm>
        </p:spPr>
        <p:txBody>
          <a:bodyPr/>
          <a:lstStyle/>
          <a:p>
            <a:fld id="{6178E61D-D431-422C-9764-11DAFE33AB63}" type="datetimeFigureOut">
              <a:rPr lang="en-US" smtClean="0"/>
              <a:pPr/>
              <a:t>7/21/2021</a:t>
            </a:fld>
            <a:endParaRPr lang="en-US" dirty="0"/>
          </a:p>
        </p:txBody>
      </p:sp>
      <p:sp>
        <p:nvSpPr>
          <p:cNvPr id="5" name="Footer Placeholder 4"/>
          <p:cNvSpPr>
            <a:spLocks noGrp="1"/>
          </p:cNvSpPr>
          <p:nvPr>
            <p:ph type="ftr" sz="quarter" idx="11"/>
          </p:nvPr>
        </p:nvSpPr>
        <p:spPr>
          <a:xfrm>
            <a:off x="510241" y="5936197"/>
            <a:ext cx="4595104" cy="365125"/>
          </a:xfrm>
        </p:spPr>
        <p:txBody>
          <a:bodyPr/>
          <a:lstStyle/>
          <a:p>
            <a:endParaRPr lang="en-US" dirty="0"/>
          </a:p>
        </p:txBody>
      </p:sp>
      <p:sp>
        <p:nvSpPr>
          <p:cNvPr id="6" name="Slide Number Placeholder 5"/>
          <p:cNvSpPr>
            <a:spLocks noGrp="1"/>
          </p:cNvSpPr>
          <p:nvPr>
            <p:ph type="sldNum" sz="quarter" idx="12"/>
          </p:nvPr>
        </p:nvSpPr>
        <p:spPr>
          <a:xfrm>
            <a:off x="7573167" y="5398642"/>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445459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22233B5-C79A-4D86-ACB2-F53B817175D2}" type="datetimeFigureOut">
              <a:rPr lang="en-US" smtClean="0"/>
              <a:pPr/>
              <a:t>7/21/2021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1054314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4206252"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1" y="2336873"/>
            <a:ext cx="2842559"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11418405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939370" y="1971234"/>
            <a:ext cx="1202248" cy="144270"/>
          </a:xfrm>
          <a:prstGeom prst="rect">
            <a:avLst/>
          </a:prstGeom>
        </p:spPr>
      </p:pic>
      <p:sp>
        <p:nvSpPr>
          <p:cNvPr id="10" name="Rectangle 9"/>
          <p:cNvSpPr/>
          <p:nvPr/>
        </p:nvSpPr>
        <p:spPr>
          <a:xfrm>
            <a:off x="0"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753228"/>
            <a:ext cx="7210393"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2336874"/>
            <a:ext cx="2907192"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233B5-C79A-4D86-ACB2-F53B817175D2}" type="datetimeFigureOut">
              <a:rPr lang="en-US" smtClean="0"/>
              <a:pPr/>
              <a:t>7/21/2021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32957016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2233B5-C79A-4D86-ACB2-F53B817175D2}" type="datetimeFigureOut">
              <a:rPr lang="en-US" smtClean="0"/>
              <a:pPr/>
              <a:t>7/21/2021</a:t>
            </a:fld>
            <a:endParaRPr lang="en-US"/>
          </a:p>
        </p:txBody>
      </p:sp>
      <p:sp>
        <p:nvSpPr>
          <p:cNvPr id="5" name="Footer Placeholder 4"/>
          <p:cNvSpPr>
            <a:spLocks noGrp="1"/>
          </p:cNvSpPr>
          <p:nvPr>
            <p:ph type="ftr" sz="quarter" idx="3"/>
          </p:nvPr>
        </p:nvSpPr>
        <p:spPr>
          <a:xfrm>
            <a:off x="510241" y="5936189"/>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2"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79DB80B-C89A-40C4-92D1-6819CFAE2C5F}" type="slidenum">
              <a:rPr lang="en-US" smtClean="0"/>
              <a:pPr/>
              <a:t>‹#›</a:t>
            </a:fld>
            <a:endParaRPr lang="en-US"/>
          </a:p>
        </p:txBody>
      </p:sp>
    </p:spTree>
    <p:extLst>
      <p:ext uri="{BB962C8B-B14F-4D97-AF65-F5344CB8AC3E}">
        <p14:creationId xmlns=""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0"/>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7/21/2021</a:t>
            </a:fld>
            <a:endParaRPr lang="en-US" dirty="0"/>
          </a:p>
        </p:txBody>
      </p:sp>
      <p:sp>
        <p:nvSpPr>
          <p:cNvPr id="5" name="Footer Placeholder 4"/>
          <p:cNvSpPr>
            <a:spLocks noGrp="1"/>
          </p:cNvSpPr>
          <p:nvPr>
            <p:ph type="ftr" sz="quarter" idx="3"/>
          </p:nvPr>
        </p:nvSpPr>
        <p:spPr>
          <a:xfrm>
            <a:off x="510242" y="5936191"/>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2"/>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7/21/2021</a:t>
            </a:fld>
            <a:endParaRPr lang="en-US" dirty="0"/>
          </a:p>
        </p:txBody>
      </p:sp>
      <p:sp>
        <p:nvSpPr>
          <p:cNvPr id="5" name="Footer Placeholder 4"/>
          <p:cNvSpPr>
            <a:spLocks noGrp="1"/>
          </p:cNvSpPr>
          <p:nvPr>
            <p:ph type="ftr" sz="quarter" idx="3"/>
          </p:nvPr>
        </p:nvSpPr>
        <p:spPr>
          <a:xfrm>
            <a:off x="510242" y="5936193"/>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5936194"/>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7/21/2021</a:t>
            </a:fld>
            <a:endParaRPr lang="en-US" dirty="0"/>
          </a:p>
        </p:txBody>
      </p:sp>
      <p:sp>
        <p:nvSpPr>
          <p:cNvPr id="5" name="Footer Placeholder 4"/>
          <p:cNvSpPr>
            <a:spLocks noGrp="1"/>
          </p:cNvSpPr>
          <p:nvPr>
            <p:ph type="ftr" sz="quarter" idx="3"/>
          </p:nvPr>
        </p:nvSpPr>
        <p:spPr>
          <a:xfrm>
            <a:off x="510242" y="5936195"/>
            <a:ext cx="5152995"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753228"/>
            <a:ext cx="865613"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500306"/>
            <a:ext cx="6215106" cy="1801174"/>
          </a:xfrm>
        </p:spPr>
        <p:txBody>
          <a:bodyPr/>
          <a:lstStyle/>
          <a:p>
            <a:r>
              <a:rPr lang="en-IN" b="1" dirty="0" smtClean="0"/>
              <a:t>PHOENIX MUSIC PLAYER</a:t>
            </a:r>
            <a:endParaRPr lang="en-US" b="1" dirty="0"/>
          </a:p>
        </p:txBody>
      </p:sp>
      <p:sp>
        <p:nvSpPr>
          <p:cNvPr id="3" name="Subtitle 2"/>
          <p:cNvSpPr>
            <a:spLocks noGrp="1"/>
          </p:cNvSpPr>
          <p:nvPr>
            <p:ph type="subTitle" idx="1"/>
          </p:nvPr>
        </p:nvSpPr>
        <p:spPr>
          <a:xfrm>
            <a:off x="3214678" y="2143116"/>
            <a:ext cx="3479652" cy="357190"/>
          </a:xfrm>
        </p:spPr>
        <p:txBody>
          <a:bodyPr>
            <a:normAutofit fontScale="92500"/>
          </a:bodyPr>
          <a:lstStyle/>
          <a:p>
            <a:r>
              <a:rPr lang="en-IN" dirty="0" smtClean="0"/>
              <a:t>ANDROID LAB LA COMPONENT</a:t>
            </a:r>
            <a:endParaRPr lang="en-US" dirty="0"/>
          </a:p>
        </p:txBody>
      </p:sp>
      <p:sp>
        <p:nvSpPr>
          <p:cNvPr id="4" name="TextBox 3"/>
          <p:cNvSpPr txBox="1"/>
          <p:nvPr/>
        </p:nvSpPr>
        <p:spPr>
          <a:xfrm>
            <a:off x="571472" y="4857760"/>
            <a:ext cx="8072494" cy="1661993"/>
          </a:xfrm>
          <a:prstGeom prst="rect">
            <a:avLst/>
          </a:prstGeom>
          <a:noFill/>
        </p:spPr>
        <p:txBody>
          <a:bodyPr wrap="square" rtlCol="0">
            <a:spAutoFit/>
          </a:bodyPr>
          <a:lstStyle/>
          <a:p>
            <a:r>
              <a:rPr lang="en-IN" sz="2400" dirty="0" smtClean="0">
                <a:latin typeface="Arial" pitchFamily="34" charset="0"/>
                <a:cs typeface="Arial" pitchFamily="34" charset="0"/>
              </a:rPr>
              <a:t>SUBMITTED BY,                                     SUBMITTED TO,</a:t>
            </a:r>
          </a:p>
          <a:p>
            <a:r>
              <a:rPr lang="en-IN" dirty="0" smtClean="0">
                <a:latin typeface="Arial" pitchFamily="34" charset="0"/>
                <a:cs typeface="Arial" pitchFamily="34" charset="0"/>
              </a:rPr>
              <a:t>MOHAMED RAYAN KHAZI  1NT18CS098                   SUPRIYA C</a:t>
            </a:r>
          </a:p>
          <a:p>
            <a:r>
              <a:rPr lang="en-IN" dirty="0" smtClean="0">
                <a:latin typeface="Arial" pitchFamily="34" charset="0"/>
                <a:cs typeface="Arial" pitchFamily="34" charset="0"/>
              </a:rPr>
              <a:t>SAKSHI THAKUR                 1NT18CS141</a:t>
            </a:r>
          </a:p>
          <a:p>
            <a:r>
              <a:rPr lang="en-IN" dirty="0" smtClean="0">
                <a:latin typeface="Arial" pitchFamily="34" charset="0"/>
                <a:cs typeface="Arial" pitchFamily="34" charset="0"/>
              </a:rPr>
              <a:t>SHROOTHI SINGH               1NT18CS156</a:t>
            </a:r>
          </a:p>
          <a:p>
            <a:endParaRPr lang="en-US" sz="2400" dirty="0">
              <a:latin typeface="Arial" pitchFamily="34" charset="0"/>
              <a:cs typeface="Arial" pitchFamily="34"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214414" y="928670"/>
            <a:ext cx="6903148" cy="5168915"/>
          </a:xfrm>
          <a:prstGeom prst="rect">
            <a:avLst/>
          </a:prstGeom>
          <a:noFill/>
          <a:ln w="9525">
            <a:noFill/>
            <a:miter lim="800000"/>
            <a:headEnd/>
            <a:tailEnd/>
          </a:ln>
          <a:effec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US" dirty="0"/>
          </a:p>
        </p:txBody>
      </p:sp>
      <p:sp>
        <p:nvSpPr>
          <p:cNvPr id="3" name="Content Placeholder 2"/>
          <p:cNvSpPr>
            <a:spLocks noGrp="1"/>
          </p:cNvSpPr>
          <p:nvPr>
            <p:ph idx="1"/>
          </p:nvPr>
        </p:nvSpPr>
        <p:spPr/>
        <p:txBody>
          <a:bodyPr/>
          <a:lstStyle/>
          <a:p>
            <a:r>
              <a:rPr lang="en-IN" dirty="0" smtClean="0"/>
              <a:t>ACTIVITIES: Main Activity</a:t>
            </a:r>
          </a:p>
          <a:p>
            <a:r>
              <a:rPr lang="en-IN" dirty="0" smtClean="0"/>
              <a:t>ADAPTERS: </a:t>
            </a:r>
            <a:r>
              <a:rPr lang="en-IN" dirty="0" err="1" smtClean="0"/>
              <a:t>SongAdapter</a:t>
            </a:r>
            <a:r>
              <a:rPr lang="en-IN" dirty="0" smtClean="0"/>
              <a:t>, </a:t>
            </a:r>
            <a:r>
              <a:rPr lang="en-IN" dirty="0" err="1" smtClean="0"/>
              <a:t>ViewPagerAdapter</a:t>
            </a:r>
            <a:endParaRPr lang="en-IN" dirty="0" smtClean="0"/>
          </a:p>
          <a:p>
            <a:r>
              <a:rPr lang="en-IN" dirty="0" smtClean="0"/>
              <a:t>DATABASE: </a:t>
            </a:r>
            <a:r>
              <a:rPr lang="en-IN" dirty="0" err="1" smtClean="0"/>
              <a:t>FavouritesDBHandler</a:t>
            </a:r>
            <a:r>
              <a:rPr lang="en-IN" dirty="0" smtClean="0"/>
              <a:t>, </a:t>
            </a:r>
            <a:r>
              <a:rPr lang="en-IN" dirty="0" err="1" smtClean="0"/>
              <a:t>FavouritesOperations</a:t>
            </a:r>
            <a:endParaRPr lang="en-IN" dirty="0" smtClean="0"/>
          </a:p>
          <a:p>
            <a:r>
              <a:rPr lang="en-IN" dirty="0" smtClean="0"/>
              <a:t>FRAGMENTS: </a:t>
            </a:r>
            <a:r>
              <a:rPr lang="en-US" dirty="0" err="1" smtClean="0"/>
              <a:t>AllSongFragment</a:t>
            </a:r>
            <a:r>
              <a:rPr lang="en-US" dirty="0" smtClean="0"/>
              <a:t>, </a:t>
            </a:r>
            <a:r>
              <a:rPr lang="en-US" dirty="0" err="1" smtClean="0"/>
              <a:t>CurrentSongFragment</a:t>
            </a:r>
            <a:r>
              <a:rPr lang="en-US" dirty="0" smtClean="0"/>
              <a:t>, </a:t>
            </a:r>
            <a:r>
              <a:rPr lang="en-US" dirty="0" err="1" smtClean="0"/>
              <a:t>FavSongFragment</a:t>
            </a:r>
            <a:endParaRPr lang="en-US" dirty="0" smtClean="0"/>
          </a:p>
          <a:p>
            <a:r>
              <a:rPr lang="en-IN" dirty="0" smtClean="0"/>
              <a:t>MODEL: </a:t>
            </a:r>
            <a:r>
              <a:rPr lang="en-US" smtClean="0"/>
              <a:t>SongsList</a:t>
            </a: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CONCLUSION</a:t>
            </a:r>
            <a:endParaRPr lang="en-US" dirty="0"/>
          </a:p>
        </p:txBody>
      </p:sp>
      <p:sp>
        <p:nvSpPr>
          <p:cNvPr id="3" name="Content Placeholder 2"/>
          <p:cNvSpPr>
            <a:spLocks noGrp="1"/>
          </p:cNvSpPr>
          <p:nvPr>
            <p:ph idx="1"/>
          </p:nvPr>
        </p:nvSpPr>
        <p:spPr/>
        <p:txBody>
          <a:bodyPr>
            <a:normAutofit/>
          </a:bodyPr>
          <a:lstStyle/>
          <a:p>
            <a:pPr algn="just"/>
            <a:r>
              <a:rPr lang="en-IN" dirty="0" smtClean="0"/>
              <a:t>Through the development of music player on Android platform, we get a clear understanding of overall process of the system. The core part of the music player is mainly composed of main interface, file browsing and song listing, Grasping the development of the music player has had the preliminary scale small features.</a:t>
            </a:r>
            <a:endParaRPr lang="en-US" dirty="0" smtClean="0"/>
          </a:p>
          <a:p>
            <a:pPr algn="just"/>
            <a:endParaRPr lang="en-US"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US" dirty="0"/>
          </a:p>
        </p:txBody>
      </p:sp>
      <p:sp>
        <p:nvSpPr>
          <p:cNvPr id="3" name="Content Placeholder 2"/>
          <p:cNvSpPr>
            <a:spLocks noGrp="1"/>
          </p:cNvSpPr>
          <p:nvPr>
            <p:ph idx="1"/>
          </p:nvPr>
        </p:nvSpPr>
        <p:spPr>
          <a:xfrm>
            <a:off x="214282" y="2000240"/>
            <a:ext cx="8472518" cy="4572000"/>
          </a:xfrm>
        </p:spPr>
        <p:txBody>
          <a:bodyPr>
            <a:normAutofit/>
          </a:bodyPr>
          <a:lstStyle/>
          <a:p>
            <a:pPr algn="just">
              <a:buNone/>
            </a:pPr>
            <a:r>
              <a:rPr lang="en-IN" dirty="0" smtClean="0"/>
              <a:t>     Music is one of the best ways to relieve pressure in stressful modern society life. The purpose of this project is to develop a player which can play the mainstream file format. In order to solve the problem of complex functions of mobile phone music player on the current market, a new music player of simple, convenient, less required memory as well as user-friendly is developed. Based on the Android technology, using the Java language and Android Studio programming tools lead to design and coding of music player. The new design mainly realizes six core functions including main play interface, playlists, menus, play settings, favourites and song search. </a:t>
            </a: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US" dirty="0"/>
          </a:p>
        </p:txBody>
      </p:sp>
      <p:sp>
        <p:nvSpPr>
          <p:cNvPr id="3" name="Content Placeholder 2"/>
          <p:cNvSpPr>
            <a:spLocks noGrp="1"/>
          </p:cNvSpPr>
          <p:nvPr>
            <p:ph idx="1"/>
          </p:nvPr>
        </p:nvSpPr>
        <p:spPr>
          <a:xfrm>
            <a:off x="500034" y="2000240"/>
            <a:ext cx="8229600" cy="4689464"/>
          </a:xfrm>
        </p:spPr>
        <p:txBody>
          <a:bodyPr>
            <a:normAutofit lnSpcReduction="10000"/>
          </a:bodyPr>
          <a:lstStyle/>
          <a:p>
            <a:pPr algn="just">
              <a:buNone/>
            </a:pPr>
            <a:r>
              <a:rPr lang="en-US" b="1" dirty="0" smtClean="0"/>
              <a:t>What is Android?</a:t>
            </a:r>
          </a:p>
          <a:p>
            <a:pPr algn="just"/>
            <a:r>
              <a:rPr lang="en-US" dirty="0" smtClean="0"/>
              <a:t>Open source and Linux-based OS for mobile devices such as smart phones and tablet computers.</a:t>
            </a:r>
          </a:p>
          <a:p>
            <a:pPr algn="just"/>
            <a:r>
              <a:rPr lang="en-US" dirty="0" smtClean="0"/>
              <a:t>Developed by the </a:t>
            </a:r>
            <a:r>
              <a:rPr lang="en-US" b="1" dirty="0" smtClean="0"/>
              <a:t>Open Handset Alliance</a:t>
            </a:r>
          </a:p>
          <a:p>
            <a:pPr algn="just">
              <a:buNone/>
            </a:pPr>
            <a:r>
              <a:rPr lang="en-US" b="1" dirty="0" smtClean="0"/>
              <a:t>Why Android?</a:t>
            </a:r>
          </a:p>
          <a:p>
            <a:pPr algn="just"/>
            <a:r>
              <a:rPr lang="en-US" dirty="0" smtClean="0"/>
              <a:t>• Offers a unified approach to application development</a:t>
            </a:r>
          </a:p>
          <a:p>
            <a:pPr algn="just"/>
            <a:r>
              <a:rPr lang="en-US" dirty="0" smtClean="0"/>
              <a:t>• Variety of Applications</a:t>
            </a:r>
          </a:p>
          <a:p>
            <a:pPr algn="just"/>
            <a:r>
              <a:rPr lang="en-US" dirty="0" smtClean="0"/>
              <a:t>• Reliability &amp; Reusability</a:t>
            </a:r>
          </a:p>
          <a:p>
            <a:pPr algn="just"/>
            <a:r>
              <a:rPr lang="en-US" dirty="0" smtClean="0"/>
              <a:t>• Multitasking</a:t>
            </a:r>
          </a:p>
          <a:p>
            <a:pPr algn="just"/>
            <a:r>
              <a:rPr lang="en-US" dirty="0" smtClean="0"/>
              <a:t>• Modifiability</a:t>
            </a:r>
          </a:p>
          <a:p>
            <a:pPr algn="just"/>
            <a:r>
              <a:rPr lang="en-US" dirty="0" smtClean="0"/>
              <a:t>• Portability</a:t>
            </a:r>
            <a:endParaRPr lang="en-US" dirty="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071678"/>
            <a:ext cx="8229600" cy="4668882"/>
          </a:xfrm>
        </p:spPr>
        <p:txBody>
          <a:bodyPr>
            <a:normAutofit/>
          </a:bodyPr>
          <a:lstStyle/>
          <a:p>
            <a:pPr algn="just"/>
            <a:r>
              <a:rPr lang="en-IN" dirty="0" smtClean="0"/>
              <a:t>Music player in this project is application software based on Google Android. Music is one of the best ways to relieve pressure in stressful modern society life. The purpose of this project is to develop a player which can play the mainstream file format. To browse and query the storage space as well as operation of playing can be realized. Meanwhile, this software can play, pause and select songs with latest button and next button according to sets requirement as well as set up songs.</a:t>
            </a:r>
            <a:endParaRPr lang="en-US" dirty="0" smtClean="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US" dirty="0"/>
          </a:p>
        </p:txBody>
      </p:sp>
      <p:sp>
        <p:nvSpPr>
          <p:cNvPr id="3" name="Content Placeholder 2"/>
          <p:cNvSpPr>
            <a:spLocks noGrp="1"/>
          </p:cNvSpPr>
          <p:nvPr>
            <p:ph idx="1"/>
          </p:nvPr>
        </p:nvSpPr>
        <p:spPr/>
        <p:txBody>
          <a:bodyPr/>
          <a:lstStyle/>
          <a:p>
            <a:pPr algn="just"/>
            <a:r>
              <a:rPr lang="en-IN" dirty="0" smtClean="0"/>
              <a:t>The objective of this thesis is to propose development of android that:</a:t>
            </a:r>
            <a:endParaRPr lang="en-US" dirty="0" smtClean="0"/>
          </a:p>
          <a:p>
            <a:pPr algn="just"/>
            <a:r>
              <a:rPr lang="en-IN" b="1" dirty="0" smtClean="0"/>
              <a:t>1. Make it with a simple feature and run smoothly</a:t>
            </a:r>
            <a:endParaRPr lang="en-US" dirty="0" smtClean="0"/>
          </a:p>
          <a:p>
            <a:pPr algn="just"/>
            <a:r>
              <a:rPr lang="en-IN" b="1" dirty="0" smtClean="0"/>
              <a:t>2. Support gesture control </a:t>
            </a:r>
            <a:endParaRPr lang="en-US" dirty="0" smtClean="0"/>
          </a:p>
          <a:p>
            <a:pPr algn="just"/>
            <a:r>
              <a:rPr lang="en-IN" b="1" dirty="0" smtClean="0"/>
              <a:t>3. Support quick search</a:t>
            </a:r>
            <a:endParaRPr lang="en-US" dirty="0" smtClean="0"/>
          </a:p>
          <a:p>
            <a:pPr algn="just"/>
            <a:r>
              <a:rPr lang="en-IN" b="1" dirty="0" smtClean="0"/>
              <a:t>4. Support </a:t>
            </a:r>
            <a:r>
              <a:rPr lang="en-IN" b="1" dirty="0" err="1" smtClean="0"/>
              <a:t>favouriting</a:t>
            </a:r>
            <a:endParaRPr lang="en-US" dirty="0" smtClean="0"/>
          </a:p>
          <a:p>
            <a:pPr algn="just"/>
            <a:endParaRPr lang="en-US"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7572428" cy="1518432"/>
          </a:xfrm>
        </p:spPr>
        <p:txBody>
          <a:bodyPr>
            <a:normAutofit fontScale="90000"/>
          </a:bodyPr>
          <a:lstStyle/>
          <a:p>
            <a:r>
              <a:rPr lang="en-US" sz="3600" b="1" dirty="0" smtClean="0"/>
              <a:t>EXTERNAL INTERFACE REQUIREMENTS</a:t>
            </a:r>
            <a:r>
              <a:rPr lang="en-US" b="1" dirty="0" smtClean="0"/>
              <a:t/>
            </a:r>
            <a:br>
              <a:rPr lang="en-US" b="1" dirty="0" smtClean="0"/>
            </a:br>
            <a:endParaRPr lang="en-US" dirty="0"/>
          </a:p>
        </p:txBody>
      </p:sp>
      <p:sp>
        <p:nvSpPr>
          <p:cNvPr id="3" name="Content Placeholder 2"/>
          <p:cNvSpPr>
            <a:spLocks noGrp="1"/>
          </p:cNvSpPr>
          <p:nvPr>
            <p:ph idx="1"/>
          </p:nvPr>
        </p:nvSpPr>
        <p:spPr>
          <a:xfrm>
            <a:off x="457200" y="2071678"/>
            <a:ext cx="8229600" cy="4383130"/>
          </a:xfrm>
        </p:spPr>
        <p:txBody>
          <a:bodyPr>
            <a:normAutofit lnSpcReduction="10000"/>
          </a:bodyPr>
          <a:lstStyle/>
          <a:p>
            <a:pPr algn="just"/>
            <a:r>
              <a:rPr lang="en-US" b="1" dirty="0" smtClean="0"/>
              <a:t>User Interface Tested on:</a:t>
            </a:r>
          </a:p>
          <a:p>
            <a:pPr algn="just"/>
            <a:r>
              <a:rPr lang="en-US" dirty="0" smtClean="0"/>
              <a:t> Android </a:t>
            </a:r>
            <a:r>
              <a:rPr lang="en-US" b="1" dirty="0" smtClean="0"/>
              <a:t>emulator version 4.3</a:t>
            </a:r>
          </a:p>
          <a:p>
            <a:pPr algn="just"/>
            <a:r>
              <a:rPr lang="en-US" b="1" dirty="0" smtClean="0"/>
              <a:t>Hardware Requirement:</a:t>
            </a:r>
          </a:p>
          <a:p>
            <a:pPr algn="just"/>
            <a:r>
              <a:rPr lang="en-US" dirty="0" smtClean="0"/>
              <a:t> Core i3 processor</a:t>
            </a:r>
          </a:p>
          <a:p>
            <a:pPr algn="just"/>
            <a:r>
              <a:rPr lang="en-US" dirty="0" smtClean="0"/>
              <a:t> 4 GB RAM</a:t>
            </a:r>
          </a:p>
          <a:p>
            <a:pPr algn="just"/>
            <a:r>
              <a:rPr lang="en-US" dirty="0" smtClean="0"/>
              <a:t> 500 GB Hard Disk</a:t>
            </a:r>
          </a:p>
          <a:p>
            <a:pPr algn="just"/>
            <a:r>
              <a:rPr lang="en-US" b="1" dirty="0" smtClean="0"/>
              <a:t>Software Requirement:</a:t>
            </a:r>
          </a:p>
          <a:p>
            <a:pPr algn="just"/>
            <a:r>
              <a:rPr lang="en-US" dirty="0" smtClean="0"/>
              <a:t> Android SDK Manager</a:t>
            </a:r>
          </a:p>
          <a:p>
            <a:pPr algn="just"/>
            <a:r>
              <a:rPr lang="en-US" dirty="0" smtClean="0"/>
              <a:t> Android Studio</a:t>
            </a:r>
          </a:p>
          <a:p>
            <a:pPr algn="just"/>
            <a:r>
              <a:rPr lang="en-US" dirty="0" smtClean="0"/>
              <a:t> ADT(Android Development Tool)</a:t>
            </a:r>
            <a:endParaRPr lang="en-US"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028163" y="2336800"/>
            <a:ext cx="4173274" cy="3598863"/>
          </a:xfrm>
          <a:prstGeom prst="rect">
            <a:avLst/>
          </a:prstGeom>
          <a:noFill/>
          <a:ln w="9525">
            <a:noFill/>
            <a:miter lim="800000"/>
            <a:headEnd/>
            <a:tailEnd/>
          </a:ln>
          <a:effectLst/>
        </p:spPr>
      </p:pic>
      <p:sp>
        <p:nvSpPr>
          <p:cNvPr id="5" name="TextBox 4"/>
          <p:cNvSpPr txBox="1"/>
          <p:nvPr/>
        </p:nvSpPr>
        <p:spPr>
          <a:xfrm>
            <a:off x="3000364" y="2786058"/>
            <a:ext cx="1357322"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sz="1400" dirty="0" smtClean="0"/>
              <a:t>Android </a:t>
            </a:r>
          </a:p>
          <a:p>
            <a:pPr algn="ctr"/>
            <a:r>
              <a:rPr lang="en-IN" sz="1400" dirty="0" smtClean="0"/>
              <a:t>studio</a:t>
            </a:r>
            <a:endParaRPr lang="en-US" sz="1400"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071538" y="2071678"/>
            <a:ext cx="6985472" cy="4572000"/>
          </a:xfrm>
          <a:prstGeom prst="rect">
            <a:avLst/>
          </a:prstGeom>
          <a:noFill/>
          <a:ln w="9525">
            <a:noFill/>
            <a:miter lim="800000"/>
            <a:headEnd/>
            <a:tailEnd/>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457200" y="641507"/>
            <a:ext cx="8229600" cy="5528948"/>
          </a:xfrm>
          <a:prstGeom prst="rect">
            <a:avLst/>
          </a:prstGeom>
          <a:noFill/>
          <a:ln w="9525">
            <a:noFill/>
            <a:miter lim="800000"/>
            <a:headEnd/>
            <a:tailEnd/>
          </a:ln>
          <a:effectLst/>
        </p:spPr>
      </p:pic>
    </p:spTree>
  </p:cSld>
  <p:clrMapOvr>
    <a:masterClrMapping/>
  </p:clrMapOvr>
  <p:transition spd="med">
    <p:fade/>
  </p:transition>
</p:sld>
</file>

<file path=ppt/theme/theme1.xml><?xml version="1.0" encoding="utf-8"?>
<a:theme xmlns:a="http://schemas.openxmlformats.org/drawingml/2006/main" name="1_Berli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tf00001054_wac</Template>
  <TotalTime>78</TotalTime>
  <Words>461</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4</vt:i4>
      </vt:variant>
      <vt:variant>
        <vt:lpstr>Slide Titles</vt:lpstr>
      </vt:variant>
      <vt:variant>
        <vt:i4>12</vt:i4>
      </vt:variant>
    </vt:vector>
  </HeadingPairs>
  <TitlesOfParts>
    <vt:vector size="16" baseType="lpstr">
      <vt:lpstr>1_Berlin</vt:lpstr>
      <vt:lpstr>Berlin</vt:lpstr>
      <vt:lpstr>2_Berlin</vt:lpstr>
      <vt:lpstr>3_Berlin</vt:lpstr>
      <vt:lpstr>PHOENIX MUSIC PLAYER</vt:lpstr>
      <vt:lpstr>ABSTRACT</vt:lpstr>
      <vt:lpstr>INTRODUCTION </vt:lpstr>
      <vt:lpstr>Slide 4</vt:lpstr>
      <vt:lpstr>OBJECTIVES</vt:lpstr>
      <vt:lpstr>EXTERNAL INTERFACE REQUIREMENTS </vt:lpstr>
      <vt:lpstr>DESIGN</vt:lpstr>
      <vt:lpstr>Slide 8</vt:lpstr>
      <vt:lpstr>Slide 9</vt:lpstr>
      <vt:lpstr>Slide 10</vt:lpstr>
      <vt:lpstr>MODULES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MUSIC PLAYER</dc:title>
  <dc:creator>Admin</dc:creator>
  <cp:lastModifiedBy>Admin</cp:lastModifiedBy>
  <cp:revision>11</cp:revision>
  <dcterms:created xsi:type="dcterms:W3CDTF">2021-07-14T12:47:13Z</dcterms:created>
  <dcterms:modified xsi:type="dcterms:W3CDTF">2021-07-21T05:53:49Z</dcterms:modified>
</cp:coreProperties>
</file>