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p:cViewPr>
        <p:scale>
          <a:sx n="141" d="100"/>
          <a:sy n="141" d="100"/>
        </p:scale>
        <p:origin x="14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57B4-FA01-C98B-1D30-87144A8274BE}"/>
              </a:ext>
            </a:extLst>
          </p:cNvPr>
          <p:cNvSpPr>
            <a:spLocks noGrp="1"/>
          </p:cNvSpPr>
          <p:nvPr>
            <p:ph type="title"/>
          </p:nvPr>
        </p:nvSpPr>
        <p:spPr>
          <a:xfrm>
            <a:off x="677334" y="609600"/>
            <a:ext cx="8596668" cy="3111062"/>
          </a:xfrm>
        </p:spPr>
        <p:txBody>
          <a:bodyPr>
            <a:normAutofit/>
          </a:bodyPr>
          <a:lstStyle/>
          <a:p>
            <a:r>
              <a:rPr lang="en-US" dirty="0"/>
              <a:t>FOOD WASTAGE MANAGEMENT SYSTEM</a:t>
            </a:r>
          </a:p>
        </p:txBody>
      </p:sp>
      <p:sp>
        <p:nvSpPr>
          <p:cNvPr id="3" name="Content Placeholder 2">
            <a:extLst>
              <a:ext uri="{FF2B5EF4-FFF2-40B4-BE49-F238E27FC236}">
                <a16:creationId xmlns:a16="http://schemas.microsoft.com/office/drawing/2014/main" id="{B1B450BF-484C-222F-054D-77A5CF8E4700}"/>
              </a:ext>
            </a:extLst>
          </p:cNvPr>
          <p:cNvSpPr>
            <a:spLocks noGrp="1"/>
          </p:cNvSpPr>
          <p:nvPr>
            <p:ph idx="1"/>
          </p:nvPr>
        </p:nvSpPr>
        <p:spPr>
          <a:xfrm>
            <a:off x="677334" y="3920359"/>
            <a:ext cx="8596668" cy="2121003"/>
          </a:xfrm>
        </p:spPr>
        <p:txBody>
          <a:bodyPr/>
          <a:lstStyle/>
          <a:p>
            <a:r>
              <a:rPr lang="en-US" dirty="0"/>
              <a:t>BHUMIREDDY YASWANTH (21BCI0224)</a:t>
            </a:r>
          </a:p>
          <a:p>
            <a:r>
              <a:rPr lang="en-US" dirty="0"/>
              <a:t>BODDU SRINIVAS(21BCE3614)</a:t>
            </a:r>
          </a:p>
          <a:p>
            <a:r>
              <a:rPr lang="en-US" dirty="0"/>
              <a:t>ALLURI PRASHANTH(21BCE3627)</a:t>
            </a:r>
          </a:p>
          <a:p>
            <a:r>
              <a:rPr lang="en-US" dirty="0"/>
              <a:t>MANJESH BOYAPATI(21BCE0604)</a:t>
            </a:r>
          </a:p>
          <a:p>
            <a:endParaRPr lang="en-US" dirty="0"/>
          </a:p>
          <a:p>
            <a:pPr marL="0" indent="0">
              <a:buNone/>
            </a:pPr>
            <a:endParaRPr lang="en-US" dirty="0"/>
          </a:p>
        </p:txBody>
      </p:sp>
    </p:spTree>
    <p:extLst>
      <p:ext uri="{BB962C8B-B14F-4D97-AF65-F5344CB8AC3E}">
        <p14:creationId xmlns:p14="http://schemas.microsoft.com/office/powerpoint/2010/main" val="404725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13E3-C7A0-D4A5-567F-6711EBDFEB75}"/>
              </a:ext>
            </a:extLst>
          </p:cNvPr>
          <p:cNvSpPr>
            <a:spLocks noGrp="1"/>
          </p:cNvSpPr>
          <p:nvPr>
            <p:ph type="title"/>
          </p:nvPr>
        </p:nvSpPr>
        <p:spPr>
          <a:xfrm>
            <a:off x="677334" y="3429000"/>
            <a:ext cx="8596668" cy="853289"/>
          </a:xfrm>
        </p:spPr>
        <p:txBody>
          <a:bodyPr/>
          <a:lstStyle/>
          <a:p>
            <a:pPr algn="ctr"/>
            <a:r>
              <a:rPr lang="en-US" dirty="0"/>
              <a:t>THANK YOU</a:t>
            </a:r>
          </a:p>
        </p:txBody>
      </p:sp>
      <p:sp>
        <p:nvSpPr>
          <p:cNvPr id="3" name="Content Placeholder 2">
            <a:extLst>
              <a:ext uri="{FF2B5EF4-FFF2-40B4-BE49-F238E27FC236}">
                <a16:creationId xmlns:a16="http://schemas.microsoft.com/office/drawing/2014/main" id="{A4B8ED43-34C6-41F1-12C7-6191292C4D6A}"/>
              </a:ext>
            </a:extLst>
          </p:cNvPr>
          <p:cNvSpPr>
            <a:spLocks noGrp="1"/>
          </p:cNvSpPr>
          <p:nvPr>
            <p:ph idx="1"/>
          </p:nvPr>
        </p:nvSpPr>
        <p:spPr>
          <a:xfrm flipV="1">
            <a:off x="677334" y="1937442"/>
            <a:ext cx="8596668" cy="223148"/>
          </a:xfrm>
        </p:spPr>
        <p:txBody>
          <a:bodyPr>
            <a:normAutofit fontScale="55000" lnSpcReduction="20000"/>
          </a:bodyPr>
          <a:lstStyle/>
          <a:p>
            <a:endParaRPr lang="en-US" dirty="0"/>
          </a:p>
        </p:txBody>
      </p:sp>
    </p:spTree>
    <p:extLst>
      <p:ext uri="{BB962C8B-B14F-4D97-AF65-F5344CB8AC3E}">
        <p14:creationId xmlns:p14="http://schemas.microsoft.com/office/powerpoint/2010/main" val="9683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F1A2-570C-800F-45AC-5699C772565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B23AEBB-6D2B-3366-508C-043593D5DF51}"/>
              </a:ext>
            </a:extLst>
          </p:cNvPr>
          <p:cNvSpPr>
            <a:spLocks noGrp="1"/>
          </p:cNvSpPr>
          <p:nvPr>
            <p:ph idx="1"/>
          </p:nvPr>
        </p:nvSpPr>
        <p:spPr/>
        <p:txBody>
          <a:bodyPr>
            <a:normAutofit lnSpcReduction="10000"/>
          </a:bodyPr>
          <a:lstStyle/>
          <a:p>
            <a:r>
              <a:rPr lang="en-IN" dirty="0"/>
              <a:t>To develop a Web Based application that reduces the amount of food wastage produced in restaurants, functions and mess. The current system only provides information on amount of food wasted and does not provide an interface to donate and provide data analysis. Using data analysis, to visualize the impact. Donating the excess food that consists of the following details, first, providing the location of where excess food is available &amp; details of the food quantity available. Immediate Alerts to nearby  orphanage, volunteers to collect them. According to a recent survey, 1.3 billion tons of food is being wasted each year and one third of food consumed are leftover. To produce a system that reduces the amount of food being wasted the focus of the project is to develop a web application that uses data analysis to visualize the impact of excess food, thus reducing food wastage. It also enables to give away the excess food produced by notifying the nearby users with details of the food available</a:t>
            </a:r>
            <a:endParaRPr lang="en-US" dirty="0"/>
          </a:p>
        </p:txBody>
      </p:sp>
    </p:spTree>
    <p:extLst>
      <p:ext uri="{BB962C8B-B14F-4D97-AF65-F5344CB8AC3E}">
        <p14:creationId xmlns:p14="http://schemas.microsoft.com/office/powerpoint/2010/main" val="117569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5653-8D3C-72B3-2187-5B29BAECB3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B537A1-FD1C-390F-6C68-F081A7DFAF4F}"/>
              </a:ext>
            </a:extLst>
          </p:cNvPr>
          <p:cNvSpPr>
            <a:spLocks noGrp="1"/>
          </p:cNvSpPr>
          <p:nvPr>
            <p:ph idx="1"/>
          </p:nvPr>
        </p:nvSpPr>
        <p:spPr/>
        <p:txBody>
          <a:bodyPr/>
          <a:lstStyle/>
          <a:p>
            <a:r>
              <a:rPr lang="en-US" dirty="0"/>
              <a:t>As we know food industry is the one of the largest industries in the world ,the dramatic increase in worlds population demands increase of food production in next 50 years </a:t>
            </a:r>
          </a:p>
          <a:p>
            <a:r>
              <a:rPr lang="en-IN" dirty="0"/>
              <a:t>According to the report of the Food and Agriculture Organization (FAO, 2011a), roughly one-third of food produced for human consumption is lost or wasted globally</a:t>
            </a:r>
            <a:endParaRPr lang="en-US" dirty="0"/>
          </a:p>
          <a:p>
            <a:r>
              <a:rPr lang="en-US" dirty="0"/>
              <a:t>Taking in account of increasing number of hungry people and restricted natural resources waste </a:t>
            </a:r>
            <a:r>
              <a:rPr lang="en-IN" dirty="0"/>
              <a:t>management systems will become one of the most important challenges of the twenty-first century</a:t>
            </a:r>
          </a:p>
          <a:p>
            <a:r>
              <a:rPr lang="en-IN" dirty="0"/>
              <a:t>This system helps to minimize the waste rather than managing waste </a:t>
            </a:r>
          </a:p>
          <a:p>
            <a:endParaRPr lang="en-US" dirty="0"/>
          </a:p>
        </p:txBody>
      </p:sp>
    </p:spTree>
    <p:extLst>
      <p:ext uri="{BB962C8B-B14F-4D97-AF65-F5344CB8AC3E}">
        <p14:creationId xmlns:p14="http://schemas.microsoft.com/office/powerpoint/2010/main" val="42482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BD29-1044-881A-8849-595D8130C90C}"/>
              </a:ext>
            </a:extLst>
          </p:cNvPr>
          <p:cNvSpPr>
            <a:spLocks noGrp="1"/>
          </p:cNvSpPr>
          <p:nvPr>
            <p:ph type="title"/>
          </p:nvPr>
        </p:nvSpPr>
        <p:spPr/>
        <p:txBody>
          <a:bodyPr/>
          <a:lstStyle/>
          <a:p>
            <a:r>
              <a:rPr lang="en-US" dirty="0"/>
              <a:t>Stats on food wastage</a:t>
            </a:r>
          </a:p>
        </p:txBody>
      </p:sp>
      <p:pic>
        <p:nvPicPr>
          <p:cNvPr id="1026" name="Picture 2" descr="Chart: The Enormous Scale Of Global Food Waste | Statista">
            <a:extLst>
              <a:ext uri="{FF2B5EF4-FFF2-40B4-BE49-F238E27FC236}">
                <a16:creationId xmlns:a16="http://schemas.microsoft.com/office/drawing/2014/main" id="{070E6D63-D1A2-1CBB-C2AF-6894B13C08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326946"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ia grows more food, wastes more, while more go hungry">
            <a:extLst>
              <a:ext uri="{FF2B5EF4-FFF2-40B4-BE49-F238E27FC236}">
                <a16:creationId xmlns:a16="http://schemas.microsoft.com/office/drawing/2014/main" id="{EF20BC0A-541A-D59E-4E17-42AA066C7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280" y="1930400"/>
            <a:ext cx="2887974"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od Waste: How Much Food Do We Throw Away Every Year? - Forbes India">
            <a:extLst>
              <a:ext uri="{FF2B5EF4-FFF2-40B4-BE49-F238E27FC236}">
                <a16:creationId xmlns:a16="http://schemas.microsoft.com/office/drawing/2014/main" id="{CDAE14AA-8E48-3C82-B47E-87739D954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254" y="1930400"/>
            <a:ext cx="288797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9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7E58-234D-AFBB-6937-98E346A1B934}"/>
              </a:ext>
            </a:extLst>
          </p:cNvPr>
          <p:cNvSpPr>
            <a:spLocks noGrp="1"/>
          </p:cNvSpPr>
          <p:nvPr>
            <p:ph type="title"/>
          </p:nvPr>
        </p:nvSpPr>
        <p:spPr/>
        <p:txBody>
          <a:bodyPr/>
          <a:lstStyle/>
          <a:p>
            <a:r>
              <a:rPr lang="en-US" dirty="0"/>
              <a:t>Working of this system</a:t>
            </a:r>
          </a:p>
        </p:txBody>
      </p:sp>
      <p:sp>
        <p:nvSpPr>
          <p:cNvPr id="3" name="Content Placeholder 2">
            <a:extLst>
              <a:ext uri="{FF2B5EF4-FFF2-40B4-BE49-F238E27FC236}">
                <a16:creationId xmlns:a16="http://schemas.microsoft.com/office/drawing/2014/main" id="{7F69376D-A80C-789F-4C5D-B9B7B6BB2354}"/>
              </a:ext>
            </a:extLst>
          </p:cNvPr>
          <p:cNvSpPr>
            <a:spLocks noGrp="1"/>
          </p:cNvSpPr>
          <p:nvPr>
            <p:ph idx="1"/>
          </p:nvPr>
        </p:nvSpPr>
        <p:spPr/>
        <p:txBody>
          <a:bodyPr/>
          <a:lstStyle/>
          <a:p>
            <a:pPr algn="l"/>
            <a:r>
              <a:rPr lang="en-IN" b="0" i="0" dirty="0">
                <a:solidFill>
                  <a:srgbClr val="0E101A"/>
                </a:solidFill>
                <a:effectLst/>
                <a:latin typeface="ff3"/>
              </a:rPr>
              <a:t>In this system, we have tried to reduce restaurant food wastage by giving waste</a:t>
            </a:r>
          </a:p>
          <a:p>
            <a:pPr marL="0" indent="0" algn="l">
              <a:buNone/>
            </a:pPr>
            <a:r>
              <a:rPr lang="en-IN" b="0" i="0" dirty="0">
                <a:solidFill>
                  <a:srgbClr val="0E101A"/>
                </a:solidFill>
                <a:effectLst/>
                <a:latin typeface="ff3"/>
              </a:rPr>
              <a:t>food to NGOs. NGOs will raise a request, in case of any leftover food restaurants</a:t>
            </a:r>
          </a:p>
          <a:p>
            <a:pPr marL="0" indent="0" algn="l">
              <a:buNone/>
            </a:pPr>
            <a:r>
              <a:rPr lang="en-IN" b="0" i="0" dirty="0">
                <a:solidFill>
                  <a:srgbClr val="0E101A"/>
                </a:solidFill>
                <a:effectLst/>
                <a:latin typeface="ff3"/>
              </a:rPr>
              <a:t>have. This request is sent to the restaurant manager of that particular restaurant.</a:t>
            </a:r>
          </a:p>
          <a:p>
            <a:pPr marL="0" indent="0" algn="l">
              <a:buNone/>
            </a:pPr>
            <a:r>
              <a:rPr lang="en-IN" b="0" i="0" dirty="0">
                <a:solidFill>
                  <a:srgbClr val="0E101A"/>
                </a:solidFill>
                <a:effectLst/>
                <a:latin typeface="ff3"/>
              </a:rPr>
              <a:t>The NGO Manager then approves the request and assigns it to one of the NGO</a:t>
            </a:r>
          </a:p>
          <a:p>
            <a:pPr marL="0" indent="0" algn="l">
              <a:buNone/>
            </a:pPr>
            <a:r>
              <a:rPr lang="en-IN" b="0" i="0" dirty="0">
                <a:solidFill>
                  <a:srgbClr val="0E101A"/>
                </a:solidFill>
                <a:effectLst/>
                <a:latin typeface="ff3"/>
              </a:rPr>
              <a:t>employees for takeaway and forwards the request to the restaurant. The leftover</a:t>
            </a:r>
          </a:p>
          <a:p>
            <a:pPr marL="0" indent="0" algn="l">
              <a:buNone/>
            </a:pPr>
            <a:r>
              <a:rPr lang="en-IN" b="0" i="0" dirty="0">
                <a:solidFill>
                  <a:srgbClr val="0E101A"/>
                </a:solidFill>
                <a:effectLst/>
                <a:latin typeface="ff3"/>
              </a:rPr>
              <a:t>food at the restaurant can be given to NGOs at the end of the day. The admin can</a:t>
            </a:r>
          </a:p>
          <a:p>
            <a:pPr marL="0" indent="0" algn="l">
              <a:buNone/>
            </a:pPr>
            <a:r>
              <a:rPr lang="en-IN" b="0" i="0" dirty="0">
                <a:solidFill>
                  <a:srgbClr val="0E101A"/>
                </a:solidFill>
                <a:effectLst/>
                <a:latin typeface="ff3"/>
              </a:rPr>
              <a:t>track the history of restaurants and NGOs for the leftover foods</a:t>
            </a:r>
          </a:p>
          <a:p>
            <a:endParaRPr lang="en-US" dirty="0"/>
          </a:p>
        </p:txBody>
      </p:sp>
    </p:spTree>
    <p:extLst>
      <p:ext uri="{BB962C8B-B14F-4D97-AF65-F5344CB8AC3E}">
        <p14:creationId xmlns:p14="http://schemas.microsoft.com/office/powerpoint/2010/main" val="131298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FC4-C397-3843-EE17-17383D774328}"/>
              </a:ext>
            </a:extLst>
          </p:cNvPr>
          <p:cNvSpPr>
            <a:spLocks noGrp="1"/>
          </p:cNvSpPr>
          <p:nvPr>
            <p:ph type="title"/>
          </p:nvPr>
        </p:nvSpPr>
        <p:spPr/>
        <p:txBody>
          <a:bodyPr/>
          <a:lstStyle/>
          <a:p>
            <a:r>
              <a:rPr lang="en-US" dirty="0" err="1"/>
              <a:t>Benifits</a:t>
            </a:r>
            <a:endParaRPr lang="en-US" dirty="0"/>
          </a:p>
        </p:txBody>
      </p:sp>
      <p:sp>
        <p:nvSpPr>
          <p:cNvPr id="3" name="Content Placeholder 2">
            <a:extLst>
              <a:ext uri="{FF2B5EF4-FFF2-40B4-BE49-F238E27FC236}">
                <a16:creationId xmlns:a16="http://schemas.microsoft.com/office/drawing/2014/main" id="{8F690F5E-A97B-D3D4-F320-46ECF797CEC1}"/>
              </a:ext>
            </a:extLst>
          </p:cNvPr>
          <p:cNvSpPr>
            <a:spLocks noGrp="1"/>
          </p:cNvSpPr>
          <p:nvPr>
            <p:ph idx="1"/>
          </p:nvPr>
        </p:nvSpPr>
        <p:spPr/>
        <p:txBody>
          <a:bodyPr/>
          <a:lstStyle/>
          <a:p>
            <a:pPr algn="l"/>
            <a:r>
              <a:rPr lang="en-IN" b="0" i="0" dirty="0">
                <a:solidFill>
                  <a:srgbClr val="000000"/>
                </a:solidFill>
                <a:effectLst/>
                <a:latin typeface="ff3"/>
              </a:rPr>
              <a:t>Benefits will be both the restaurant (reducing food wastage), and the needy</a:t>
            </a:r>
          </a:p>
          <a:p>
            <a:r>
              <a:rPr lang="en-IN" b="0" i="0" dirty="0">
                <a:solidFill>
                  <a:srgbClr val="000000"/>
                </a:solidFill>
                <a:effectLst/>
                <a:latin typeface="ff3"/>
              </a:rPr>
              <a:t>Keep track of wastage food for restaurant</a:t>
            </a:r>
          </a:p>
          <a:p>
            <a:r>
              <a:rPr lang="en-IN" b="0" i="0" dirty="0">
                <a:solidFill>
                  <a:srgbClr val="000000"/>
                </a:solidFill>
                <a:effectLst/>
                <a:latin typeface="ff3"/>
              </a:rPr>
              <a:t>User can play role in saving food wastage and help the needy</a:t>
            </a:r>
            <a:endParaRPr lang="en-US" dirty="0"/>
          </a:p>
        </p:txBody>
      </p:sp>
    </p:spTree>
    <p:extLst>
      <p:ext uri="{BB962C8B-B14F-4D97-AF65-F5344CB8AC3E}">
        <p14:creationId xmlns:p14="http://schemas.microsoft.com/office/powerpoint/2010/main" val="272804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C71D-AA94-3A74-8592-9EBCDE269376}"/>
              </a:ext>
            </a:extLst>
          </p:cNvPr>
          <p:cNvSpPr>
            <a:spLocks noGrp="1"/>
          </p:cNvSpPr>
          <p:nvPr>
            <p:ph type="title"/>
          </p:nvPr>
        </p:nvSpPr>
        <p:spPr/>
        <p:txBody>
          <a:bodyPr/>
          <a:lstStyle/>
          <a:p>
            <a:r>
              <a:rPr lang="en-US" dirty="0"/>
              <a:t>system modules</a:t>
            </a:r>
          </a:p>
        </p:txBody>
      </p:sp>
      <p:sp>
        <p:nvSpPr>
          <p:cNvPr id="3" name="Content Placeholder 2">
            <a:extLst>
              <a:ext uri="{FF2B5EF4-FFF2-40B4-BE49-F238E27FC236}">
                <a16:creationId xmlns:a16="http://schemas.microsoft.com/office/drawing/2014/main" id="{323A3AEF-D318-EAEF-D623-5BC8AE50A1FF}"/>
              </a:ext>
            </a:extLst>
          </p:cNvPr>
          <p:cNvSpPr>
            <a:spLocks noGrp="1"/>
          </p:cNvSpPr>
          <p:nvPr>
            <p:ph idx="1"/>
          </p:nvPr>
        </p:nvSpPr>
        <p:spPr/>
        <p:txBody>
          <a:bodyPr>
            <a:normAutofit fontScale="77500" lnSpcReduction="20000"/>
          </a:bodyPr>
          <a:lstStyle/>
          <a:p>
            <a:pPr algn="just" fontAlgn="base">
              <a:buFont typeface="Arial" panose="020B0604020202020204" pitchFamily="34" charset="0"/>
              <a:buChar char="•"/>
            </a:pPr>
            <a:r>
              <a:rPr lang="en-IN" b="0" i="0" dirty="0">
                <a:solidFill>
                  <a:srgbClr val="000000"/>
                </a:solidFill>
                <a:effectLst/>
                <a:latin typeface="inherit"/>
              </a:rPr>
              <a:t>User Register</a:t>
            </a:r>
          </a:p>
          <a:p>
            <a:pPr algn="just" fontAlgn="base">
              <a:buFont typeface="Arial" panose="020B0604020202020204" pitchFamily="34" charset="0"/>
              <a:buChar char="•"/>
            </a:pPr>
            <a:r>
              <a:rPr lang="en-IN" b="0" i="0" dirty="0">
                <a:solidFill>
                  <a:srgbClr val="000000"/>
                </a:solidFill>
                <a:effectLst/>
                <a:latin typeface="inherit"/>
              </a:rPr>
              <a:t>Login</a:t>
            </a:r>
          </a:p>
          <a:p>
            <a:pPr algn="just" fontAlgn="base">
              <a:buFont typeface="Arial" panose="020B0604020202020204" pitchFamily="34" charset="0"/>
              <a:buChar char="•"/>
            </a:pPr>
            <a:r>
              <a:rPr lang="en-IN" b="0" i="0" dirty="0">
                <a:solidFill>
                  <a:srgbClr val="000000"/>
                </a:solidFill>
                <a:effectLst/>
                <a:latin typeface="inherit"/>
              </a:rPr>
              <a:t>View Food Item</a:t>
            </a:r>
          </a:p>
          <a:p>
            <a:pPr algn="just" fontAlgn="base">
              <a:buFont typeface="Arial" panose="020B0604020202020204" pitchFamily="34" charset="0"/>
              <a:buChar char="•"/>
            </a:pPr>
            <a:r>
              <a:rPr lang="en-IN" b="0" i="0" dirty="0">
                <a:solidFill>
                  <a:srgbClr val="000000"/>
                </a:solidFill>
                <a:effectLst/>
                <a:latin typeface="inherit"/>
              </a:rPr>
              <a:t>Add Food Item</a:t>
            </a:r>
          </a:p>
          <a:p>
            <a:pPr algn="just" fontAlgn="base">
              <a:buFont typeface="Arial" panose="020B0604020202020204" pitchFamily="34" charset="0"/>
              <a:buChar char="•"/>
            </a:pPr>
            <a:r>
              <a:rPr lang="en-IN" b="0" i="0" dirty="0">
                <a:solidFill>
                  <a:srgbClr val="000000"/>
                </a:solidFill>
                <a:effectLst/>
                <a:latin typeface="inherit"/>
              </a:rPr>
              <a:t>Update/Delete Food</a:t>
            </a:r>
          </a:p>
          <a:p>
            <a:pPr algn="just" fontAlgn="base">
              <a:buFont typeface="Arial" panose="020B0604020202020204" pitchFamily="34" charset="0"/>
              <a:buChar char="•"/>
            </a:pPr>
            <a:r>
              <a:rPr lang="en-IN" b="0" i="0" dirty="0">
                <a:solidFill>
                  <a:srgbClr val="000000"/>
                </a:solidFill>
                <a:effectLst/>
                <a:latin typeface="inherit"/>
              </a:rPr>
              <a:t>Update Google geo location</a:t>
            </a:r>
          </a:p>
          <a:p>
            <a:pPr algn="just" fontAlgn="base">
              <a:buFont typeface="Arial" panose="020B0604020202020204" pitchFamily="34" charset="0"/>
              <a:buChar char="•"/>
            </a:pPr>
            <a:r>
              <a:rPr lang="en-IN" b="0" i="0" dirty="0">
                <a:solidFill>
                  <a:srgbClr val="000000"/>
                </a:solidFill>
                <a:effectLst/>
                <a:latin typeface="inherit"/>
              </a:rPr>
              <a:t>Search Nearby food items</a:t>
            </a:r>
          </a:p>
          <a:p>
            <a:pPr algn="just" fontAlgn="base">
              <a:buFont typeface="Arial" panose="020B0604020202020204" pitchFamily="34" charset="0"/>
              <a:buChar char="•"/>
            </a:pPr>
            <a:r>
              <a:rPr lang="en-IN" b="0" i="0" dirty="0">
                <a:solidFill>
                  <a:srgbClr val="000000"/>
                </a:solidFill>
                <a:effectLst/>
                <a:latin typeface="inherit"/>
              </a:rPr>
              <a:t>Add Items To Cart</a:t>
            </a:r>
          </a:p>
          <a:p>
            <a:pPr algn="just" fontAlgn="base">
              <a:buFont typeface="Arial" panose="020B0604020202020204" pitchFamily="34" charset="0"/>
              <a:buChar char="•"/>
            </a:pPr>
            <a:r>
              <a:rPr lang="en-IN" b="0" i="0" dirty="0">
                <a:solidFill>
                  <a:srgbClr val="000000"/>
                </a:solidFill>
                <a:effectLst/>
                <a:latin typeface="inherit"/>
              </a:rPr>
              <a:t>Remove An Item From The Cart</a:t>
            </a:r>
          </a:p>
          <a:p>
            <a:pPr algn="just" fontAlgn="base">
              <a:buFont typeface="Arial" panose="020B0604020202020204" pitchFamily="34" charset="0"/>
              <a:buChar char="•"/>
            </a:pPr>
            <a:r>
              <a:rPr lang="en-IN" b="0" i="0" dirty="0">
                <a:solidFill>
                  <a:srgbClr val="000000"/>
                </a:solidFill>
                <a:effectLst/>
                <a:latin typeface="inherit"/>
              </a:rPr>
              <a:t>View New Order</a:t>
            </a:r>
          </a:p>
          <a:p>
            <a:pPr algn="just" fontAlgn="base">
              <a:buFont typeface="Arial" panose="020B0604020202020204" pitchFamily="34" charset="0"/>
              <a:buChar char="•"/>
            </a:pPr>
            <a:r>
              <a:rPr lang="en-IN" b="0" i="0" dirty="0">
                <a:solidFill>
                  <a:srgbClr val="000000"/>
                </a:solidFill>
                <a:effectLst/>
                <a:latin typeface="inherit"/>
              </a:rPr>
              <a:t>View My Order</a:t>
            </a:r>
          </a:p>
          <a:p>
            <a:pPr algn="just" fontAlgn="base">
              <a:buFont typeface="Arial" panose="020B0604020202020204" pitchFamily="34" charset="0"/>
              <a:buChar char="•"/>
            </a:pPr>
            <a:r>
              <a:rPr lang="en-IN" b="0" i="0" dirty="0">
                <a:solidFill>
                  <a:srgbClr val="000000"/>
                </a:solidFill>
                <a:effectLst/>
                <a:latin typeface="inherit"/>
              </a:rPr>
              <a:t>My Profile</a:t>
            </a:r>
          </a:p>
          <a:p>
            <a:pPr algn="just" fontAlgn="base">
              <a:buFont typeface="Arial" panose="020B0604020202020204" pitchFamily="34" charset="0"/>
              <a:buChar char="•"/>
            </a:pPr>
            <a:r>
              <a:rPr lang="en-IN" b="0" i="0" dirty="0">
                <a:solidFill>
                  <a:srgbClr val="000000"/>
                </a:solidFill>
                <a:effectLst/>
                <a:latin typeface="inherit"/>
              </a:rPr>
              <a:t>Log Out</a:t>
            </a:r>
          </a:p>
          <a:p>
            <a:endParaRPr lang="en-US" dirty="0"/>
          </a:p>
        </p:txBody>
      </p:sp>
    </p:spTree>
    <p:extLst>
      <p:ext uri="{BB962C8B-B14F-4D97-AF65-F5344CB8AC3E}">
        <p14:creationId xmlns:p14="http://schemas.microsoft.com/office/powerpoint/2010/main" val="142419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0E19-D290-180F-082C-34E3FC8AE075}"/>
              </a:ext>
            </a:extLst>
          </p:cNvPr>
          <p:cNvSpPr>
            <a:spLocks noGrp="1"/>
          </p:cNvSpPr>
          <p:nvPr>
            <p:ph type="title"/>
          </p:nvPr>
        </p:nvSpPr>
        <p:spPr/>
        <p:txBody>
          <a:bodyPr/>
          <a:lstStyle/>
          <a:p>
            <a:r>
              <a:rPr lang="en-US" dirty="0"/>
              <a:t>Module description</a:t>
            </a:r>
          </a:p>
        </p:txBody>
      </p:sp>
      <p:sp>
        <p:nvSpPr>
          <p:cNvPr id="3" name="Content Placeholder 2">
            <a:extLst>
              <a:ext uri="{FF2B5EF4-FFF2-40B4-BE49-F238E27FC236}">
                <a16:creationId xmlns:a16="http://schemas.microsoft.com/office/drawing/2014/main" id="{A19F8989-7EB8-8FC4-8770-F53E5C5796C3}"/>
              </a:ext>
            </a:extLst>
          </p:cNvPr>
          <p:cNvSpPr>
            <a:spLocks noGrp="1"/>
          </p:cNvSpPr>
          <p:nvPr>
            <p:ph idx="1"/>
          </p:nvPr>
        </p:nvSpPr>
        <p:spPr/>
        <p:txBody>
          <a:bodyPr>
            <a:normAutofit fontScale="70000" lnSpcReduction="20000"/>
          </a:bodyPr>
          <a:lstStyle/>
          <a:p>
            <a:pPr algn="l" fontAlgn="base">
              <a:buFont typeface="+mj-lt"/>
              <a:buAutoNum type="arabicPeriod"/>
            </a:pPr>
            <a:r>
              <a:rPr lang="en-IN" b="0" i="0" dirty="0">
                <a:solidFill>
                  <a:srgbClr val="000000"/>
                </a:solidFill>
                <a:effectLst/>
                <a:latin typeface="inherit"/>
              </a:rPr>
              <a:t>Users Register</a:t>
            </a:r>
          </a:p>
          <a:p>
            <a:pPr marL="457200" lvl="1" indent="0" algn="l" fontAlgn="base">
              <a:buNone/>
            </a:pPr>
            <a:r>
              <a:rPr lang="en-IN" sz="3300" b="0" i="0" dirty="0">
                <a:solidFill>
                  <a:srgbClr val="000000"/>
                </a:solidFill>
                <a:effectLst/>
                <a:latin typeface="inherit"/>
              </a:rPr>
              <a:t>This module is used to create a user registrations form. After registering application form the users able to enter into process. To register the form following details should be given by the user, the details that should be filled by the user is their personal details and the required details by the secret password, location, address etc.</a:t>
            </a:r>
          </a:p>
          <a:p>
            <a:pPr algn="l" fontAlgn="base">
              <a:buFont typeface="+mj-lt"/>
              <a:buAutoNum type="arabicPeriod"/>
            </a:pPr>
            <a:r>
              <a:rPr lang="en-IN" sz="3300" b="0" i="0" dirty="0">
                <a:solidFill>
                  <a:srgbClr val="000000"/>
                </a:solidFill>
                <a:effectLst/>
                <a:latin typeface="inherit"/>
              </a:rPr>
              <a:t>Login</a:t>
            </a:r>
          </a:p>
          <a:p>
            <a:pPr marL="457200" lvl="1" indent="0" algn="l" fontAlgn="base">
              <a:buNone/>
            </a:pPr>
            <a:r>
              <a:rPr lang="en-IN" sz="3300" b="0" i="0" dirty="0">
                <a:solidFill>
                  <a:srgbClr val="000000"/>
                </a:solidFill>
                <a:effectLst/>
                <a:latin typeface="inherit"/>
              </a:rPr>
              <a:t>User can login using username and password</a:t>
            </a:r>
          </a:p>
          <a:p>
            <a:pPr algn="l" fontAlgn="base">
              <a:buFont typeface="+mj-lt"/>
              <a:buAutoNum type="arabicPeriod"/>
            </a:pPr>
            <a:r>
              <a:rPr lang="en-IN" sz="3300" b="0" i="0" dirty="0">
                <a:solidFill>
                  <a:srgbClr val="000000"/>
                </a:solidFill>
                <a:effectLst/>
                <a:latin typeface="inherit"/>
              </a:rPr>
              <a:t>View Items</a:t>
            </a:r>
          </a:p>
          <a:p>
            <a:pPr marL="457200" lvl="1" indent="0" algn="l" fontAlgn="base">
              <a:buNone/>
            </a:pPr>
            <a:r>
              <a:rPr lang="en-IN" sz="3300" b="0" i="0" dirty="0">
                <a:solidFill>
                  <a:srgbClr val="000000"/>
                </a:solidFill>
                <a:effectLst/>
                <a:latin typeface="inherit"/>
              </a:rPr>
              <a:t>Search location wise and book the food items</a:t>
            </a:r>
          </a:p>
          <a:p>
            <a:br>
              <a:rPr lang="en-IN" dirty="0"/>
            </a:br>
            <a:endParaRPr lang="en-US" dirty="0"/>
          </a:p>
        </p:txBody>
      </p:sp>
    </p:spTree>
    <p:extLst>
      <p:ext uri="{BB962C8B-B14F-4D97-AF65-F5344CB8AC3E}">
        <p14:creationId xmlns:p14="http://schemas.microsoft.com/office/powerpoint/2010/main" val="133962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772B-D277-4C50-F134-B005AFFF7C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EF476E-039E-3718-58B2-992C784BCFFA}"/>
              </a:ext>
            </a:extLst>
          </p:cNvPr>
          <p:cNvSpPr>
            <a:spLocks noGrp="1"/>
          </p:cNvSpPr>
          <p:nvPr>
            <p:ph idx="1"/>
          </p:nvPr>
        </p:nvSpPr>
        <p:spPr/>
        <p:txBody>
          <a:bodyPr/>
          <a:lstStyle/>
          <a:p>
            <a:pPr marL="0" indent="0" algn="l" fontAlgn="base">
              <a:buNone/>
            </a:pPr>
            <a:r>
              <a:rPr lang="en-IN" b="0" i="0" dirty="0">
                <a:solidFill>
                  <a:srgbClr val="000000"/>
                </a:solidFill>
                <a:effectLst/>
                <a:latin typeface="inherit"/>
              </a:rPr>
              <a:t>4 .Add Items</a:t>
            </a:r>
          </a:p>
          <a:p>
            <a:pPr marL="457200" lvl="1" indent="0" algn="l" fontAlgn="base">
              <a:buNone/>
            </a:pPr>
            <a:r>
              <a:rPr lang="en-IN" b="0" i="0" dirty="0">
                <a:solidFill>
                  <a:srgbClr val="000000"/>
                </a:solidFill>
                <a:effectLst/>
                <a:latin typeface="inherit"/>
              </a:rPr>
              <a:t>Create a new food item with details of quantity, location, address contact</a:t>
            </a:r>
          </a:p>
          <a:p>
            <a:pPr marL="0" indent="0" algn="l" fontAlgn="base">
              <a:buNone/>
            </a:pPr>
            <a:r>
              <a:rPr lang="en-IN" b="0" i="0" dirty="0">
                <a:solidFill>
                  <a:srgbClr val="000000"/>
                </a:solidFill>
                <a:effectLst/>
                <a:latin typeface="inherit"/>
              </a:rPr>
              <a:t>5.Add images</a:t>
            </a:r>
          </a:p>
          <a:p>
            <a:pPr marL="457200" lvl="1" indent="0" algn="l" fontAlgn="base">
              <a:buNone/>
            </a:pPr>
            <a:r>
              <a:rPr lang="en-IN" b="0" i="0" dirty="0">
                <a:solidFill>
                  <a:srgbClr val="000000"/>
                </a:solidFill>
                <a:effectLst/>
                <a:latin typeface="inherit"/>
              </a:rPr>
              <a:t>Add images to the food items</a:t>
            </a:r>
          </a:p>
          <a:p>
            <a:pPr marL="0" indent="0" algn="l" fontAlgn="base">
              <a:buNone/>
            </a:pPr>
            <a:r>
              <a:rPr lang="en-IN" b="0" i="0" dirty="0">
                <a:solidFill>
                  <a:srgbClr val="000000"/>
                </a:solidFill>
                <a:effectLst/>
                <a:latin typeface="inherit"/>
              </a:rPr>
              <a:t>6.Add Items To Cart</a:t>
            </a:r>
          </a:p>
          <a:p>
            <a:pPr marL="457200" lvl="1" indent="0" algn="l" fontAlgn="base">
              <a:buNone/>
            </a:pPr>
            <a:r>
              <a:rPr lang="en-IN" b="0" i="0" dirty="0">
                <a:solidFill>
                  <a:srgbClr val="000000"/>
                </a:solidFill>
                <a:effectLst/>
                <a:latin typeface="inherit"/>
              </a:rPr>
              <a:t>Add multiple food items to cart for booking</a:t>
            </a:r>
          </a:p>
          <a:p>
            <a:pPr marL="0" indent="0" algn="l" fontAlgn="base">
              <a:buNone/>
            </a:pPr>
            <a:r>
              <a:rPr lang="en-IN" b="0" i="0" dirty="0">
                <a:solidFill>
                  <a:srgbClr val="000000"/>
                </a:solidFill>
                <a:effectLst/>
                <a:latin typeface="inherit"/>
              </a:rPr>
              <a:t>7.Remove An Item From The Cart</a:t>
            </a:r>
          </a:p>
          <a:p>
            <a:pPr marL="457200" lvl="1" indent="0" algn="l" fontAlgn="base">
              <a:buNone/>
            </a:pPr>
            <a:r>
              <a:rPr lang="en-IN" b="0" i="0" dirty="0">
                <a:solidFill>
                  <a:srgbClr val="000000"/>
                </a:solidFill>
                <a:effectLst/>
                <a:latin typeface="inherit"/>
              </a:rPr>
              <a:t>Delete food items to cart for booking</a:t>
            </a:r>
          </a:p>
          <a:p>
            <a:endParaRPr lang="en-US" dirty="0"/>
          </a:p>
        </p:txBody>
      </p:sp>
    </p:spTree>
    <p:extLst>
      <p:ext uri="{BB962C8B-B14F-4D97-AF65-F5344CB8AC3E}">
        <p14:creationId xmlns:p14="http://schemas.microsoft.com/office/powerpoint/2010/main" val="31797764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734</TotalTime>
  <Words>640</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ff3</vt:lpstr>
      <vt:lpstr>inherit</vt:lpstr>
      <vt:lpstr>Trebuchet MS</vt:lpstr>
      <vt:lpstr>Wingdings 3</vt:lpstr>
      <vt:lpstr>Facet</vt:lpstr>
      <vt:lpstr>FOOD WASTAGE MANAGEMENT SYSTEM</vt:lpstr>
      <vt:lpstr>ABSTRACT</vt:lpstr>
      <vt:lpstr>INTRODUCTION</vt:lpstr>
      <vt:lpstr>Stats on food wastage</vt:lpstr>
      <vt:lpstr>Working of this system</vt:lpstr>
      <vt:lpstr>Benifits</vt:lpstr>
      <vt:lpstr>system modules</vt:lpstr>
      <vt:lpstr>Module description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WASTAGE MANAGEMENT SYSTEM</dc:title>
  <dc:creator>Boyapati Manjesh</dc:creator>
  <cp:lastModifiedBy>Boyapati Manjesh</cp:lastModifiedBy>
  <cp:revision>2</cp:revision>
  <dcterms:created xsi:type="dcterms:W3CDTF">2023-03-27T16:41:18Z</dcterms:created>
  <dcterms:modified xsi:type="dcterms:W3CDTF">2023-03-28T04:56:18Z</dcterms:modified>
</cp:coreProperties>
</file>