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6CDF-0DDE-4B0D-A1DA-99602C081D8E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05CB-9324-486F-B506-9C591D9B5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9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6CDF-0DDE-4B0D-A1DA-99602C081D8E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05CB-9324-486F-B506-9C591D9B5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71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6CDF-0DDE-4B0D-A1DA-99602C081D8E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05CB-9324-486F-B506-9C591D9B5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8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6CDF-0DDE-4B0D-A1DA-99602C081D8E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05CB-9324-486F-B506-9C591D9B5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6CDF-0DDE-4B0D-A1DA-99602C081D8E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05CB-9324-486F-B506-9C591D9B5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6CDF-0DDE-4B0D-A1DA-99602C081D8E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05CB-9324-486F-B506-9C591D9B5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3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6CDF-0DDE-4B0D-A1DA-99602C081D8E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05CB-9324-486F-B506-9C591D9B5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2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6CDF-0DDE-4B0D-A1DA-99602C081D8E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05CB-9324-486F-B506-9C591D9B5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1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6CDF-0DDE-4B0D-A1DA-99602C081D8E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05CB-9324-486F-B506-9C591D9B5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9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6CDF-0DDE-4B0D-A1DA-99602C081D8E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05CB-9324-486F-B506-9C591D9B5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6CDF-0DDE-4B0D-A1DA-99602C081D8E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05CB-9324-486F-B506-9C591D9B5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6CDF-0DDE-4B0D-A1DA-99602C081D8E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05CB-9324-486F-B506-9C591D9B5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7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325413" y="3321451"/>
            <a:ext cx="1845578" cy="746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07678" y="1964952"/>
            <a:ext cx="1845578" cy="746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73935" y="4708731"/>
            <a:ext cx="8901962" cy="1905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손패</a:t>
            </a:r>
            <a:r>
              <a:rPr lang="ko-KR" altLang="en-US" dirty="0" smtClean="0">
                <a:solidFill>
                  <a:schemeClr val="bg1"/>
                </a:solidFill>
              </a:rPr>
              <a:t> 확인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err="1" smtClean="0">
                <a:solidFill>
                  <a:schemeClr val="bg1"/>
                </a:solidFill>
              </a:rPr>
              <a:t>덱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묘지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8718" y="336974"/>
            <a:ext cx="10420078" cy="3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코스트 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8718" y="4708731"/>
            <a:ext cx="2181932" cy="1905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캐릭터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체력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066804" y="336974"/>
            <a:ext cx="809093" cy="3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도움말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486287" y="3321451"/>
            <a:ext cx="1845578" cy="746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468552" y="1964952"/>
            <a:ext cx="1845578" cy="746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-162370" y="1714273"/>
            <a:ext cx="12613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2960535"/>
            <a:ext cx="12613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-343256" y="4428988"/>
            <a:ext cx="12613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10903" y="1908975"/>
            <a:ext cx="1017735" cy="210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1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525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325413" y="3321451"/>
            <a:ext cx="1845578" cy="7466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155700">
              <a:schemeClr val="bg1">
                <a:alpha val="4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07678" y="1964952"/>
            <a:ext cx="1845578" cy="7466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155700">
              <a:schemeClr val="bg1">
                <a:alpha val="4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486287" y="3321451"/>
            <a:ext cx="1845578" cy="7466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155700">
              <a:schemeClr val="tx1">
                <a:alpha val="4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468552" y="1964952"/>
            <a:ext cx="1845578" cy="7466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155700">
              <a:schemeClr val="bg2">
                <a:lumMod val="10000"/>
                <a:alpha val="3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696000" y="1714273"/>
            <a:ext cx="9000000" cy="0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416000" y="2960535"/>
            <a:ext cx="90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136000" y="4428988"/>
            <a:ext cx="90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10903" y="1908975"/>
            <a:ext cx="1017735" cy="210312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973935" y="4708731"/>
            <a:ext cx="8901962" cy="19057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8718" y="336974"/>
            <a:ext cx="10420078" cy="32574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코스트 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8718" y="4708731"/>
            <a:ext cx="2181932" cy="1905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캐릭터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체력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66804" y="336974"/>
            <a:ext cx="809093" cy="325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도움말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13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525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325413" y="3321451"/>
            <a:ext cx="1845578" cy="7466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155700">
              <a:schemeClr val="bg1">
                <a:alpha val="4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07678" y="1964952"/>
            <a:ext cx="1845578" cy="7466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155700">
              <a:schemeClr val="bg1">
                <a:alpha val="4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486287" y="3321451"/>
            <a:ext cx="1845578" cy="7466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155700">
              <a:schemeClr val="tx1">
                <a:alpha val="4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468552" y="1964952"/>
            <a:ext cx="1845578" cy="7466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1155700">
              <a:schemeClr val="bg2">
                <a:lumMod val="10000"/>
                <a:alpha val="3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696000" y="1714273"/>
            <a:ext cx="9000000" cy="0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416000" y="2960535"/>
            <a:ext cx="90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136000" y="4428988"/>
            <a:ext cx="90000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10903" y="1908975"/>
            <a:ext cx="1017735" cy="210312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6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325413" y="3321451"/>
            <a:ext cx="1845578" cy="746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07678" y="1964952"/>
            <a:ext cx="1845578" cy="746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73935" y="4708731"/>
            <a:ext cx="8901962" cy="1905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손패</a:t>
            </a:r>
            <a:r>
              <a:rPr lang="ko-KR" altLang="en-US" dirty="0" smtClean="0">
                <a:solidFill>
                  <a:schemeClr val="bg1"/>
                </a:solidFill>
              </a:rPr>
              <a:t> 확인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err="1" smtClean="0">
                <a:solidFill>
                  <a:schemeClr val="bg1"/>
                </a:solidFill>
              </a:rPr>
              <a:t>덱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묘지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8718" y="336974"/>
            <a:ext cx="10420078" cy="3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코스트 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8718" y="4708731"/>
            <a:ext cx="2181932" cy="1905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캐릭터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체력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066804" y="336974"/>
            <a:ext cx="809093" cy="32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486287" y="3321451"/>
            <a:ext cx="1845578" cy="746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468552" y="1964952"/>
            <a:ext cx="1845578" cy="746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-162370" y="1714273"/>
            <a:ext cx="12613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2960535"/>
            <a:ext cx="12613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-343256" y="4428988"/>
            <a:ext cx="12613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10903" y="1908975"/>
            <a:ext cx="1017735" cy="210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47700" y="428626"/>
            <a:ext cx="11058525" cy="6038850"/>
          </a:xfrm>
          <a:prstGeom prst="rect">
            <a:avLst/>
          </a:prstGeom>
          <a:solidFill>
            <a:schemeClr val="accent4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2000"/>
                    </a14:imgEffect>
                    <a14:imgEffect>
                      <a14:saturation sat="43000"/>
                    </a14:imgEffect>
                    <a14:imgEffect>
                      <a14:brightnessContrast bright="-10000" contras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5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30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2024-07-15T05:03:36Z</dcterms:created>
  <dcterms:modified xsi:type="dcterms:W3CDTF">2024-07-15T08:45:19Z</dcterms:modified>
</cp:coreProperties>
</file>