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523AAA"/>
    <a:srgbClr val="803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109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13E-FDCC-4175-995C-FE80C28B1F84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CD06-61D4-4BBD-97D9-F620EFC60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44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13E-FDCC-4175-995C-FE80C28B1F84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CD06-61D4-4BBD-97D9-F620EFC60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36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13E-FDCC-4175-995C-FE80C28B1F84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CD06-61D4-4BBD-97D9-F620EFC60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497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13E-FDCC-4175-995C-FE80C28B1F84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CD06-61D4-4BBD-97D9-F620EFC60EA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0447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13E-FDCC-4175-995C-FE80C28B1F84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CD06-61D4-4BBD-97D9-F620EFC60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093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13E-FDCC-4175-995C-FE80C28B1F84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CD06-61D4-4BBD-97D9-F620EFC60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04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13E-FDCC-4175-995C-FE80C28B1F84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CD06-61D4-4BBD-97D9-F620EFC60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690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13E-FDCC-4175-995C-FE80C28B1F84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CD06-61D4-4BBD-97D9-F620EFC60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161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13E-FDCC-4175-995C-FE80C28B1F84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CD06-61D4-4BBD-97D9-F620EFC60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62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13E-FDCC-4175-995C-FE80C28B1F84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CD06-61D4-4BBD-97D9-F620EFC60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09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13E-FDCC-4175-995C-FE80C28B1F84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CD06-61D4-4BBD-97D9-F620EFC60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45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13E-FDCC-4175-995C-FE80C28B1F84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CD06-61D4-4BBD-97D9-F620EFC60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27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13E-FDCC-4175-995C-FE80C28B1F84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CD06-61D4-4BBD-97D9-F620EFC60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75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13E-FDCC-4175-995C-FE80C28B1F84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CD06-61D4-4BBD-97D9-F620EFC60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23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13E-FDCC-4175-995C-FE80C28B1F84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CD06-61D4-4BBD-97D9-F620EFC60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96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13E-FDCC-4175-995C-FE80C28B1F84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CD06-61D4-4BBD-97D9-F620EFC60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85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13E-FDCC-4175-995C-FE80C28B1F84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CD06-61D4-4BBD-97D9-F620EFC60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0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4000">
              <a:srgbClr val="523AAA"/>
            </a:gs>
            <a:gs pos="96000">
              <a:schemeClr val="tx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CC13E-FDCC-4175-995C-FE80C28B1F84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4CD06-61D4-4BBD-97D9-F620EFC60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367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>
                <a:latin typeface="Microssoft Sans"/>
              </a:rPr>
              <a:t>Мостранс</a:t>
            </a:r>
            <a:r>
              <a:rPr lang="ru-RU" dirty="0" smtClean="0">
                <a:latin typeface="Microssoft Sans"/>
              </a:rPr>
              <a:t> проект</a:t>
            </a:r>
            <a:endParaRPr lang="ru-RU" dirty="0">
              <a:latin typeface="Microssoft Sans"/>
            </a:endParaRP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Microssoft Sans"/>
              </a:rPr>
              <a:t>Команда линейно-регрессирующие</a:t>
            </a:r>
          </a:p>
          <a:p>
            <a:r>
              <a:rPr lang="ru-RU" dirty="0" smtClean="0">
                <a:latin typeface="Microssoft Sans"/>
              </a:rPr>
              <a:t>Глеб, Олег, Гриша, Влад</a:t>
            </a:r>
            <a:endParaRPr lang="ru-RU" dirty="0">
              <a:latin typeface="Microssoft Sans"/>
            </a:endParaRPr>
          </a:p>
        </p:txBody>
      </p:sp>
    </p:spTree>
    <p:extLst>
      <p:ext uri="{BB962C8B-B14F-4D97-AF65-F5344CB8AC3E}">
        <p14:creationId xmlns:p14="http://schemas.microsoft.com/office/powerpoint/2010/main" val="24645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Microssoft Sans"/>
              </a:rPr>
              <a:t>Цель проекта</a:t>
            </a:r>
            <a:endParaRPr lang="ru-RU" dirty="0">
              <a:latin typeface="Microssoft San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Microssoft Sans"/>
              </a:rPr>
              <a:t>Кейс: проекта </a:t>
            </a:r>
            <a:r>
              <a:rPr lang="ru-RU" dirty="0" err="1" smtClean="0">
                <a:latin typeface="Microssoft Sans"/>
              </a:rPr>
              <a:t>МосТранспорта</a:t>
            </a:r>
            <a:endParaRPr lang="ru-RU" dirty="0" smtClean="0">
              <a:latin typeface="Microssoft Sans"/>
            </a:endParaRPr>
          </a:p>
          <a:p>
            <a:pPr marL="0" indent="0">
              <a:buNone/>
            </a:pPr>
            <a:r>
              <a:rPr lang="ru-RU" dirty="0" smtClean="0">
                <a:latin typeface="Microssoft Sans"/>
              </a:rPr>
              <a:t>Разработать сервис, который может выдавать информацию о пассажиропотоке на станциях метро в интересующий вас день.</a:t>
            </a:r>
            <a:endParaRPr lang="ru-RU" dirty="0">
              <a:latin typeface="Microssoft Sans"/>
            </a:endParaRPr>
          </a:p>
        </p:txBody>
      </p:sp>
    </p:spTree>
    <p:extLst>
      <p:ext uri="{BB962C8B-B14F-4D97-AF65-F5344CB8AC3E}">
        <p14:creationId xmlns:p14="http://schemas.microsoft.com/office/powerpoint/2010/main" val="408557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8676">
            <a:off x="4360376" y="740464"/>
            <a:ext cx="8926166" cy="723327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Microssoft Sans"/>
              </a:rPr>
              <a:t>Реализация</a:t>
            </a:r>
            <a:endParaRPr lang="ru-RU" dirty="0">
              <a:latin typeface="Microssoft San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6" y="2096064"/>
            <a:ext cx="5069562" cy="3695136"/>
          </a:xfrm>
        </p:spPr>
        <p:txBody>
          <a:bodyPr/>
          <a:lstStyle/>
          <a:p>
            <a:r>
              <a:rPr lang="ru-RU" dirty="0" smtClean="0">
                <a:latin typeface="Microssoft Sans"/>
              </a:rPr>
              <a:t>Сайт в качестве интерфейса для пользователя</a:t>
            </a:r>
          </a:p>
          <a:p>
            <a:r>
              <a:rPr lang="ru-RU" dirty="0" err="1" smtClean="0">
                <a:latin typeface="Microssoft Sans"/>
              </a:rPr>
              <a:t>Бэкэнд</a:t>
            </a:r>
            <a:r>
              <a:rPr lang="en-US" dirty="0" smtClean="0">
                <a:latin typeface="Microssoft Sans"/>
              </a:rPr>
              <a:t>, </a:t>
            </a:r>
            <a:r>
              <a:rPr lang="ru-RU" dirty="0" smtClean="0">
                <a:latin typeface="Microssoft Sans"/>
              </a:rPr>
              <a:t>связывающий </a:t>
            </a:r>
            <a:r>
              <a:rPr lang="ru-RU" dirty="0" err="1" smtClean="0">
                <a:latin typeface="Microssoft Sans"/>
              </a:rPr>
              <a:t>визуал</a:t>
            </a:r>
            <a:r>
              <a:rPr lang="ru-RU" dirty="0" smtClean="0">
                <a:latin typeface="Microssoft Sans"/>
              </a:rPr>
              <a:t> с базой данных и алгоритмами </a:t>
            </a:r>
            <a:r>
              <a:rPr lang="en-US" dirty="0" smtClean="0">
                <a:latin typeface="Microssoft Sans"/>
              </a:rPr>
              <a:t>NLP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26186" y="3087151"/>
            <a:ext cx="1129790" cy="584775"/>
          </a:xfrm>
          <a:prstGeom prst="rect">
            <a:avLst/>
          </a:prstGeom>
          <a:noFill/>
        </p:spPr>
        <p:txBody>
          <a:bodyPr wrap="square" rtlCol="0">
            <a:prstTxWarp prst="textWave1">
              <a:avLst/>
            </a:prstTxWarp>
            <a:spAutoFit/>
          </a:bodyPr>
          <a:lstStyle/>
          <a:p>
            <a:r>
              <a:rPr lang="ru-RU" sz="3200" dirty="0" smtClean="0">
                <a:latin typeface="Microssoft Sans"/>
              </a:rPr>
              <a:t>Сайт</a:t>
            </a:r>
            <a:endParaRPr lang="en-US" sz="3200" dirty="0" smtClean="0">
              <a:latin typeface="Microssoft Sans"/>
            </a:endParaRPr>
          </a:p>
        </p:txBody>
      </p:sp>
      <p:sp>
        <p:nvSpPr>
          <p:cNvPr id="10" name="TextBox 9"/>
          <p:cNvSpPr txBox="1"/>
          <p:nvPr/>
        </p:nvSpPr>
        <p:spPr>
          <a:xfrm rot="21086012">
            <a:off x="7896351" y="2109181"/>
            <a:ext cx="2353962" cy="369332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ru-RU" dirty="0" smtClean="0">
                <a:latin typeface="Microssoft Sans"/>
              </a:rPr>
              <a:t>Запрос через списки</a:t>
            </a:r>
            <a:endParaRPr lang="ru-RU" dirty="0">
              <a:latin typeface="Microssoft Sans"/>
            </a:endParaRPr>
          </a:p>
        </p:txBody>
      </p:sp>
      <p:sp>
        <p:nvSpPr>
          <p:cNvPr id="11" name="TextBox 10"/>
          <p:cNvSpPr txBox="1"/>
          <p:nvPr/>
        </p:nvSpPr>
        <p:spPr>
          <a:xfrm rot="1974223">
            <a:off x="10599315" y="1991894"/>
            <a:ext cx="1712905" cy="461665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ru-RU" sz="2400" dirty="0" smtClean="0">
                <a:latin typeface="Microssoft Sans"/>
              </a:rPr>
              <a:t>Поиск в </a:t>
            </a:r>
            <a:r>
              <a:rPr lang="ru-RU" sz="2400" dirty="0" err="1" smtClean="0">
                <a:latin typeface="Microssoft Sans"/>
              </a:rPr>
              <a:t>бд</a:t>
            </a:r>
            <a:endParaRPr lang="ru-RU" sz="2400" dirty="0">
              <a:latin typeface="Microssoft Sans"/>
            </a:endParaRPr>
          </a:p>
        </p:txBody>
      </p:sp>
      <p:sp>
        <p:nvSpPr>
          <p:cNvPr id="12" name="TextBox 11"/>
          <p:cNvSpPr txBox="1"/>
          <p:nvPr/>
        </p:nvSpPr>
        <p:spPr>
          <a:xfrm rot="3164555">
            <a:off x="8256476" y="4171321"/>
            <a:ext cx="1335622" cy="646331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r>
              <a:rPr lang="ru-RU" dirty="0" smtClean="0">
                <a:latin typeface="Microssoft Sans"/>
              </a:rPr>
              <a:t>Текстовое </a:t>
            </a:r>
          </a:p>
          <a:p>
            <a:r>
              <a:rPr lang="ru-RU" dirty="0" smtClean="0">
                <a:latin typeface="Microssoft Sans"/>
              </a:rPr>
              <a:t>сообщение</a:t>
            </a:r>
            <a:endParaRPr lang="ru-RU" dirty="0">
              <a:latin typeface="Microssoft Sans"/>
            </a:endParaRPr>
          </a:p>
        </p:txBody>
      </p:sp>
      <p:sp>
        <p:nvSpPr>
          <p:cNvPr id="13" name="TextBox 12"/>
          <p:cNvSpPr txBox="1"/>
          <p:nvPr/>
        </p:nvSpPr>
        <p:spPr>
          <a:xfrm rot="19303176">
            <a:off x="5266600" y="3858590"/>
            <a:ext cx="2449068" cy="369332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r>
              <a:rPr lang="ru-RU" dirty="0" smtClean="0">
                <a:latin typeface="Microssoft Sans"/>
              </a:rPr>
              <a:t>Голосовое</a:t>
            </a:r>
          </a:p>
          <a:p>
            <a:r>
              <a:rPr lang="ru-RU" dirty="0" smtClean="0">
                <a:latin typeface="Microssoft Sans"/>
              </a:rPr>
              <a:t>сообщение</a:t>
            </a:r>
            <a:endParaRPr lang="ru-RU" dirty="0">
              <a:latin typeface="Microssoft Sans"/>
            </a:endParaRPr>
          </a:p>
        </p:txBody>
      </p:sp>
      <p:sp>
        <p:nvSpPr>
          <p:cNvPr id="15" name="TextBox 14"/>
          <p:cNvSpPr txBox="1"/>
          <p:nvPr/>
        </p:nvSpPr>
        <p:spPr>
          <a:xfrm rot="2498902">
            <a:off x="9642137" y="6145894"/>
            <a:ext cx="2399255" cy="116955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ru-RU" sz="1600" b="1" dirty="0" smtClean="0"/>
              <a:t>Алгоритм поиска</a:t>
            </a:r>
          </a:p>
          <a:p>
            <a:r>
              <a:rPr lang="ru-RU" sz="1600" b="1" dirty="0"/>
              <a:t>н</a:t>
            </a:r>
            <a:r>
              <a:rPr lang="ru-RU" sz="1600" b="1" dirty="0" smtClean="0"/>
              <a:t>азвания станции </a:t>
            </a:r>
          </a:p>
          <a:p>
            <a:r>
              <a:rPr lang="ru-RU" sz="1600" b="1" dirty="0" smtClean="0"/>
              <a:t>И модель</a:t>
            </a:r>
          </a:p>
          <a:p>
            <a:r>
              <a:rPr lang="ru-RU" sz="1600" b="1" dirty="0" smtClean="0"/>
              <a:t>для определения</a:t>
            </a:r>
          </a:p>
          <a:p>
            <a:r>
              <a:rPr lang="ru-RU" sz="1600" b="1" dirty="0" smtClean="0"/>
              <a:t>времени</a:t>
            </a:r>
            <a:endParaRPr lang="ru-RU" sz="1600" b="1" dirty="0"/>
          </a:p>
        </p:txBody>
      </p:sp>
      <p:sp>
        <p:nvSpPr>
          <p:cNvPr id="16" name="TextBox 15"/>
          <p:cNvSpPr txBox="1"/>
          <p:nvPr/>
        </p:nvSpPr>
        <p:spPr>
          <a:xfrm rot="455159">
            <a:off x="7177010" y="5606534"/>
            <a:ext cx="1691745" cy="369332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r>
              <a:rPr lang="ru-RU" sz="2000" dirty="0" smtClean="0"/>
              <a:t>транскрипция</a:t>
            </a:r>
            <a:endParaRPr lang="ru-RU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889440" y="5452207"/>
            <a:ext cx="1796004" cy="1200329"/>
          </a:xfrm>
          <a:prstGeom prst="rect">
            <a:avLst/>
          </a:prstGeom>
          <a:noFill/>
        </p:spPr>
        <p:txBody>
          <a:bodyPr wrap="none" rtlCol="0">
            <a:prstTxWarp prst="textInflate">
              <a:avLst/>
            </a:prstTxWarp>
            <a:spAutoFit/>
          </a:bodyPr>
          <a:lstStyle/>
          <a:p>
            <a:r>
              <a:rPr lang="ru-RU" dirty="0" smtClean="0"/>
              <a:t>Модель</a:t>
            </a:r>
          </a:p>
          <a:p>
            <a:r>
              <a:rPr lang="ru-RU" dirty="0" smtClean="0"/>
              <a:t>для </a:t>
            </a:r>
            <a:r>
              <a:rPr lang="ru-RU" dirty="0" err="1" smtClean="0"/>
              <a:t>преобразо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вания</a:t>
            </a:r>
            <a:endParaRPr lang="ru-RU" dirty="0" smtClean="0"/>
          </a:p>
          <a:p>
            <a:r>
              <a:rPr lang="ru-RU" dirty="0" smtClean="0"/>
              <a:t>речи в 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70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latin typeface="Microssoft Sans"/>
              </a:rPr>
              <a:t>Стэк</a:t>
            </a:r>
            <a:r>
              <a:rPr lang="ru-RU" dirty="0" smtClean="0">
                <a:latin typeface="Microssoft Sans"/>
              </a:rPr>
              <a:t> технологий</a:t>
            </a:r>
            <a:endParaRPr lang="ru-RU" dirty="0">
              <a:latin typeface="Microssoft Sans"/>
            </a:endParaRPr>
          </a:p>
        </p:txBody>
      </p:sp>
      <p:pic>
        <p:nvPicPr>
          <p:cNvPr id="1028" name="Picture 4" descr="https://fuzeservers.ru/wp-content/uploads/c/c/4/cc4c5b59e2c7fd49716630c5323fce6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226" y="3339547"/>
            <a:ext cx="6131960" cy="306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eb-creator.ru/technologies/html5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100" y="1700122"/>
            <a:ext cx="2855554" cy="285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as-kvas.com/uploads/posts/2023-02/1675463198_gas-kvas-com-p-fonovii-risunok-v-css3-3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125" y="3501046"/>
            <a:ext cx="1645614" cy="210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blogger.googleusercontent.com/img/b/R29vZ2xl/AVvXsEhoOGnZBfsYuKMHcbd06C-ww2yIcayuzh48fI5vTZhyMwL36PWKhFJyDrfavXugmz5UAW120HbU0tQUwwdv02MW7u45ya_qz5WSJmsQMO_Sghn2k-2V9fITS1PFR7BXPcx1Zq8GZY8SDLZ_PXzIO8xPNIROt6L4J-b7O35-91c0eHtIWlYehZ_KJJ1QyGi4/s3840/JavaScript-Emblem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983" y="2438148"/>
            <a:ext cx="5878523" cy="330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33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Microssoft Sans"/>
              </a:rPr>
              <a:t>Возможности сервиса</a:t>
            </a:r>
            <a:endParaRPr lang="ru-RU" dirty="0">
              <a:latin typeface="Microssoft San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Microssoft Sans"/>
              </a:rPr>
              <a:t>Можно делать запросы текстом</a:t>
            </a:r>
          </a:p>
          <a:p>
            <a:r>
              <a:rPr lang="ru-RU" dirty="0" smtClean="0">
                <a:latin typeface="Microssoft Sans"/>
              </a:rPr>
              <a:t>Также есть возможность голосового ввода</a:t>
            </a:r>
          </a:p>
          <a:p>
            <a:r>
              <a:rPr lang="ru-RU" dirty="0" smtClean="0">
                <a:latin typeface="Microssoft Sans"/>
              </a:rPr>
              <a:t>Наконец, просто выбрав станцию и дату, вы тоже получите результат</a:t>
            </a:r>
            <a:endParaRPr lang="ru-RU" dirty="0">
              <a:latin typeface="Microssoft Sans"/>
            </a:endParaRPr>
          </a:p>
        </p:txBody>
      </p:sp>
    </p:spTree>
    <p:extLst>
      <p:ext uri="{BB962C8B-B14F-4D97-AF65-F5344CB8AC3E}">
        <p14:creationId xmlns:p14="http://schemas.microsoft.com/office/powerpoint/2010/main" val="9129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Microssoft Sans"/>
              </a:rPr>
              <a:t>Масштабируемость</a:t>
            </a:r>
            <a:endParaRPr lang="ru-RU" dirty="0">
              <a:latin typeface="Microssoft San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Microssoft Sans"/>
              </a:rPr>
              <a:t>Можно улучшить работу модели, распознающей время в предложении.</a:t>
            </a:r>
          </a:p>
          <a:p>
            <a:r>
              <a:rPr lang="ru-RU" dirty="0" smtClean="0">
                <a:latin typeface="Microssoft Sans"/>
              </a:rPr>
              <a:t>Добавить в работу сайта новые функции, например, история запросов, история чата, карту станций</a:t>
            </a:r>
          </a:p>
          <a:p>
            <a:r>
              <a:rPr lang="ru-RU" dirty="0" smtClean="0">
                <a:latin typeface="Microssoft Sans"/>
              </a:rPr>
              <a:t>Интегрировать функцию предсказания загруженности станций</a:t>
            </a:r>
          </a:p>
          <a:p>
            <a:r>
              <a:rPr lang="ru-RU" dirty="0" smtClean="0">
                <a:latin typeface="Microssoft Sans"/>
              </a:rPr>
              <a:t>Расширить базу данных, добавив разделение не только по дням, но и по времени, тогда сервис станет гораздо полезнее</a:t>
            </a:r>
            <a:endParaRPr lang="ru-RU" dirty="0">
              <a:latin typeface="Microssoft Sans"/>
            </a:endParaRPr>
          </a:p>
        </p:txBody>
      </p:sp>
    </p:spTree>
    <p:extLst>
      <p:ext uri="{BB962C8B-B14F-4D97-AF65-F5344CB8AC3E}">
        <p14:creationId xmlns:p14="http://schemas.microsoft.com/office/powerpoint/2010/main" val="39668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76</TotalTime>
  <Words>158</Words>
  <Application>Microsoft Office PowerPoint</Application>
  <PresentationFormat>Широкоэкранный</PresentationFormat>
  <Paragraphs>36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Microssoft Sans</vt:lpstr>
      <vt:lpstr>Rockwell</vt:lpstr>
      <vt:lpstr>Damask</vt:lpstr>
      <vt:lpstr>Мостранс проект</vt:lpstr>
      <vt:lpstr>Цель проекта</vt:lpstr>
      <vt:lpstr>Реализация</vt:lpstr>
      <vt:lpstr>Стэк технологий</vt:lpstr>
      <vt:lpstr>Возможности сервиса</vt:lpstr>
      <vt:lpstr>Масштабируемость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Мостранс проект</dc:title>
  <dc:creator>Olymp</dc:creator>
  <cp:lastModifiedBy>Olymp</cp:lastModifiedBy>
  <cp:revision>19</cp:revision>
  <dcterms:created xsi:type="dcterms:W3CDTF">2024-04-21T08:25:52Z</dcterms:created>
  <dcterms:modified xsi:type="dcterms:W3CDTF">2024-04-21T09:42:41Z</dcterms:modified>
</cp:coreProperties>
</file>