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58" r:id="rId3"/>
    <p:sldId id="259" r:id="rId4"/>
    <p:sldId id="260" r:id="rId5"/>
    <p:sldId id="261" r:id="rId6"/>
    <p:sldId id="262" r:id="rId7"/>
    <p:sldId id="263" r:id="rId8"/>
    <p:sldId id="264" r:id="rId9"/>
    <p:sldId id="292" r:id="rId10"/>
    <p:sldId id="265" r:id="rId11"/>
    <p:sldId id="266" r:id="rId12"/>
    <p:sldId id="267" r:id="rId13"/>
    <p:sldId id="268" r:id="rId14"/>
    <p:sldId id="269" r:id="rId15"/>
    <p:sldId id="270" r:id="rId16"/>
    <p:sldId id="284" r:id="rId17"/>
    <p:sldId id="285" r:id="rId18"/>
    <p:sldId id="271" r:id="rId19"/>
    <p:sldId id="272" r:id="rId20"/>
    <p:sldId id="286" r:id="rId21"/>
    <p:sldId id="287" r:id="rId22"/>
    <p:sldId id="294" r:id="rId23"/>
    <p:sldId id="293" r:id="rId24"/>
    <p:sldId id="289" r:id="rId25"/>
    <p:sldId id="273" r:id="rId26"/>
    <p:sldId id="299" r:id="rId27"/>
    <p:sldId id="274" r:id="rId28"/>
    <p:sldId id="297" r:id="rId29"/>
    <p:sldId id="296" r:id="rId30"/>
    <p:sldId id="295" r:id="rId31"/>
    <p:sldId id="298" r:id="rId32"/>
    <p:sldId id="276" r:id="rId33"/>
    <p:sldId id="277" r:id="rId34"/>
    <p:sldId id="278" r:id="rId35"/>
    <p:sldId id="27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C6E53-C8F1-4DBB-8ACA-25D388331AE4}"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8B0A9B9A-9ADE-4038-BA40-58CE4B562A81}">
      <dgm:prSet phldrT="[Text]"/>
      <dgm:spPr/>
      <dgm:t>
        <a:bodyPr/>
        <a:lstStyle/>
        <a:p>
          <a:r>
            <a:rPr lang="en-US" dirty="0" smtClean="0"/>
            <a:t>Free</a:t>
          </a:r>
          <a:endParaRPr lang="en-US" dirty="0"/>
        </a:p>
      </dgm:t>
    </dgm:pt>
    <dgm:pt modelId="{4BB8B27C-0C2B-4EBF-B072-1DAEB7CE8DE8}" type="parTrans" cxnId="{EDCD185C-1CAD-40BF-A2B4-CF98912443DF}">
      <dgm:prSet/>
      <dgm:spPr/>
      <dgm:t>
        <a:bodyPr/>
        <a:lstStyle/>
        <a:p>
          <a:endParaRPr lang="en-US"/>
        </a:p>
      </dgm:t>
    </dgm:pt>
    <dgm:pt modelId="{7945BDA6-B8B1-401A-8B11-30376999933A}" type="sibTrans" cxnId="{EDCD185C-1CAD-40BF-A2B4-CF98912443DF}">
      <dgm:prSet/>
      <dgm:spPr/>
      <dgm:t>
        <a:bodyPr/>
        <a:lstStyle/>
        <a:p>
          <a:endParaRPr lang="en-US"/>
        </a:p>
      </dgm:t>
    </dgm:pt>
    <dgm:pt modelId="{4650EF75-DB3F-423C-AF5B-E607A104FC89}">
      <dgm:prSet phldrT="[Text]"/>
      <dgm:spPr/>
      <dgm:t>
        <a:bodyPr/>
        <a:lstStyle/>
        <a:p>
          <a:r>
            <a:rPr lang="en-US" dirty="0" smtClean="0"/>
            <a:t>Access</a:t>
          </a:r>
          <a:endParaRPr lang="en-US" dirty="0"/>
        </a:p>
      </dgm:t>
    </dgm:pt>
    <dgm:pt modelId="{702F3FAC-039B-45E6-A97D-6251A25CF8CE}" type="parTrans" cxnId="{50902D70-89BD-4CFC-8586-2256BD1E67CC}">
      <dgm:prSet/>
      <dgm:spPr/>
      <dgm:t>
        <a:bodyPr/>
        <a:lstStyle/>
        <a:p>
          <a:endParaRPr lang="en-US"/>
        </a:p>
      </dgm:t>
    </dgm:pt>
    <dgm:pt modelId="{434DA5CE-3662-439F-A56D-BE2606DA831C}" type="sibTrans" cxnId="{50902D70-89BD-4CFC-8586-2256BD1E67CC}">
      <dgm:prSet/>
      <dgm:spPr/>
      <dgm:t>
        <a:bodyPr/>
        <a:lstStyle/>
        <a:p>
          <a:endParaRPr lang="en-US"/>
        </a:p>
      </dgm:t>
    </dgm:pt>
    <dgm:pt modelId="{6BB7BE86-A729-41E5-B952-334EDA32EA16}">
      <dgm:prSet phldrT="[Text]"/>
      <dgm:spPr/>
      <dgm:t>
        <a:bodyPr/>
        <a:lstStyle/>
        <a:p>
          <a:r>
            <a:rPr lang="en-US" dirty="0" smtClean="0"/>
            <a:t>Not Closed</a:t>
          </a:r>
          <a:endParaRPr lang="en-US" dirty="0"/>
        </a:p>
      </dgm:t>
    </dgm:pt>
    <dgm:pt modelId="{07AC2026-C0B5-4238-9FB6-95219B8C7473}" type="parTrans" cxnId="{4C4C2CFF-6AAC-4C76-B515-E2CE62D5AC11}">
      <dgm:prSet/>
      <dgm:spPr/>
      <dgm:t>
        <a:bodyPr/>
        <a:lstStyle/>
        <a:p>
          <a:endParaRPr lang="en-US"/>
        </a:p>
      </dgm:t>
    </dgm:pt>
    <dgm:pt modelId="{58028B85-525C-4C30-9669-D1C1F4106355}" type="sibTrans" cxnId="{4C4C2CFF-6AAC-4C76-B515-E2CE62D5AC11}">
      <dgm:prSet/>
      <dgm:spPr/>
      <dgm:t>
        <a:bodyPr/>
        <a:lstStyle/>
        <a:p>
          <a:endParaRPr lang="en-US"/>
        </a:p>
      </dgm:t>
    </dgm:pt>
    <dgm:pt modelId="{9FB5080B-8465-481E-AAD7-EFDCD19FB779}">
      <dgm:prSet phldrT="[Text]"/>
      <dgm:spPr/>
      <dgm:t>
        <a:bodyPr/>
        <a:lstStyle/>
        <a:p>
          <a:r>
            <a:rPr lang="en-US" dirty="0" smtClean="0"/>
            <a:t>Reuse</a:t>
          </a:r>
          <a:endParaRPr lang="en-US" dirty="0"/>
        </a:p>
      </dgm:t>
    </dgm:pt>
    <dgm:pt modelId="{F7D0A2AE-271A-4FEE-B5D8-F0B720B67804}" type="parTrans" cxnId="{50B86EEF-2035-4F22-908C-0DA10A3BB401}">
      <dgm:prSet/>
      <dgm:spPr/>
      <dgm:t>
        <a:bodyPr/>
        <a:lstStyle/>
        <a:p>
          <a:endParaRPr lang="en-US"/>
        </a:p>
      </dgm:t>
    </dgm:pt>
    <dgm:pt modelId="{12A2973D-34F6-4F00-8EE1-6833B046467E}" type="sibTrans" cxnId="{50B86EEF-2035-4F22-908C-0DA10A3BB401}">
      <dgm:prSet/>
      <dgm:spPr/>
      <dgm:t>
        <a:bodyPr/>
        <a:lstStyle/>
        <a:p>
          <a:endParaRPr lang="en-US"/>
        </a:p>
      </dgm:t>
    </dgm:pt>
    <dgm:pt modelId="{5D395C11-0A8B-4044-8BFA-539E6EAB36D8}">
      <dgm:prSet phldrT="[Text]"/>
      <dgm:spPr/>
      <dgm:t>
        <a:bodyPr/>
        <a:lstStyle/>
        <a:p>
          <a:r>
            <a:rPr lang="en-US" dirty="0" smtClean="0"/>
            <a:t>Change</a:t>
          </a:r>
          <a:endParaRPr lang="en-US" dirty="0"/>
        </a:p>
      </dgm:t>
    </dgm:pt>
    <dgm:pt modelId="{07C9F054-1D26-4605-A37C-37761458CEFE}" type="parTrans" cxnId="{17770A62-55AA-4467-B6B0-2DBB04CF05AA}">
      <dgm:prSet/>
      <dgm:spPr/>
      <dgm:t>
        <a:bodyPr/>
        <a:lstStyle/>
        <a:p>
          <a:endParaRPr lang="en-US"/>
        </a:p>
      </dgm:t>
    </dgm:pt>
    <dgm:pt modelId="{36669776-4D83-4A4D-B749-21A9F8E5215D}" type="sibTrans" cxnId="{17770A62-55AA-4467-B6B0-2DBB04CF05AA}">
      <dgm:prSet/>
      <dgm:spPr/>
      <dgm:t>
        <a:bodyPr/>
        <a:lstStyle/>
        <a:p>
          <a:endParaRPr lang="en-US"/>
        </a:p>
      </dgm:t>
    </dgm:pt>
    <dgm:pt modelId="{C77ED0DC-2C66-4202-B863-38E690D6E9E3}">
      <dgm:prSet phldrT="[Text]"/>
      <dgm:spPr/>
      <dgm:t>
        <a:bodyPr/>
        <a:lstStyle/>
        <a:p>
          <a:r>
            <a:rPr lang="en-US" dirty="0" smtClean="0"/>
            <a:t>Any Place</a:t>
          </a:r>
          <a:endParaRPr lang="en-US" dirty="0"/>
        </a:p>
      </dgm:t>
    </dgm:pt>
    <dgm:pt modelId="{8CE20458-13FF-4318-82FA-A84D8AFAEA2D}" type="parTrans" cxnId="{95862CF8-BF0C-4DEE-A3A6-9D5F5AF13F1E}">
      <dgm:prSet/>
      <dgm:spPr/>
      <dgm:t>
        <a:bodyPr/>
        <a:lstStyle/>
        <a:p>
          <a:endParaRPr lang="en-US"/>
        </a:p>
      </dgm:t>
    </dgm:pt>
    <dgm:pt modelId="{A994EB62-BB6B-4E2A-8B64-9AA2B55547C5}" type="sibTrans" cxnId="{95862CF8-BF0C-4DEE-A3A6-9D5F5AF13F1E}">
      <dgm:prSet/>
      <dgm:spPr/>
      <dgm:t>
        <a:bodyPr/>
        <a:lstStyle/>
        <a:p>
          <a:endParaRPr lang="en-US"/>
        </a:p>
      </dgm:t>
    </dgm:pt>
    <dgm:pt modelId="{BABFEFFE-4484-4DCB-B9B2-041381CA78F2}">
      <dgm:prSet phldrT="[Text]"/>
      <dgm:spPr/>
      <dgm:t>
        <a:bodyPr/>
        <a:lstStyle/>
        <a:p>
          <a:r>
            <a:rPr lang="en-US" dirty="0" smtClean="0"/>
            <a:t>For Anyone</a:t>
          </a:r>
          <a:endParaRPr lang="en-US" dirty="0"/>
        </a:p>
      </dgm:t>
    </dgm:pt>
    <dgm:pt modelId="{5436AFD8-DDD6-4057-8115-91FBA992FA09}" type="parTrans" cxnId="{3F23AF98-B267-4719-9E56-4766B37CE498}">
      <dgm:prSet/>
      <dgm:spPr/>
      <dgm:t>
        <a:bodyPr/>
        <a:lstStyle/>
        <a:p>
          <a:endParaRPr lang="en-US"/>
        </a:p>
      </dgm:t>
    </dgm:pt>
    <dgm:pt modelId="{52C0A91C-690D-4356-B170-EC5AF5440660}" type="sibTrans" cxnId="{3F23AF98-B267-4719-9E56-4766B37CE498}">
      <dgm:prSet/>
      <dgm:spPr/>
      <dgm:t>
        <a:bodyPr/>
        <a:lstStyle/>
        <a:p>
          <a:endParaRPr lang="en-US"/>
        </a:p>
      </dgm:t>
    </dgm:pt>
    <dgm:pt modelId="{C0D1C13D-7286-49E2-AB42-E7B8CE8F4898}" type="pres">
      <dgm:prSet presAssocID="{EF7C6E53-C8F1-4DBB-8ACA-25D388331AE4}" presName="diagram" presStyleCnt="0">
        <dgm:presLayoutVars>
          <dgm:dir/>
          <dgm:resizeHandles val="exact"/>
        </dgm:presLayoutVars>
      </dgm:prSet>
      <dgm:spPr/>
      <dgm:t>
        <a:bodyPr/>
        <a:lstStyle/>
        <a:p>
          <a:endParaRPr lang="en-US"/>
        </a:p>
      </dgm:t>
    </dgm:pt>
    <dgm:pt modelId="{235557C0-0AEC-44BF-93F2-D22E63320B4E}" type="pres">
      <dgm:prSet presAssocID="{8B0A9B9A-9ADE-4038-BA40-58CE4B562A81}" presName="node" presStyleLbl="node1" presStyleIdx="0" presStyleCnt="7">
        <dgm:presLayoutVars>
          <dgm:bulletEnabled val="1"/>
        </dgm:presLayoutVars>
      </dgm:prSet>
      <dgm:spPr/>
      <dgm:t>
        <a:bodyPr/>
        <a:lstStyle/>
        <a:p>
          <a:endParaRPr lang="en-US"/>
        </a:p>
      </dgm:t>
    </dgm:pt>
    <dgm:pt modelId="{3782DBF3-5932-420A-8AAC-12C1474AD39C}" type="pres">
      <dgm:prSet presAssocID="{7945BDA6-B8B1-401A-8B11-30376999933A}" presName="sibTrans" presStyleCnt="0"/>
      <dgm:spPr/>
    </dgm:pt>
    <dgm:pt modelId="{F840E1A3-0730-4F77-B037-CD8F1F200C26}" type="pres">
      <dgm:prSet presAssocID="{4650EF75-DB3F-423C-AF5B-E607A104FC89}" presName="node" presStyleLbl="node1" presStyleIdx="1" presStyleCnt="7">
        <dgm:presLayoutVars>
          <dgm:bulletEnabled val="1"/>
        </dgm:presLayoutVars>
      </dgm:prSet>
      <dgm:spPr/>
      <dgm:t>
        <a:bodyPr/>
        <a:lstStyle/>
        <a:p>
          <a:endParaRPr lang="en-US"/>
        </a:p>
      </dgm:t>
    </dgm:pt>
    <dgm:pt modelId="{1D525F28-8E40-42DB-82DD-AD5FBF215DF0}" type="pres">
      <dgm:prSet presAssocID="{434DA5CE-3662-439F-A56D-BE2606DA831C}" presName="sibTrans" presStyleCnt="0"/>
      <dgm:spPr/>
    </dgm:pt>
    <dgm:pt modelId="{7EA79063-C2FE-424D-90D1-D12BDC8C2576}" type="pres">
      <dgm:prSet presAssocID="{6BB7BE86-A729-41E5-B952-334EDA32EA16}" presName="node" presStyleLbl="node1" presStyleIdx="2" presStyleCnt="7">
        <dgm:presLayoutVars>
          <dgm:bulletEnabled val="1"/>
        </dgm:presLayoutVars>
      </dgm:prSet>
      <dgm:spPr/>
      <dgm:t>
        <a:bodyPr/>
        <a:lstStyle/>
        <a:p>
          <a:endParaRPr lang="en-US"/>
        </a:p>
      </dgm:t>
    </dgm:pt>
    <dgm:pt modelId="{FA0DB6DA-402C-4FBE-A327-2438F0A01058}" type="pres">
      <dgm:prSet presAssocID="{58028B85-525C-4C30-9669-D1C1F4106355}" presName="sibTrans" presStyleCnt="0"/>
      <dgm:spPr/>
    </dgm:pt>
    <dgm:pt modelId="{8242578C-6C41-43A9-A07F-D18435306D3F}" type="pres">
      <dgm:prSet presAssocID="{9FB5080B-8465-481E-AAD7-EFDCD19FB779}" presName="node" presStyleLbl="node1" presStyleIdx="3" presStyleCnt="7">
        <dgm:presLayoutVars>
          <dgm:bulletEnabled val="1"/>
        </dgm:presLayoutVars>
      </dgm:prSet>
      <dgm:spPr/>
      <dgm:t>
        <a:bodyPr/>
        <a:lstStyle/>
        <a:p>
          <a:endParaRPr lang="en-US"/>
        </a:p>
      </dgm:t>
    </dgm:pt>
    <dgm:pt modelId="{42E7124D-D141-4E0E-B475-4A74D773AC77}" type="pres">
      <dgm:prSet presAssocID="{12A2973D-34F6-4F00-8EE1-6833B046467E}" presName="sibTrans" presStyleCnt="0"/>
      <dgm:spPr/>
    </dgm:pt>
    <dgm:pt modelId="{FEF3D454-7DB1-4A33-AF06-8BB777AE12A8}" type="pres">
      <dgm:prSet presAssocID="{5D395C11-0A8B-4044-8BFA-539E6EAB36D8}" presName="node" presStyleLbl="node1" presStyleIdx="4" presStyleCnt="7">
        <dgm:presLayoutVars>
          <dgm:bulletEnabled val="1"/>
        </dgm:presLayoutVars>
      </dgm:prSet>
      <dgm:spPr/>
      <dgm:t>
        <a:bodyPr/>
        <a:lstStyle/>
        <a:p>
          <a:endParaRPr lang="en-US"/>
        </a:p>
      </dgm:t>
    </dgm:pt>
    <dgm:pt modelId="{8254D096-29E2-4467-B27F-2B8C4941C54A}" type="pres">
      <dgm:prSet presAssocID="{36669776-4D83-4A4D-B749-21A9F8E5215D}" presName="sibTrans" presStyleCnt="0"/>
      <dgm:spPr/>
    </dgm:pt>
    <dgm:pt modelId="{D5B2BD03-D499-442E-AF10-8A08C5E3F532}" type="pres">
      <dgm:prSet presAssocID="{C77ED0DC-2C66-4202-B863-38E690D6E9E3}" presName="node" presStyleLbl="node1" presStyleIdx="5" presStyleCnt="7">
        <dgm:presLayoutVars>
          <dgm:bulletEnabled val="1"/>
        </dgm:presLayoutVars>
      </dgm:prSet>
      <dgm:spPr/>
      <dgm:t>
        <a:bodyPr/>
        <a:lstStyle/>
        <a:p>
          <a:endParaRPr lang="en-US"/>
        </a:p>
      </dgm:t>
    </dgm:pt>
    <dgm:pt modelId="{5AFD43E5-3898-4527-A928-9DE92AB43667}" type="pres">
      <dgm:prSet presAssocID="{A994EB62-BB6B-4E2A-8B64-9AA2B55547C5}" presName="sibTrans" presStyleCnt="0"/>
      <dgm:spPr/>
    </dgm:pt>
    <dgm:pt modelId="{F98BAD7C-DFA7-44FF-B200-0A6984ABE0E1}" type="pres">
      <dgm:prSet presAssocID="{BABFEFFE-4484-4DCB-B9B2-041381CA78F2}" presName="node" presStyleLbl="node1" presStyleIdx="6" presStyleCnt="7">
        <dgm:presLayoutVars>
          <dgm:bulletEnabled val="1"/>
        </dgm:presLayoutVars>
      </dgm:prSet>
      <dgm:spPr/>
      <dgm:t>
        <a:bodyPr/>
        <a:lstStyle/>
        <a:p>
          <a:endParaRPr lang="en-US"/>
        </a:p>
      </dgm:t>
    </dgm:pt>
  </dgm:ptLst>
  <dgm:cxnLst>
    <dgm:cxn modelId="{EDCD185C-1CAD-40BF-A2B4-CF98912443DF}" srcId="{EF7C6E53-C8F1-4DBB-8ACA-25D388331AE4}" destId="{8B0A9B9A-9ADE-4038-BA40-58CE4B562A81}" srcOrd="0" destOrd="0" parTransId="{4BB8B27C-0C2B-4EBF-B072-1DAEB7CE8DE8}" sibTransId="{7945BDA6-B8B1-401A-8B11-30376999933A}"/>
    <dgm:cxn modelId="{50902D70-89BD-4CFC-8586-2256BD1E67CC}" srcId="{EF7C6E53-C8F1-4DBB-8ACA-25D388331AE4}" destId="{4650EF75-DB3F-423C-AF5B-E607A104FC89}" srcOrd="1" destOrd="0" parTransId="{702F3FAC-039B-45E6-A97D-6251A25CF8CE}" sibTransId="{434DA5CE-3662-439F-A56D-BE2606DA831C}"/>
    <dgm:cxn modelId="{7AC0B742-E6CA-4C69-BB90-0DF75B100B4B}" type="presOf" srcId="{C77ED0DC-2C66-4202-B863-38E690D6E9E3}" destId="{D5B2BD03-D499-442E-AF10-8A08C5E3F532}" srcOrd="0" destOrd="0" presId="urn:microsoft.com/office/officeart/2005/8/layout/default"/>
    <dgm:cxn modelId="{E787279C-86CD-4EA7-A6BE-7FAFB34FFFFD}" type="presOf" srcId="{4650EF75-DB3F-423C-AF5B-E607A104FC89}" destId="{F840E1A3-0730-4F77-B037-CD8F1F200C26}" srcOrd="0" destOrd="0" presId="urn:microsoft.com/office/officeart/2005/8/layout/default"/>
    <dgm:cxn modelId="{95862CF8-BF0C-4DEE-A3A6-9D5F5AF13F1E}" srcId="{EF7C6E53-C8F1-4DBB-8ACA-25D388331AE4}" destId="{C77ED0DC-2C66-4202-B863-38E690D6E9E3}" srcOrd="5" destOrd="0" parTransId="{8CE20458-13FF-4318-82FA-A84D8AFAEA2D}" sibTransId="{A994EB62-BB6B-4E2A-8B64-9AA2B55547C5}"/>
    <dgm:cxn modelId="{C8C575CF-D478-43CB-B763-EE7CF9F1F5C4}" type="presOf" srcId="{8B0A9B9A-9ADE-4038-BA40-58CE4B562A81}" destId="{235557C0-0AEC-44BF-93F2-D22E63320B4E}" srcOrd="0" destOrd="0" presId="urn:microsoft.com/office/officeart/2005/8/layout/default"/>
    <dgm:cxn modelId="{99FC19CD-E9DC-4B65-8112-3D0903C35199}" type="presOf" srcId="{EF7C6E53-C8F1-4DBB-8ACA-25D388331AE4}" destId="{C0D1C13D-7286-49E2-AB42-E7B8CE8F4898}" srcOrd="0" destOrd="0" presId="urn:microsoft.com/office/officeart/2005/8/layout/default"/>
    <dgm:cxn modelId="{17770A62-55AA-4467-B6B0-2DBB04CF05AA}" srcId="{EF7C6E53-C8F1-4DBB-8ACA-25D388331AE4}" destId="{5D395C11-0A8B-4044-8BFA-539E6EAB36D8}" srcOrd="4" destOrd="0" parTransId="{07C9F054-1D26-4605-A37C-37761458CEFE}" sibTransId="{36669776-4D83-4A4D-B749-21A9F8E5215D}"/>
    <dgm:cxn modelId="{50B86EEF-2035-4F22-908C-0DA10A3BB401}" srcId="{EF7C6E53-C8F1-4DBB-8ACA-25D388331AE4}" destId="{9FB5080B-8465-481E-AAD7-EFDCD19FB779}" srcOrd="3" destOrd="0" parTransId="{F7D0A2AE-271A-4FEE-B5D8-F0B720B67804}" sibTransId="{12A2973D-34F6-4F00-8EE1-6833B046467E}"/>
    <dgm:cxn modelId="{D98DF917-2182-4C4B-B222-29D3AC85A3F1}" type="presOf" srcId="{5D395C11-0A8B-4044-8BFA-539E6EAB36D8}" destId="{FEF3D454-7DB1-4A33-AF06-8BB777AE12A8}" srcOrd="0" destOrd="0" presId="urn:microsoft.com/office/officeart/2005/8/layout/default"/>
    <dgm:cxn modelId="{4C4C2CFF-6AAC-4C76-B515-E2CE62D5AC11}" srcId="{EF7C6E53-C8F1-4DBB-8ACA-25D388331AE4}" destId="{6BB7BE86-A729-41E5-B952-334EDA32EA16}" srcOrd="2" destOrd="0" parTransId="{07AC2026-C0B5-4238-9FB6-95219B8C7473}" sibTransId="{58028B85-525C-4C30-9669-D1C1F4106355}"/>
    <dgm:cxn modelId="{95FCC031-97ED-440F-AED1-BBBF6F6A247C}" type="presOf" srcId="{9FB5080B-8465-481E-AAD7-EFDCD19FB779}" destId="{8242578C-6C41-43A9-A07F-D18435306D3F}" srcOrd="0" destOrd="0" presId="urn:microsoft.com/office/officeart/2005/8/layout/default"/>
    <dgm:cxn modelId="{3F23AF98-B267-4719-9E56-4766B37CE498}" srcId="{EF7C6E53-C8F1-4DBB-8ACA-25D388331AE4}" destId="{BABFEFFE-4484-4DCB-B9B2-041381CA78F2}" srcOrd="6" destOrd="0" parTransId="{5436AFD8-DDD6-4057-8115-91FBA992FA09}" sibTransId="{52C0A91C-690D-4356-B170-EC5AF5440660}"/>
    <dgm:cxn modelId="{BDF4CF58-3F9B-46DA-AE3F-217E10721A8E}" type="presOf" srcId="{6BB7BE86-A729-41E5-B952-334EDA32EA16}" destId="{7EA79063-C2FE-424D-90D1-D12BDC8C2576}" srcOrd="0" destOrd="0" presId="urn:microsoft.com/office/officeart/2005/8/layout/default"/>
    <dgm:cxn modelId="{E3D15243-6D5D-4EFD-A858-514ED9F00762}" type="presOf" srcId="{BABFEFFE-4484-4DCB-B9B2-041381CA78F2}" destId="{F98BAD7C-DFA7-44FF-B200-0A6984ABE0E1}" srcOrd="0" destOrd="0" presId="urn:microsoft.com/office/officeart/2005/8/layout/default"/>
    <dgm:cxn modelId="{23FCE47B-C8E6-4741-8CB9-6B8090A67B0D}" type="presParOf" srcId="{C0D1C13D-7286-49E2-AB42-E7B8CE8F4898}" destId="{235557C0-0AEC-44BF-93F2-D22E63320B4E}" srcOrd="0" destOrd="0" presId="urn:microsoft.com/office/officeart/2005/8/layout/default"/>
    <dgm:cxn modelId="{05155E0C-631D-4B26-9F5E-529564CC7A56}" type="presParOf" srcId="{C0D1C13D-7286-49E2-AB42-E7B8CE8F4898}" destId="{3782DBF3-5932-420A-8AAC-12C1474AD39C}" srcOrd="1" destOrd="0" presId="urn:microsoft.com/office/officeart/2005/8/layout/default"/>
    <dgm:cxn modelId="{F6B256EE-FC38-4552-9C26-F149BD71D5B4}" type="presParOf" srcId="{C0D1C13D-7286-49E2-AB42-E7B8CE8F4898}" destId="{F840E1A3-0730-4F77-B037-CD8F1F200C26}" srcOrd="2" destOrd="0" presId="urn:microsoft.com/office/officeart/2005/8/layout/default"/>
    <dgm:cxn modelId="{EF587C98-9187-4E5C-ADE3-25FA4F305221}" type="presParOf" srcId="{C0D1C13D-7286-49E2-AB42-E7B8CE8F4898}" destId="{1D525F28-8E40-42DB-82DD-AD5FBF215DF0}" srcOrd="3" destOrd="0" presId="urn:microsoft.com/office/officeart/2005/8/layout/default"/>
    <dgm:cxn modelId="{45C8E03C-ED44-42EC-8DAA-8DE1E7940EA8}" type="presParOf" srcId="{C0D1C13D-7286-49E2-AB42-E7B8CE8F4898}" destId="{7EA79063-C2FE-424D-90D1-D12BDC8C2576}" srcOrd="4" destOrd="0" presId="urn:microsoft.com/office/officeart/2005/8/layout/default"/>
    <dgm:cxn modelId="{9F3A9C8B-7D58-443C-AE0D-1A264CE0F682}" type="presParOf" srcId="{C0D1C13D-7286-49E2-AB42-E7B8CE8F4898}" destId="{FA0DB6DA-402C-4FBE-A327-2438F0A01058}" srcOrd="5" destOrd="0" presId="urn:microsoft.com/office/officeart/2005/8/layout/default"/>
    <dgm:cxn modelId="{B4B4FDB8-2A90-4418-8251-6CD89A4CE4A6}" type="presParOf" srcId="{C0D1C13D-7286-49E2-AB42-E7B8CE8F4898}" destId="{8242578C-6C41-43A9-A07F-D18435306D3F}" srcOrd="6" destOrd="0" presId="urn:microsoft.com/office/officeart/2005/8/layout/default"/>
    <dgm:cxn modelId="{0875EB86-9103-4370-9CB4-FA50E268A7BD}" type="presParOf" srcId="{C0D1C13D-7286-49E2-AB42-E7B8CE8F4898}" destId="{42E7124D-D141-4E0E-B475-4A74D773AC77}" srcOrd="7" destOrd="0" presId="urn:microsoft.com/office/officeart/2005/8/layout/default"/>
    <dgm:cxn modelId="{1D3BAA87-E98F-49F8-BC0C-25F918AC2398}" type="presParOf" srcId="{C0D1C13D-7286-49E2-AB42-E7B8CE8F4898}" destId="{FEF3D454-7DB1-4A33-AF06-8BB777AE12A8}" srcOrd="8" destOrd="0" presId="urn:microsoft.com/office/officeart/2005/8/layout/default"/>
    <dgm:cxn modelId="{DCFC6ACE-85BC-46DC-B11F-0756604ED953}" type="presParOf" srcId="{C0D1C13D-7286-49E2-AB42-E7B8CE8F4898}" destId="{8254D096-29E2-4467-B27F-2B8C4941C54A}" srcOrd="9" destOrd="0" presId="urn:microsoft.com/office/officeart/2005/8/layout/default"/>
    <dgm:cxn modelId="{1289AFA4-623D-4C88-81E8-B778B17C4B0A}" type="presParOf" srcId="{C0D1C13D-7286-49E2-AB42-E7B8CE8F4898}" destId="{D5B2BD03-D499-442E-AF10-8A08C5E3F532}" srcOrd="10" destOrd="0" presId="urn:microsoft.com/office/officeart/2005/8/layout/default"/>
    <dgm:cxn modelId="{F107A410-3313-4853-BF6D-D40968F566B7}" type="presParOf" srcId="{C0D1C13D-7286-49E2-AB42-E7B8CE8F4898}" destId="{5AFD43E5-3898-4527-A928-9DE92AB43667}" srcOrd="11" destOrd="0" presId="urn:microsoft.com/office/officeart/2005/8/layout/default"/>
    <dgm:cxn modelId="{BD7AAFD9-30B7-4A67-95C2-CE0CB60D67F5}" type="presParOf" srcId="{C0D1C13D-7286-49E2-AB42-E7B8CE8F4898}" destId="{F98BAD7C-DFA7-44FF-B200-0A6984ABE0E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9C722-F1BA-4855-8518-586A353761E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A2EC879-B6D8-42C6-BCA8-36013C229B8F}">
      <dgm:prSet phldrT="[Text]"/>
      <dgm:spPr/>
      <dgm:t>
        <a:bodyPr/>
        <a:lstStyle/>
        <a:p>
          <a:r>
            <a:rPr lang="en-US" b="0" dirty="0" smtClean="0"/>
            <a:t>Need of Open Source</a:t>
          </a:r>
          <a:endParaRPr lang="en-US" b="0" dirty="0"/>
        </a:p>
      </dgm:t>
    </dgm:pt>
    <dgm:pt modelId="{B7DF6096-0EFB-4F16-A993-EC2D96DBF683}" type="parTrans" cxnId="{8B46F441-3208-4C38-9C38-9A238BE3F309}">
      <dgm:prSet/>
      <dgm:spPr/>
      <dgm:t>
        <a:bodyPr/>
        <a:lstStyle/>
        <a:p>
          <a:endParaRPr lang="en-US" b="0"/>
        </a:p>
      </dgm:t>
    </dgm:pt>
    <dgm:pt modelId="{964827A2-7051-4CAE-BEAF-08FA443C01EB}" type="sibTrans" cxnId="{8B46F441-3208-4C38-9C38-9A238BE3F309}">
      <dgm:prSet/>
      <dgm:spPr/>
      <dgm:t>
        <a:bodyPr/>
        <a:lstStyle/>
        <a:p>
          <a:endParaRPr lang="en-US" b="0"/>
        </a:p>
      </dgm:t>
    </dgm:pt>
    <dgm:pt modelId="{4BF0E31A-45C7-4B77-ADCD-6E7FC9009D1C}">
      <dgm:prSet phldrT="[Text]"/>
      <dgm:spPr/>
      <dgm:t>
        <a:bodyPr/>
        <a:lstStyle/>
        <a:p>
          <a:r>
            <a:rPr lang="en-US" b="0" dirty="0" smtClean="0"/>
            <a:t>Reduce dependency on closed source vendors.</a:t>
          </a:r>
          <a:endParaRPr lang="en-US" b="0" dirty="0"/>
        </a:p>
      </dgm:t>
    </dgm:pt>
    <dgm:pt modelId="{F112FD44-7B07-43BB-8E0D-38022B9F5119}" type="parTrans" cxnId="{6DDEFD68-C21B-4FFD-AFD0-339AAED8B375}">
      <dgm:prSet/>
      <dgm:spPr/>
      <dgm:t>
        <a:bodyPr/>
        <a:lstStyle/>
        <a:p>
          <a:endParaRPr lang="en-US" b="0"/>
        </a:p>
      </dgm:t>
    </dgm:pt>
    <dgm:pt modelId="{4FBDD469-8B0A-412B-9DAD-CB1452F668A1}" type="sibTrans" cxnId="{6DDEFD68-C21B-4FFD-AFD0-339AAED8B375}">
      <dgm:prSet/>
      <dgm:spPr/>
      <dgm:t>
        <a:bodyPr/>
        <a:lstStyle/>
        <a:p>
          <a:endParaRPr lang="en-US" b="0"/>
        </a:p>
      </dgm:t>
    </dgm:pt>
    <dgm:pt modelId="{16C16080-8DBA-46AF-AF3F-E6DE0E809A18}">
      <dgm:prSet/>
      <dgm:spPr/>
      <dgm:t>
        <a:bodyPr/>
        <a:lstStyle/>
        <a:p>
          <a:r>
            <a:rPr lang="en-US" b="0" smtClean="0"/>
            <a:t>Your annual budget does not keep up with increases in software maintenance costs and increased costs of employee health care.</a:t>
          </a:r>
          <a:endParaRPr lang="en-US" b="0" dirty="0"/>
        </a:p>
      </dgm:t>
    </dgm:pt>
    <dgm:pt modelId="{3569F166-67E8-427E-A708-37B924D876C9}" type="parTrans" cxnId="{DEDA46F7-32AE-46FF-B368-CCBD0977BAD8}">
      <dgm:prSet/>
      <dgm:spPr/>
      <dgm:t>
        <a:bodyPr/>
        <a:lstStyle/>
        <a:p>
          <a:endParaRPr lang="en-US" b="0"/>
        </a:p>
      </dgm:t>
    </dgm:pt>
    <dgm:pt modelId="{15E4BFD1-67A4-4322-A424-942326D713BA}" type="sibTrans" cxnId="{DEDA46F7-32AE-46FF-B368-CCBD0977BAD8}">
      <dgm:prSet/>
      <dgm:spPr/>
      <dgm:t>
        <a:bodyPr/>
        <a:lstStyle/>
        <a:p>
          <a:endParaRPr lang="en-US" b="0"/>
        </a:p>
      </dgm:t>
    </dgm:pt>
    <dgm:pt modelId="{18BD0377-3A27-4080-A4E4-BECA40AE0BC6}">
      <dgm:prSet/>
      <dgm:spPr/>
      <dgm:t>
        <a:bodyPr/>
        <a:lstStyle/>
        <a:p>
          <a:r>
            <a:rPr lang="en-US" b="0" smtClean="0"/>
            <a:t>More access to tools.</a:t>
          </a:r>
          <a:endParaRPr lang="en-US" b="0" dirty="0"/>
        </a:p>
      </dgm:t>
    </dgm:pt>
    <dgm:pt modelId="{5E31A288-3243-4093-9BD6-CF6C09A2C048}" type="parTrans" cxnId="{0F604CFE-0234-498E-8CFA-DED32B7C7CD4}">
      <dgm:prSet/>
      <dgm:spPr/>
      <dgm:t>
        <a:bodyPr/>
        <a:lstStyle/>
        <a:p>
          <a:endParaRPr lang="en-US" b="0"/>
        </a:p>
      </dgm:t>
    </dgm:pt>
    <dgm:pt modelId="{0BE95596-369C-4BC6-87B7-7F70F905A45B}" type="sibTrans" cxnId="{0F604CFE-0234-498E-8CFA-DED32B7C7CD4}">
      <dgm:prSet/>
      <dgm:spPr/>
      <dgm:t>
        <a:bodyPr/>
        <a:lstStyle/>
        <a:p>
          <a:endParaRPr lang="en-US" b="0"/>
        </a:p>
      </dgm:t>
    </dgm:pt>
    <dgm:pt modelId="{EFECCDE5-92A6-48BC-949F-A3C7401451F7}">
      <dgm:prSet/>
      <dgm:spPr/>
      <dgm:t>
        <a:bodyPr/>
        <a:lstStyle/>
        <a:p>
          <a:r>
            <a:rPr lang="en-US" b="0" smtClean="0"/>
            <a:t>Try before you buy.</a:t>
          </a:r>
          <a:endParaRPr lang="en-US" b="0" dirty="0"/>
        </a:p>
      </dgm:t>
    </dgm:pt>
    <dgm:pt modelId="{BFE0C5F9-1AB2-43BC-AE4C-3AB8F5ECC6C2}" type="parTrans" cxnId="{3406E119-B09A-4AC2-8961-6F34891C7C3D}">
      <dgm:prSet/>
      <dgm:spPr/>
      <dgm:t>
        <a:bodyPr/>
        <a:lstStyle/>
        <a:p>
          <a:endParaRPr lang="en-US" b="0"/>
        </a:p>
      </dgm:t>
    </dgm:pt>
    <dgm:pt modelId="{CD8FB06B-ABED-4D81-907F-D94E34260FBB}" type="sibTrans" cxnId="{3406E119-B09A-4AC2-8961-6F34891C7C3D}">
      <dgm:prSet/>
      <dgm:spPr/>
      <dgm:t>
        <a:bodyPr/>
        <a:lstStyle/>
        <a:p>
          <a:endParaRPr lang="en-US" b="0"/>
        </a:p>
      </dgm:t>
    </dgm:pt>
    <dgm:pt modelId="{D329284C-9CF9-4456-91ED-68E72203D320}">
      <dgm:prSet/>
      <dgm:spPr/>
      <dgm:t>
        <a:bodyPr/>
        <a:lstStyle/>
        <a:p>
          <a:r>
            <a:rPr lang="en-US" b="0" smtClean="0"/>
            <a:t>Great support and a 24X7 online community that responds quickly.</a:t>
          </a:r>
          <a:endParaRPr lang="en-US" b="0" dirty="0"/>
        </a:p>
      </dgm:t>
    </dgm:pt>
    <dgm:pt modelId="{A23D101C-9987-4161-8D2F-41CAA8738997}" type="parTrans" cxnId="{436213B9-08CB-4D0E-B62B-B14B95D0F322}">
      <dgm:prSet/>
      <dgm:spPr/>
      <dgm:t>
        <a:bodyPr/>
        <a:lstStyle/>
        <a:p>
          <a:endParaRPr lang="en-US" b="0"/>
        </a:p>
      </dgm:t>
    </dgm:pt>
    <dgm:pt modelId="{5D017CC2-61F7-4282-8D7C-451288256F35}" type="sibTrans" cxnId="{436213B9-08CB-4D0E-B62B-B14B95D0F322}">
      <dgm:prSet/>
      <dgm:spPr/>
      <dgm:t>
        <a:bodyPr/>
        <a:lstStyle/>
        <a:p>
          <a:endParaRPr lang="en-US" b="0"/>
        </a:p>
      </dgm:t>
    </dgm:pt>
    <dgm:pt modelId="{44DC0FEA-0123-44B6-A620-67DB6B415883}">
      <dgm:prSet/>
      <dgm:spPr/>
      <dgm:t>
        <a:bodyPr/>
        <a:lstStyle/>
        <a:p>
          <a:r>
            <a:rPr lang="en-US" b="0" smtClean="0"/>
            <a:t>Access to source code and the ability to customize if you desire.</a:t>
          </a:r>
          <a:endParaRPr lang="en-US" b="0" dirty="0"/>
        </a:p>
      </dgm:t>
    </dgm:pt>
    <dgm:pt modelId="{81827BBF-6C40-4DA2-889C-A51251B5E583}" type="parTrans" cxnId="{AA0B3C6C-1467-4874-BC8D-A01F1D269523}">
      <dgm:prSet/>
      <dgm:spPr/>
      <dgm:t>
        <a:bodyPr/>
        <a:lstStyle/>
        <a:p>
          <a:endParaRPr lang="en-US" b="0"/>
        </a:p>
      </dgm:t>
    </dgm:pt>
    <dgm:pt modelId="{51E24EA9-722E-4848-826B-F9A682B9697C}" type="sibTrans" cxnId="{AA0B3C6C-1467-4874-BC8D-A01F1D269523}">
      <dgm:prSet/>
      <dgm:spPr/>
      <dgm:t>
        <a:bodyPr/>
        <a:lstStyle/>
        <a:p>
          <a:endParaRPr lang="en-US" b="0"/>
        </a:p>
      </dgm:t>
    </dgm:pt>
    <dgm:pt modelId="{C03FD971-7D82-4B69-8C68-EAF48D43C45B}">
      <dgm:prSet/>
      <dgm:spPr/>
      <dgm:t>
        <a:bodyPr/>
        <a:lstStyle/>
        <a:p>
          <a:r>
            <a:rPr lang="en-US" b="0" dirty="0" smtClean="0"/>
            <a:t>Great negotiating power when dealing with closed source vendors.</a:t>
          </a:r>
          <a:endParaRPr lang="en-US" b="0" dirty="0"/>
        </a:p>
      </dgm:t>
    </dgm:pt>
    <dgm:pt modelId="{53442162-E439-4C27-8CEF-A50ADBC64E59}" type="parTrans" cxnId="{4CC08130-1FE8-4024-B724-62D112266755}">
      <dgm:prSet/>
      <dgm:spPr/>
      <dgm:t>
        <a:bodyPr/>
        <a:lstStyle/>
        <a:p>
          <a:endParaRPr lang="en-US" b="0"/>
        </a:p>
      </dgm:t>
    </dgm:pt>
    <dgm:pt modelId="{07EF8CB1-79CC-4BDC-BE45-F19857EBE563}" type="sibTrans" cxnId="{4CC08130-1FE8-4024-B724-62D112266755}">
      <dgm:prSet/>
      <dgm:spPr/>
      <dgm:t>
        <a:bodyPr/>
        <a:lstStyle/>
        <a:p>
          <a:endParaRPr lang="en-US" b="0"/>
        </a:p>
      </dgm:t>
    </dgm:pt>
    <dgm:pt modelId="{CC90E884-5835-4D88-8A29-98006B75410B}">
      <dgm:prSet/>
      <dgm:spPr/>
      <dgm:t>
        <a:bodyPr/>
        <a:lstStyle/>
        <a:p>
          <a:r>
            <a:rPr lang="en-US" b="0" dirty="0" smtClean="0"/>
            <a:t>Bug fixes are implemented faster then closed source vendors.  </a:t>
          </a:r>
          <a:endParaRPr lang="en-US" b="0" dirty="0"/>
        </a:p>
      </dgm:t>
    </dgm:pt>
    <dgm:pt modelId="{30ED661D-ECEB-4025-AEB8-3609C27636C0}" type="parTrans" cxnId="{0C0529A7-9F20-41FA-BB2D-406399AD7CE3}">
      <dgm:prSet/>
      <dgm:spPr/>
      <dgm:t>
        <a:bodyPr/>
        <a:lstStyle/>
        <a:p>
          <a:endParaRPr lang="en-US" b="0"/>
        </a:p>
      </dgm:t>
    </dgm:pt>
    <dgm:pt modelId="{4AF40CE4-9D9C-4831-9656-A5B1C3A58E78}" type="sibTrans" cxnId="{0C0529A7-9F20-41FA-BB2D-406399AD7CE3}">
      <dgm:prSet/>
      <dgm:spPr/>
      <dgm:t>
        <a:bodyPr/>
        <a:lstStyle/>
        <a:p>
          <a:endParaRPr lang="en-US" b="0"/>
        </a:p>
      </dgm:t>
    </dgm:pt>
    <dgm:pt modelId="{71F230B4-E2F7-4D83-8A6C-794AA8DCBE91}">
      <dgm:prSet/>
      <dgm:spPr/>
      <dgm:t>
        <a:bodyPr/>
        <a:lstStyle/>
        <a:p>
          <a:r>
            <a:rPr lang="en-US" b="0" dirty="0" smtClean="0"/>
            <a:t>More secure than most closed source vendors. </a:t>
          </a:r>
          <a:endParaRPr lang="en-US" b="0" dirty="0"/>
        </a:p>
      </dgm:t>
    </dgm:pt>
    <dgm:pt modelId="{82CF5916-AB36-4F34-8F5B-425F5ECD0C51}" type="sibTrans" cxnId="{BBA4D7AD-17CE-4675-AAA8-9CA08700C584}">
      <dgm:prSet/>
      <dgm:spPr/>
      <dgm:t>
        <a:bodyPr/>
        <a:lstStyle/>
        <a:p>
          <a:endParaRPr lang="en-US" b="0"/>
        </a:p>
      </dgm:t>
    </dgm:pt>
    <dgm:pt modelId="{BEB4B568-DEB0-4694-B351-A91124561AE4}" type="parTrans" cxnId="{BBA4D7AD-17CE-4675-AAA8-9CA08700C584}">
      <dgm:prSet/>
      <dgm:spPr/>
      <dgm:t>
        <a:bodyPr/>
        <a:lstStyle/>
        <a:p>
          <a:endParaRPr lang="en-US" b="0"/>
        </a:p>
      </dgm:t>
    </dgm:pt>
    <dgm:pt modelId="{5CBEF2BF-8596-466C-B4F5-69D9D8D7A8A2}" type="pres">
      <dgm:prSet presAssocID="{8199C722-F1BA-4855-8518-586A353761EA}" presName="vert0" presStyleCnt="0">
        <dgm:presLayoutVars>
          <dgm:dir/>
          <dgm:animOne val="branch"/>
          <dgm:animLvl val="lvl"/>
        </dgm:presLayoutVars>
      </dgm:prSet>
      <dgm:spPr/>
      <dgm:t>
        <a:bodyPr/>
        <a:lstStyle/>
        <a:p>
          <a:endParaRPr lang="en-US"/>
        </a:p>
      </dgm:t>
    </dgm:pt>
    <dgm:pt modelId="{8E302876-6E7E-4ADB-8578-3E54C6D60296}" type="pres">
      <dgm:prSet presAssocID="{AA2EC879-B6D8-42C6-BCA8-36013C229B8F}" presName="thickLine" presStyleLbl="alignNode1" presStyleIdx="0" presStyleCnt="1"/>
      <dgm:spPr/>
    </dgm:pt>
    <dgm:pt modelId="{3379AE07-F7FF-493B-BB7F-9068F3B033E0}" type="pres">
      <dgm:prSet presAssocID="{AA2EC879-B6D8-42C6-BCA8-36013C229B8F}" presName="horz1" presStyleCnt="0"/>
      <dgm:spPr/>
    </dgm:pt>
    <dgm:pt modelId="{070F0295-4535-4F8A-9547-81C46647BF2D}" type="pres">
      <dgm:prSet presAssocID="{AA2EC879-B6D8-42C6-BCA8-36013C229B8F}" presName="tx1" presStyleLbl="revTx" presStyleIdx="0" presStyleCnt="10"/>
      <dgm:spPr/>
      <dgm:t>
        <a:bodyPr/>
        <a:lstStyle/>
        <a:p>
          <a:endParaRPr lang="en-US"/>
        </a:p>
      </dgm:t>
    </dgm:pt>
    <dgm:pt modelId="{BAD4AD22-46F5-4C46-92A8-B1EBD374C179}" type="pres">
      <dgm:prSet presAssocID="{AA2EC879-B6D8-42C6-BCA8-36013C229B8F}" presName="vert1" presStyleCnt="0"/>
      <dgm:spPr/>
    </dgm:pt>
    <dgm:pt modelId="{DB5A8365-CBA6-4E50-98A9-24C0DBEF99D0}" type="pres">
      <dgm:prSet presAssocID="{4BF0E31A-45C7-4B77-ADCD-6E7FC9009D1C}" presName="vertSpace2a" presStyleCnt="0"/>
      <dgm:spPr/>
    </dgm:pt>
    <dgm:pt modelId="{35676231-EBF9-4077-AB55-00E565985A6C}" type="pres">
      <dgm:prSet presAssocID="{4BF0E31A-45C7-4B77-ADCD-6E7FC9009D1C}" presName="horz2" presStyleCnt="0"/>
      <dgm:spPr/>
    </dgm:pt>
    <dgm:pt modelId="{228FF98D-E69B-448C-B24C-B4C86E3082D4}" type="pres">
      <dgm:prSet presAssocID="{4BF0E31A-45C7-4B77-ADCD-6E7FC9009D1C}" presName="horzSpace2" presStyleCnt="0"/>
      <dgm:spPr/>
    </dgm:pt>
    <dgm:pt modelId="{B3F8D527-DEB1-46B2-854A-DF213844EF5D}" type="pres">
      <dgm:prSet presAssocID="{4BF0E31A-45C7-4B77-ADCD-6E7FC9009D1C}" presName="tx2" presStyleLbl="revTx" presStyleIdx="1" presStyleCnt="10"/>
      <dgm:spPr/>
      <dgm:t>
        <a:bodyPr/>
        <a:lstStyle/>
        <a:p>
          <a:endParaRPr lang="en-US"/>
        </a:p>
      </dgm:t>
    </dgm:pt>
    <dgm:pt modelId="{66060CCB-070A-419C-8B02-9E5B4E9CA5C8}" type="pres">
      <dgm:prSet presAssocID="{4BF0E31A-45C7-4B77-ADCD-6E7FC9009D1C}" presName="vert2" presStyleCnt="0"/>
      <dgm:spPr/>
    </dgm:pt>
    <dgm:pt modelId="{1C12CD32-CCAC-445D-AC57-441C42A09F1D}" type="pres">
      <dgm:prSet presAssocID="{4BF0E31A-45C7-4B77-ADCD-6E7FC9009D1C}" presName="thinLine2b" presStyleLbl="callout" presStyleIdx="0" presStyleCnt="9"/>
      <dgm:spPr/>
    </dgm:pt>
    <dgm:pt modelId="{70C193D2-FD7B-4C62-8AA6-BE2024A98398}" type="pres">
      <dgm:prSet presAssocID="{4BF0E31A-45C7-4B77-ADCD-6E7FC9009D1C}" presName="vertSpace2b" presStyleCnt="0"/>
      <dgm:spPr/>
    </dgm:pt>
    <dgm:pt modelId="{37726333-71EA-44C1-9D19-32105BE60150}" type="pres">
      <dgm:prSet presAssocID="{16C16080-8DBA-46AF-AF3F-E6DE0E809A18}" presName="horz2" presStyleCnt="0"/>
      <dgm:spPr/>
    </dgm:pt>
    <dgm:pt modelId="{669B045F-C6A9-4609-9102-6EA305AD4496}" type="pres">
      <dgm:prSet presAssocID="{16C16080-8DBA-46AF-AF3F-E6DE0E809A18}" presName="horzSpace2" presStyleCnt="0"/>
      <dgm:spPr/>
    </dgm:pt>
    <dgm:pt modelId="{207163FB-BD26-4334-ABEA-81BD744C12F6}" type="pres">
      <dgm:prSet presAssocID="{16C16080-8DBA-46AF-AF3F-E6DE0E809A18}" presName="tx2" presStyleLbl="revTx" presStyleIdx="2" presStyleCnt="10"/>
      <dgm:spPr/>
      <dgm:t>
        <a:bodyPr/>
        <a:lstStyle/>
        <a:p>
          <a:endParaRPr lang="en-US"/>
        </a:p>
      </dgm:t>
    </dgm:pt>
    <dgm:pt modelId="{38DFBA0D-2008-41C8-9044-63124CF0581C}" type="pres">
      <dgm:prSet presAssocID="{16C16080-8DBA-46AF-AF3F-E6DE0E809A18}" presName="vert2" presStyleCnt="0"/>
      <dgm:spPr/>
    </dgm:pt>
    <dgm:pt modelId="{54CCF92F-FDCE-4FF9-9DC7-A26333B9A26A}" type="pres">
      <dgm:prSet presAssocID="{16C16080-8DBA-46AF-AF3F-E6DE0E809A18}" presName="thinLine2b" presStyleLbl="callout" presStyleIdx="1" presStyleCnt="9"/>
      <dgm:spPr/>
    </dgm:pt>
    <dgm:pt modelId="{0209FD56-B38D-4A42-9B6B-623C48E9E5CF}" type="pres">
      <dgm:prSet presAssocID="{16C16080-8DBA-46AF-AF3F-E6DE0E809A18}" presName="vertSpace2b" presStyleCnt="0"/>
      <dgm:spPr/>
    </dgm:pt>
    <dgm:pt modelId="{99F4171C-2C7D-4BFF-87A0-E0DC463932DD}" type="pres">
      <dgm:prSet presAssocID="{18BD0377-3A27-4080-A4E4-BECA40AE0BC6}" presName="horz2" presStyleCnt="0"/>
      <dgm:spPr/>
    </dgm:pt>
    <dgm:pt modelId="{458201AC-DFE5-4FF8-A811-8C000E386118}" type="pres">
      <dgm:prSet presAssocID="{18BD0377-3A27-4080-A4E4-BECA40AE0BC6}" presName="horzSpace2" presStyleCnt="0"/>
      <dgm:spPr/>
    </dgm:pt>
    <dgm:pt modelId="{2072276E-E59C-452E-9921-F7232C8AA5BC}" type="pres">
      <dgm:prSet presAssocID="{18BD0377-3A27-4080-A4E4-BECA40AE0BC6}" presName="tx2" presStyleLbl="revTx" presStyleIdx="3" presStyleCnt="10"/>
      <dgm:spPr/>
      <dgm:t>
        <a:bodyPr/>
        <a:lstStyle/>
        <a:p>
          <a:endParaRPr lang="en-US"/>
        </a:p>
      </dgm:t>
    </dgm:pt>
    <dgm:pt modelId="{1D0FA7EE-EB76-4378-9A25-52E3564DE8F4}" type="pres">
      <dgm:prSet presAssocID="{18BD0377-3A27-4080-A4E4-BECA40AE0BC6}" presName="vert2" presStyleCnt="0"/>
      <dgm:spPr/>
    </dgm:pt>
    <dgm:pt modelId="{A4BEEBBD-AD2B-4821-A41E-3101E65C2653}" type="pres">
      <dgm:prSet presAssocID="{18BD0377-3A27-4080-A4E4-BECA40AE0BC6}" presName="thinLine2b" presStyleLbl="callout" presStyleIdx="2" presStyleCnt="9"/>
      <dgm:spPr/>
    </dgm:pt>
    <dgm:pt modelId="{7D8BFCD8-9612-4F2E-9971-503EE79B3600}" type="pres">
      <dgm:prSet presAssocID="{18BD0377-3A27-4080-A4E4-BECA40AE0BC6}" presName="vertSpace2b" presStyleCnt="0"/>
      <dgm:spPr/>
    </dgm:pt>
    <dgm:pt modelId="{AA07A089-E9B8-4363-B2A1-D2912B6D6119}" type="pres">
      <dgm:prSet presAssocID="{EFECCDE5-92A6-48BC-949F-A3C7401451F7}" presName="horz2" presStyleCnt="0"/>
      <dgm:spPr/>
    </dgm:pt>
    <dgm:pt modelId="{2C804D13-846B-4E5A-8952-367C7416449B}" type="pres">
      <dgm:prSet presAssocID="{EFECCDE5-92A6-48BC-949F-A3C7401451F7}" presName="horzSpace2" presStyleCnt="0"/>
      <dgm:spPr/>
    </dgm:pt>
    <dgm:pt modelId="{AB3E97DB-636F-4E38-A349-02D0FACDA18F}" type="pres">
      <dgm:prSet presAssocID="{EFECCDE5-92A6-48BC-949F-A3C7401451F7}" presName="tx2" presStyleLbl="revTx" presStyleIdx="4" presStyleCnt="10"/>
      <dgm:spPr/>
      <dgm:t>
        <a:bodyPr/>
        <a:lstStyle/>
        <a:p>
          <a:endParaRPr lang="en-US"/>
        </a:p>
      </dgm:t>
    </dgm:pt>
    <dgm:pt modelId="{AE8F79F5-E8E1-4ABC-BF51-FA6EBD4A9B9D}" type="pres">
      <dgm:prSet presAssocID="{EFECCDE5-92A6-48BC-949F-A3C7401451F7}" presName="vert2" presStyleCnt="0"/>
      <dgm:spPr/>
    </dgm:pt>
    <dgm:pt modelId="{B74EF77E-1F00-493F-A9BE-C77A977DA853}" type="pres">
      <dgm:prSet presAssocID="{EFECCDE5-92A6-48BC-949F-A3C7401451F7}" presName="thinLine2b" presStyleLbl="callout" presStyleIdx="3" presStyleCnt="9"/>
      <dgm:spPr/>
    </dgm:pt>
    <dgm:pt modelId="{4C237C0A-8D6B-434C-AD3F-97CF68CEBCB6}" type="pres">
      <dgm:prSet presAssocID="{EFECCDE5-92A6-48BC-949F-A3C7401451F7}" presName="vertSpace2b" presStyleCnt="0"/>
      <dgm:spPr/>
    </dgm:pt>
    <dgm:pt modelId="{78D8E275-5820-4817-B02A-5F87F5A44792}" type="pres">
      <dgm:prSet presAssocID="{D329284C-9CF9-4456-91ED-68E72203D320}" presName="horz2" presStyleCnt="0"/>
      <dgm:spPr/>
    </dgm:pt>
    <dgm:pt modelId="{1B0D38D7-7346-4813-9ECE-2E85EF69E745}" type="pres">
      <dgm:prSet presAssocID="{D329284C-9CF9-4456-91ED-68E72203D320}" presName="horzSpace2" presStyleCnt="0"/>
      <dgm:spPr/>
    </dgm:pt>
    <dgm:pt modelId="{DFB13D22-DC65-4B4F-931A-B9A7F75BCA3F}" type="pres">
      <dgm:prSet presAssocID="{D329284C-9CF9-4456-91ED-68E72203D320}" presName="tx2" presStyleLbl="revTx" presStyleIdx="5" presStyleCnt="10"/>
      <dgm:spPr/>
      <dgm:t>
        <a:bodyPr/>
        <a:lstStyle/>
        <a:p>
          <a:endParaRPr lang="en-US"/>
        </a:p>
      </dgm:t>
    </dgm:pt>
    <dgm:pt modelId="{3B4AA935-5247-4949-BF30-5069C73E78D2}" type="pres">
      <dgm:prSet presAssocID="{D329284C-9CF9-4456-91ED-68E72203D320}" presName="vert2" presStyleCnt="0"/>
      <dgm:spPr/>
    </dgm:pt>
    <dgm:pt modelId="{696D1AB6-35F9-4E78-B961-EE5A4C50816A}" type="pres">
      <dgm:prSet presAssocID="{D329284C-9CF9-4456-91ED-68E72203D320}" presName="thinLine2b" presStyleLbl="callout" presStyleIdx="4" presStyleCnt="9"/>
      <dgm:spPr/>
    </dgm:pt>
    <dgm:pt modelId="{52E16F50-C9EC-4BFB-869C-5729927BB1E8}" type="pres">
      <dgm:prSet presAssocID="{D329284C-9CF9-4456-91ED-68E72203D320}" presName="vertSpace2b" presStyleCnt="0"/>
      <dgm:spPr/>
    </dgm:pt>
    <dgm:pt modelId="{ADC507C4-C97C-422D-93A5-8A3878BD1A2E}" type="pres">
      <dgm:prSet presAssocID="{44DC0FEA-0123-44B6-A620-67DB6B415883}" presName="horz2" presStyleCnt="0"/>
      <dgm:spPr/>
    </dgm:pt>
    <dgm:pt modelId="{21375937-5CD8-4D1A-914E-19DF07E161DE}" type="pres">
      <dgm:prSet presAssocID="{44DC0FEA-0123-44B6-A620-67DB6B415883}" presName="horzSpace2" presStyleCnt="0"/>
      <dgm:spPr/>
    </dgm:pt>
    <dgm:pt modelId="{90103275-BE31-4DEB-9CC2-2F519B6A682B}" type="pres">
      <dgm:prSet presAssocID="{44DC0FEA-0123-44B6-A620-67DB6B415883}" presName="tx2" presStyleLbl="revTx" presStyleIdx="6" presStyleCnt="10"/>
      <dgm:spPr/>
      <dgm:t>
        <a:bodyPr/>
        <a:lstStyle/>
        <a:p>
          <a:endParaRPr lang="en-US"/>
        </a:p>
      </dgm:t>
    </dgm:pt>
    <dgm:pt modelId="{1A005E71-7578-448B-A616-2EAE3049867D}" type="pres">
      <dgm:prSet presAssocID="{44DC0FEA-0123-44B6-A620-67DB6B415883}" presName="vert2" presStyleCnt="0"/>
      <dgm:spPr/>
    </dgm:pt>
    <dgm:pt modelId="{B33A2131-69F7-4D5A-A2F7-449BC9601767}" type="pres">
      <dgm:prSet presAssocID="{44DC0FEA-0123-44B6-A620-67DB6B415883}" presName="thinLine2b" presStyleLbl="callout" presStyleIdx="5" presStyleCnt="9"/>
      <dgm:spPr/>
    </dgm:pt>
    <dgm:pt modelId="{A592428A-0205-40FB-BFE4-6E20A5507AAD}" type="pres">
      <dgm:prSet presAssocID="{44DC0FEA-0123-44B6-A620-67DB6B415883}" presName="vertSpace2b" presStyleCnt="0"/>
      <dgm:spPr/>
    </dgm:pt>
    <dgm:pt modelId="{5DC52914-CD7C-4D65-BE32-F34112C2B696}" type="pres">
      <dgm:prSet presAssocID="{C03FD971-7D82-4B69-8C68-EAF48D43C45B}" presName="horz2" presStyleCnt="0"/>
      <dgm:spPr/>
    </dgm:pt>
    <dgm:pt modelId="{7258DCE9-5778-4E0A-A09C-7D4B853544B6}" type="pres">
      <dgm:prSet presAssocID="{C03FD971-7D82-4B69-8C68-EAF48D43C45B}" presName="horzSpace2" presStyleCnt="0"/>
      <dgm:spPr/>
    </dgm:pt>
    <dgm:pt modelId="{5F002B62-727D-48A9-94C3-17DFAD9730EA}" type="pres">
      <dgm:prSet presAssocID="{C03FD971-7D82-4B69-8C68-EAF48D43C45B}" presName="tx2" presStyleLbl="revTx" presStyleIdx="7" presStyleCnt="10"/>
      <dgm:spPr/>
      <dgm:t>
        <a:bodyPr/>
        <a:lstStyle/>
        <a:p>
          <a:endParaRPr lang="en-US"/>
        </a:p>
      </dgm:t>
    </dgm:pt>
    <dgm:pt modelId="{326B4F48-F281-4686-9245-DB99FF1D61D5}" type="pres">
      <dgm:prSet presAssocID="{C03FD971-7D82-4B69-8C68-EAF48D43C45B}" presName="vert2" presStyleCnt="0"/>
      <dgm:spPr/>
    </dgm:pt>
    <dgm:pt modelId="{9F908BD5-6438-4550-9C41-33B67E72A33E}" type="pres">
      <dgm:prSet presAssocID="{C03FD971-7D82-4B69-8C68-EAF48D43C45B}" presName="thinLine2b" presStyleLbl="callout" presStyleIdx="6" presStyleCnt="9"/>
      <dgm:spPr/>
    </dgm:pt>
    <dgm:pt modelId="{BF152983-B11C-4026-B794-D73D34CA4BB0}" type="pres">
      <dgm:prSet presAssocID="{C03FD971-7D82-4B69-8C68-EAF48D43C45B}" presName="vertSpace2b" presStyleCnt="0"/>
      <dgm:spPr/>
    </dgm:pt>
    <dgm:pt modelId="{A8E57BCD-0F7A-444E-8528-640A25072623}" type="pres">
      <dgm:prSet presAssocID="{71F230B4-E2F7-4D83-8A6C-794AA8DCBE91}" presName="horz2" presStyleCnt="0"/>
      <dgm:spPr/>
    </dgm:pt>
    <dgm:pt modelId="{421738A3-8C1E-4395-AD0A-A5D82A92B97A}" type="pres">
      <dgm:prSet presAssocID="{71F230B4-E2F7-4D83-8A6C-794AA8DCBE91}" presName="horzSpace2" presStyleCnt="0"/>
      <dgm:spPr/>
    </dgm:pt>
    <dgm:pt modelId="{5574C7AA-4201-4942-98CE-ABFDC801FACC}" type="pres">
      <dgm:prSet presAssocID="{71F230B4-E2F7-4D83-8A6C-794AA8DCBE91}" presName="tx2" presStyleLbl="revTx" presStyleIdx="8" presStyleCnt="10"/>
      <dgm:spPr/>
      <dgm:t>
        <a:bodyPr/>
        <a:lstStyle/>
        <a:p>
          <a:endParaRPr lang="en-US"/>
        </a:p>
      </dgm:t>
    </dgm:pt>
    <dgm:pt modelId="{7E2561FD-FCB8-4375-A018-C0DF5C8ED462}" type="pres">
      <dgm:prSet presAssocID="{71F230B4-E2F7-4D83-8A6C-794AA8DCBE91}" presName="vert2" presStyleCnt="0"/>
      <dgm:spPr/>
    </dgm:pt>
    <dgm:pt modelId="{C1B40B02-832F-411F-91AD-DA15AC48E140}" type="pres">
      <dgm:prSet presAssocID="{71F230B4-E2F7-4D83-8A6C-794AA8DCBE91}" presName="thinLine2b" presStyleLbl="callout" presStyleIdx="7" presStyleCnt="9"/>
      <dgm:spPr/>
    </dgm:pt>
    <dgm:pt modelId="{39B4D031-E46A-4447-9E27-DCD4CC2C6368}" type="pres">
      <dgm:prSet presAssocID="{71F230B4-E2F7-4D83-8A6C-794AA8DCBE91}" presName="vertSpace2b" presStyleCnt="0"/>
      <dgm:spPr/>
    </dgm:pt>
    <dgm:pt modelId="{6E1DD70D-7BF5-4BC9-BC09-65648E5E3745}" type="pres">
      <dgm:prSet presAssocID="{CC90E884-5835-4D88-8A29-98006B75410B}" presName="horz2" presStyleCnt="0"/>
      <dgm:spPr/>
    </dgm:pt>
    <dgm:pt modelId="{264C2A63-D3CA-4E18-BDA2-98F748D53F7F}" type="pres">
      <dgm:prSet presAssocID="{CC90E884-5835-4D88-8A29-98006B75410B}" presName="horzSpace2" presStyleCnt="0"/>
      <dgm:spPr/>
    </dgm:pt>
    <dgm:pt modelId="{9375BBC1-6910-4A2C-8721-20A64DA8876F}" type="pres">
      <dgm:prSet presAssocID="{CC90E884-5835-4D88-8A29-98006B75410B}" presName="tx2" presStyleLbl="revTx" presStyleIdx="9" presStyleCnt="10"/>
      <dgm:spPr/>
      <dgm:t>
        <a:bodyPr/>
        <a:lstStyle/>
        <a:p>
          <a:endParaRPr lang="en-US"/>
        </a:p>
      </dgm:t>
    </dgm:pt>
    <dgm:pt modelId="{41D36168-C918-44F8-BC55-033CE7E1BA76}" type="pres">
      <dgm:prSet presAssocID="{CC90E884-5835-4D88-8A29-98006B75410B}" presName="vert2" presStyleCnt="0"/>
      <dgm:spPr/>
    </dgm:pt>
    <dgm:pt modelId="{E014D0F0-8EE9-401E-B00A-E72FC101DA11}" type="pres">
      <dgm:prSet presAssocID="{CC90E884-5835-4D88-8A29-98006B75410B}" presName="thinLine2b" presStyleLbl="callout" presStyleIdx="8" presStyleCnt="9"/>
      <dgm:spPr/>
    </dgm:pt>
    <dgm:pt modelId="{003BE64F-403B-4E3B-AADB-39B73D642C55}" type="pres">
      <dgm:prSet presAssocID="{CC90E884-5835-4D88-8A29-98006B75410B}" presName="vertSpace2b" presStyleCnt="0"/>
      <dgm:spPr/>
    </dgm:pt>
  </dgm:ptLst>
  <dgm:cxnLst>
    <dgm:cxn modelId="{0C0529A7-9F20-41FA-BB2D-406399AD7CE3}" srcId="{AA2EC879-B6D8-42C6-BCA8-36013C229B8F}" destId="{CC90E884-5835-4D88-8A29-98006B75410B}" srcOrd="8" destOrd="0" parTransId="{30ED661D-ECEB-4025-AEB8-3609C27636C0}" sibTransId="{4AF40CE4-9D9C-4831-9656-A5B1C3A58E78}"/>
    <dgm:cxn modelId="{DEDA46F7-32AE-46FF-B368-CCBD0977BAD8}" srcId="{AA2EC879-B6D8-42C6-BCA8-36013C229B8F}" destId="{16C16080-8DBA-46AF-AF3F-E6DE0E809A18}" srcOrd="1" destOrd="0" parTransId="{3569F166-67E8-427E-A708-37B924D876C9}" sibTransId="{15E4BFD1-67A4-4322-A424-942326D713BA}"/>
    <dgm:cxn modelId="{0F604CFE-0234-498E-8CFA-DED32B7C7CD4}" srcId="{AA2EC879-B6D8-42C6-BCA8-36013C229B8F}" destId="{18BD0377-3A27-4080-A4E4-BECA40AE0BC6}" srcOrd="2" destOrd="0" parTransId="{5E31A288-3243-4093-9BD6-CF6C09A2C048}" sibTransId="{0BE95596-369C-4BC6-87B7-7F70F905A45B}"/>
    <dgm:cxn modelId="{B4805DFE-A6AF-424C-8BFB-D815FBC66ACF}" type="presOf" srcId="{D329284C-9CF9-4456-91ED-68E72203D320}" destId="{DFB13D22-DC65-4B4F-931A-B9A7F75BCA3F}" srcOrd="0" destOrd="0" presId="urn:microsoft.com/office/officeart/2008/layout/LinedList"/>
    <dgm:cxn modelId="{A2F1AF4D-847A-4315-85DA-17D6AD596F62}" type="presOf" srcId="{71F230B4-E2F7-4D83-8A6C-794AA8DCBE91}" destId="{5574C7AA-4201-4942-98CE-ABFDC801FACC}" srcOrd="0" destOrd="0" presId="urn:microsoft.com/office/officeart/2008/layout/LinedList"/>
    <dgm:cxn modelId="{4FC167A9-1A18-49CC-88FC-DF89FCD71A23}" type="presOf" srcId="{8199C722-F1BA-4855-8518-586A353761EA}" destId="{5CBEF2BF-8596-466C-B4F5-69D9D8D7A8A2}" srcOrd="0" destOrd="0" presId="urn:microsoft.com/office/officeart/2008/layout/LinedList"/>
    <dgm:cxn modelId="{8C384FA5-F721-4CBF-9BD0-89643728E49C}" type="presOf" srcId="{18BD0377-3A27-4080-A4E4-BECA40AE0BC6}" destId="{2072276E-E59C-452E-9921-F7232C8AA5BC}" srcOrd="0" destOrd="0" presId="urn:microsoft.com/office/officeart/2008/layout/LinedList"/>
    <dgm:cxn modelId="{72D66559-6125-4812-AB0C-D55698FA73FC}" type="presOf" srcId="{4BF0E31A-45C7-4B77-ADCD-6E7FC9009D1C}" destId="{B3F8D527-DEB1-46B2-854A-DF213844EF5D}" srcOrd="0" destOrd="0" presId="urn:microsoft.com/office/officeart/2008/layout/LinedList"/>
    <dgm:cxn modelId="{923AAF30-5ECB-4959-BAEE-0075DE6CE65F}" type="presOf" srcId="{EFECCDE5-92A6-48BC-949F-A3C7401451F7}" destId="{AB3E97DB-636F-4E38-A349-02D0FACDA18F}" srcOrd="0" destOrd="0" presId="urn:microsoft.com/office/officeart/2008/layout/LinedList"/>
    <dgm:cxn modelId="{436213B9-08CB-4D0E-B62B-B14B95D0F322}" srcId="{AA2EC879-B6D8-42C6-BCA8-36013C229B8F}" destId="{D329284C-9CF9-4456-91ED-68E72203D320}" srcOrd="4" destOrd="0" parTransId="{A23D101C-9987-4161-8D2F-41CAA8738997}" sibTransId="{5D017CC2-61F7-4282-8D7C-451288256F35}"/>
    <dgm:cxn modelId="{A8CB6149-7AAC-411D-A29E-641D0AB1E42F}" type="presOf" srcId="{CC90E884-5835-4D88-8A29-98006B75410B}" destId="{9375BBC1-6910-4A2C-8721-20A64DA8876F}" srcOrd="0" destOrd="0" presId="urn:microsoft.com/office/officeart/2008/layout/LinedList"/>
    <dgm:cxn modelId="{804CC03E-0D15-4B3C-862E-379CD2E080F8}" type="presOf" srcId="{C03FD971-7D82-4B69-8C68-EAF48D43C45B}" destId="{5F002B62-727D-48A9-94C3-17DFAD9730EA}" srcOrd="0" destOrd="0" presId="urn:microsoft.com/office/officeart/2008/layout/LinedList"/>
    <dgm:cxn modelId="{8B46F441-3208-4C38-9C38-9A238BE3F309}" srcId="{8199C722-F1BA-4855-8518-586A353761EA}" destId="{AA2EC879-B6D8-42C6-BCA8-36013C229B8F}" srcOrd="0" destOrd="0" parTransId="{B7DF6096-0EFB-4F16-A993-EC2D96DBF683}" sibTransId="{964827A2-7051-4CAE-BEAF-08FA443C01EB}"/>
    <dgm:cxn modelId="{BBA4D7AD-17CE-4675-AAA8-9CA08700C584}" srcId="{AA2EC879-B6D8-42C6-BCA8-36013C229B8F}" destId="{71F230B4-E2F7-4D83-8A6C-794AA8DCBE91}" srcOrd="7" destOrd="0" parTransId="{BEB4B568-DEB0-4694-B351-A91124561AE4}" sibTransId="{82CF5916-AB36-4F34-8F5B-425F5ECD0C51}"/>
    <dgm:cxn modelId="{4CC08130-1FE8-4024-B724-62D112266755}" srcId="{AA2EC879-B6D8-42C6-BCA8-36013C229B8F}" destId="{C03FD971-7D82-4B69-8C68-EAF48D43C45B}" srcOrd="6" destOrd="0" parTransId="{53442162-E439-4C27-8CEF-A50ADBC64E59}" sibTransId="{07EF8CB1-79CC-4BDC-BE45-F19857EBE563}"/>
    <dgm:cxn modelId="{AA0B3C6C-1467-4874-BC8D-A01F1D269523}" srcId="{AA2EC879-B6D8-42C6-BCA8-36013C229B8F}" destId="{44DC0FEA-0123-44B6-A620-67DB6B415883}" srcOrd="5" destOrd="0" parTransId="{81827BBF-6C40-4DA2-889C-A51251B5E583}" sibTransId="{51E24EA9-722E-4848-826B-F9A682B9697C}"/>
    <dgm:cxn modelId="{0520E1CC-B300-4F4A-8D0E-063763A0ACD3}" type="presOf" srcId="{44DC0FEA-0123-44B6-A620-67DB6B415883}" destId="{90103275-BE31-4DEB-9CC2-2F519B6A682B}" srcOrd="0" destOrd="0" presId="urn:microsoft.com/office/officeart/2008/layout/LinedList"/>
    <dgm:cxn modelId="{3406E119-B09A-4AC2-8961-6F34891C7C3D}" srcId="{AA2EC879-B6D8-42C6-BCA8-36013C229B8F}" destId="{EFECCDE5-92A6-48BC-949F-A3C7401451F7}" srcOrd="3" destOrd="0" parTransId="{BFE0C5F9-1AB2-43BC-AE4C-3AB8F5ECC6C2}" sibTransId="{CD8FB06B-ABED-4D81-907F-D94E34260FBB}"/>
    <dgm:cxn modelId="{6605046A-6ACE-4E0D-9A12-C1A075299ED1}" type="presOf" srcId="{AA2EC879-B6D8-42C6-BCA8-36013C229B8F}" destId="{070F0295-4535-4F8A-9547-81C46647BF2D}" srcOrd="0" destOrd="0" presId="urn:microsoft.com/office/officeart/2008/layout/LinedList"/>
    <dgm:cxn modelId="{6DDEFD68-C21B-4FFD-AFD0-339AAED8B375}" srcId="{AA2EC879-B6D8-42C6-BCA8-36013C229B8F}" destId="{4BF0E31A-45C7-4B77-ADCD-6E7FC9009D1C}" srcOrd="0" destOrd="0" parTransId="{F112FD44-7B07-43BB-8E0D-38022B9F5119}" sibTransId="{4FBDD469-8B0A-412B-9DAD-CB1452F668A1}"/>
    <dgm:cxn modelId="{19B0261C-62FC-4167-9D9A-B77A2F4189A1}" type="presOf" srcId="{16C16080-8DBA-46AF-AF3F-E6DE0E809A18}" destId="{207163FB-BD26-4334-ABEA-81BD744C12F6}" srcOrd="0" destOrd="0" presId="urn:microsoft.com/office/officeart/2008/layout/LinedList"/>
    <dgm:cxn modelId="{5230E981-8334-4314-AF6C-8B694F241E22}" type="presParOf" srcId="{5CBEF2BF-8596-466C-B4F5-69D9D8D7A8A2}" destId="{8E302876-6E7E-4ADB-8578-3E54C6D60296}" srcOrd="0" destOrd="0" presId="urn:microsoft.com/office/officeart/2008/layout/LinedList"/>
    <dgm:cxn modelId="{33EB6AFE-C768-4BFA-B942-47609665E60F}" type="presParOf" srcId="{5CBEF2BF-8596-466C-B4F5-69D9D8D7A8A2}" destId="{3379AE07-F7FF-493B-BB7F-9068F3B033E0}" srcOrd="1" destOrd="0" presId="urn:microsoft.com/office/officeart/2008/layout/LinedList"/>
    <dgm:cxn modelId="{F5A1683F-D87E-4E36-AAA6-5F5E700C3AE4}" type="presParOf" srcId="{3379AE07-F7FF-493B-BB7F-9068F3B033E0}" destId="{070F0295-4535-4F8A-9547-81C46647BF2D}" srcOrd="0" destOrd="0" presId="urn:microsoft.com/office/officeart/2008/layout/LinedList"/>
    <dgm:cxn modelId="{4BEC09F7-F786-4C98-BE3C-8848AC9AF4E5}" type="presParOf" srcId="{3379AE07-F7FF-493B-BB7F-9068F3B033E0}" destId="{BAD4AD22-46F5-4C46-92A8-B1EBD374C179}" srcOrd="1" destOrd="0" presId="urn:microsoft.com/office/officeart/2008/layout/LinedList"/>
    <dgm:cxn modelId="{F6281061-F4A0-4D9B-BD6E-00B3FC06C4B2}" type="presParOf" srcId="{BAD4AD22-46F5-4C46-92A8-B1EBD374C179}" destId="{DB5A8365-CBA6-4E50-98A9-24C0DBEF99D0}" srcOrd="0" destOrd="0" presId="urn:microsoft.com/office/officeart/2008/layout/LinedList"/>
    <dgm:cxn modelId="{9585BDCD-768A-494E-8C7F-E75C8FBA61C2}" type="presParOf" srcId="{BAD4AD22-46F5-4C46-92A8-B1EBD374C179}" destId="{35676231-EBF9-4077-AB55-00E565985A6C}" srcOrd="1" destOrd="0" presId="urn:microsoft.com/office/officeart/2008/layout/LinedList"/>
    <dgm:cxn modelId="{63480822-97B4-4788-B933-F9F76F035C91}" type="presParOf" srcId="{35676231-EBF9-4077-AB55-00E565985A6C}" destId="{228FF98D-E69B-448C-B24C-B4C86E3082D4}" srcOrd="0" destOrd="0" presId="urn:microsoft.com/office/officeart/2008/layout/LinedList"/>
    <dgm:cxn modelId="{1358091F-99EA-49F5-81D5-836F9629C85B}" type="presParOf" srcId="{35676231-EBF9-4077-AB55-00E565985A6C}" destId="{B3F8D527-DEB1-46B2-854A-DF213844EF5D}" srcOrd="1" destOrd="0" presId="urn:microsoft.com/office/officeart/2008/layout/LinedList"/>
    <dgm:cxn modelId="{CD800579-F929-406D-A799-F61496F69DD7}" type="presParOf" srcId="{35676231-EBF9-4077-AB55-00E565985A6C}" destId="{66060CCB-070A-419C-8B02-9E5B4E9CA5C8}" srcOrd="2" destOrd="0" presId="urn:microsoft.com/office/officeart/2008/layout/LinedList"/>
    <dgm:cxn modelId="{A341A348-33CD-463F-8554-8068CEF12BAE}" type="presParOf" srcId="{BAD4AD22-46F5-4C46-92A8-B1EBD374C179}" destId="{1C12CD32-CCAC-445D-AC57-441C42A09F1D}" srcOrd="2" destOrd="0" presId="urn:microsoft.com/office/officeart/2008/layout/LinedList"/>
    <dgm:cxn modelId="{95BFDC57-333F-4E33-B6E1-D563E48E6FFD}" type="presParOf" srcId="{BAD4AD22-46F5-4C46-92A8-B1EBD374C179}" destId="{70C193D2-FD7B-4C62-8AA6-BE2024A98398}" srcOrd="3" destOrd="0" presId="urn:microsoft.com/office/officeart/2008/layout/LinedList"/>
    <dgm:cxn modelId="{8C91ACC4-E31E-4C7B-9A27-837B5733499B}" type="presParOf" srcId="{BAD4AD22-46F5-4C46-92A8-B1EBD374C179}" destId="{37726333-71EA-44C1-9D19-32105BE60150}" srcOrd="4" destOrd="0" presId="urn:microsoft.com/office/officeart/2008/layout/LinedList"/>
    <dgm:cxn modelId="{733CB014-EE5B-4C20-A9DE-123B1F58DC4B}" type="presParOf" srcId="{37726333-71EA-44C1-9D19-32105BE60150}" destId="{669B045F-C6A9-4609-9102-6EA305AD4496}" srcOrd="0" destOrd="0" presId="urn:microsoft.com/office/officeart/2008/layout/LinedList"/>
    <dgm:cxn modelId="{D3C5E3EE-FCC8-4B1F-80B8-325604DFC1BA}" type="presParOf" srcId="{37726333-71EA-44C1-9D19-32105BE60150}" destId="{207163FB-BD26-4334-ABEA-81BD744C12F6}" srcOrd="1" destOrd="0" presId="urn:microsoft.com/office/officeart/2008/layout/LinedList"/>
    <dgm:cxn modelId="{536EF7E6-85DD-40C5-BAC7-2725BE72CF0A}" type="presParOf" srcId="{37726333-71EA-44C1-9D19-32105BE60150}" destId="{38DFBA0D-2008-41C8-9044-63124CF0581C}" srcOrd="2" destOrd="0" presId="urn:microsoft.com/office/officeart/2008/layout/LinedList"/>
    <dgm:cxn modelId="{89137F49-0699-4AEA-83A4-B801571805F3}" type="presParOf" srcId="{BAD4AD22-46F5-4C46-92A8-B1EBD374C179}" destId="{54CCF92F-FDCE-4FF9-9DC7-A26333B9A26A}" srcOrd="5" destOrd="0" presId="urn:microsoft.com/office/officeart/2008/layout/LinedList"/>
    <dgm:cxn modelId="{7B0784BE-662E-4C0B-B4E2-A5F794FFD3D9}" type="presParOf" srcId="{BAD4AD22-46F5-4C46-92A8-B1EBD374C179}" destId="{0209FD56-B38D-4A42-9B6B-623C48E9E5CF}" srcOrd="6" destOrd="0" presId="urn:microsoft.com/office/officeart/2008/layout/LinedList"/>
    <dgm:cxn modelId="{B55B9EEF-B981-488C-B3B8-8542ACA80A63}" type="presParOf" srcId="{BAD4AD22-46F5-4C46-92A8-B1EBD374C179}" destId="{99F4171C-2C7D-4BFF-87A0-E0DC463932DD}" srcOrd="7" destOrd="0" presId="urn:microsoft.com/office/officeart/2008/layout/LinedList"/>
    <dgm:cxn modelId="{F794265A-FEFF-4034-BB26-FCDF5C3C361F}" type="presParOf" srcId="{99F4171C-2C7D-4BFF-87A0-E0DC463932DD}" destId="{458201AC-DFE5-4FF8-A811-8C000E386118}" srcOrd="0" destOrd="0" presId="urn:microsoft.com/office/officeart/2008/layout/LinedList"/>
    <dgm:cxn modelId="{4FF2863A-9B80-4283-B743-6368AF517AE3}" type="presParOf" srcId="{99F4171C-2C7D-4BFF-87A0-E0DC463932DD}" destId="{2072276E-E59C-452E-9921-F7232C8AA5BC}" srcOrd="1" destOrd="0" presId="urn:microsoft.com/office/officeart/2008/layout/LinedList"/>
    <dgm:cxn modelId="{7DDB4BD0-3599-4357-B376-A6F093B3F0DE}" type="presParOf" srcId="{99F4171C-2C7D-4BFF-87A0-E0DC463932DD}" destId="{1D0FA7EE-EB76-4378-9A25-52E3564DE8F4}" srcOrd="2" destOrd="0" presId="urn:microsoft.com/office/officeart/2008/layout/LinedList"/>
    <dgm:cxn modelId="{0779C5C1-21A4-4609-92F2-AC6664083204}" type="presParOf" srcId="{BAD4AD22-46F5-4C46-92A8-B1EBD374C179}" destId="{A4BEEBBD-AD2B-4821-A41E-3101E65C2653}" srcOrd="8" destOrd="0" presId="urn:microsoft.com/office/officeart/2008/layout/LinedList"/>
    <dgm:cxn modelId="{94E1D5A7-621F-462C-8F56-D9A460EAD991}" type="presParOf" srcId="{BAD4AD22-46F5-4C46-92A8-B1EBD374C179}" destId="{7D8BFCD8-9612-4F2E-9971-503EE79B3600}" srcOrd="9" destOrd="0" presId="urn:microsoft.com/office/officeart/2008/layout/LinedList"/>
    <dgm:cxn modelId="{8E510139-9396-4780-8FB9-56778EDA88DA}" type="presParOf" srcId="{BAD4AD22-46F5-4C46-92A8-B1EBD374C179}" destId="{AA07A089-E9B8-4363-B2A1-D2912B6D6119}" srcOrd="10" destOrd="0" presId="urn:microsoft.com/office/officeart/2008/layout/LinedList"/>
    <dgm:cxn modelId="{F836B136-7C12-4AB9-9FEC-523E6FCB3945}" type="presParOf" srcId="{AA07A089-E9B8-4363-B2A1-D2912B6D6119}" destId="{2C804D13-846B-4E5A-8952-367C7416449B}" srcOrd="0" destOrd="0" presId="urn:microsoft.com/office/officeart/2008/layout/LinedList"/>
    <dgm:cxn modelId="{BD6F99DF-8164-45AF-A93E-AC494EEFAAC8}" type="presParOf" srcId="{AA07A089-E9B8-4363-B2A1-D2912B6D6119}" destId="{AB3E97DB-636F-4E38-A349-02D0FACDA18F}" srcOrd="1" destOrd="0" presId="urn:microsoft.com/office/officeart/2008/layout/LinedList"/>
    <dgm:cxn modelId="{CD4278AA-06E2-4AF9-9073-A28911F383C7}" type="presParOf" srcId="{AA07A089-E9B8-4363-B2A1-D2912B6D6119}" destId="{AE8F79F5-E8E1-4ABC-BF51-FA6EBD4A9B9D}" srcOrd="2" destOrd="0" presId="urn:microsoft.com/office/officeart/2008/layout/LinedList"/>
    <dgm:cxn modelId="{71A59AD2-C3D3-4B69-8E35-C990DC591D95}" type="presParOf" srcId="{BAD4AD22-46F5-4C46-92A8-B1EBD374C179}" destId="{B74EF77E-1F00-493F-A9BE-C77A977DA853}" srcOrd="11" destOrd="0" presId="urn:microsoft.com/office/officeart/2008/layout/LinedList"/>
    <dgm:cxn modelId="{39CD2C61-301D-41E4-92E9-F398604822A1}" type="presParOf" srcId="{BAD4AD22-46F5-4C46-92A8-B1EBD374C179}" destId="{4C237C0A-8D6B-434C-AD3F-97CF68CEBCB6}" srcOrd="12" destOrd="0" presId="urn:microsoft.com/office/officeart/2008/layout/LinedList"/>
    <dgm:cxn modelId="{BA63DA0A-23B1-48F0-90E1-251EF733E12D}" type="presParOf" srcId="{BAD4AD22-46F5-4C46-92A8-B1EBD374C179}" destId="{78D8E275-5820-4817-B02A-5F87F5A44792}" srcOrd="13" destOrd="0" presId="urn:microsoft.com/office/officeart/2008/layout/LinedList"/>
    <dgm:cxn modelId="{5C0094E3-5185-4FFD-8F77-DB4B4B81400F}" type="presParOf" srcId="{78D8E275-5820-4817-B02A-5F87F5A44792}" destId="{1B0D38D7-7346-4813-9ECE-2E85EF69E745}" srcOrd="0" destOrd="0" presId="urn:microsoft.com/office/officeart/2008/layout/LinedList"/>
    <dgm:cxn modelId="{29F07F87-0D28-4AA4-B71B-93A978E00B9C}" type="presParOf" srcId="{78D8E275-5820-4817-B02A-5F87F5A44792}" destId="{DFB13D22-DC65-4B4F-931A-B9A7F75BCA3F}" srcOrd="1" destOrd="0" presId="urn:microsoft.com/office/officeart/2008/layout/LinedList"/>
    <dgm:cxn modelId="{5FEDE6F9-B6A7-407B-98A0-4FFE33794D74}" type="presParOf" srcId="{78D8E275-5820-4817-B02A-5F87F5A44792}" destId="{3B4AA935-5247-4949-BF30-5069C73E78D2}" srcOrd="2" destOrd="0" presId="urn:microsoft.com/office/officeart/2008/layout/LinedList"/>
    <dgm:cxn modelId="{6F7E05D6-22B5-412D-985A-37AE4619636F}" type="presParOf" srcId="{BAD4AD22-46F5-4C46-92A8-B1EBD374C179}" destId="{696D1AB6-35F9-4E78-B961-EE5A4C50816A}" srcOrd="14" destOrd="0" presId="urn:microsoft.com/office/officeart/2008/layout/LinedList"/>
    <dgm:cxn modelId="{5C6C005A-F0A2-4626-B6E8-03F7BF8EBFA3}" type="presParOf" srcId="{BAD4AD22-46F5-4C46-92A8-B1EBD374C179}" destId="{52E16F50-C9EC-4BFB-869C-5729927BB1E8}" srcOrd="15" destOrd="0" presId="urn:microsoft.com/office/officeart/2008/layout/LinedList"/>
    <dgm:cxn modelId="{40314D24-69D8-4772-BA9C-A17AD88E8C64}" type="presParOf" srcId="{BAD4AD22-46F5-4C46-92A8-B1EBD374C179}" destId="{ADC507C4-C97C-422D-93A5-8A3878BD1A2E}" srcOrd="16" destOrd="0" presId="urn:microsoft.com/office/officeart/2008/layout/LinedList"/>
    <dgm:cxn modelId="{CAA36A5E-3C95-430C-9FA2-5A9851D117AF}" type="presParOf" srcId="{ADC507C4-C97C-422D-93A5-8A3878BD1A2E}" destId="{21375937-5CD8-4D1A-914E-19DF07E161DE}" srcOrd="0" destOrd="0" presId="urn:microsoft.com/office/officeart/2008/layout/LinedList"/>
    <dgm:cxn modelId="{D0F5A97E-4E4A-4317-9E79-9125FC8F0294}" type="presParOf" srcId="{ADC507C4-C97C-422D-93A5-8A3878BD1A2E}" destId="{90103275-BE31-4DEB-9CC2-2F519B6A682B}" srcOrd="1" destOrd="0" presId="urn:microsoft.com/office/officeart/2008/layout/LinedList"/>
    <dgm:cxn modelId="{29D7980B-41D6-4145-9C72-8D304D6105C4}" type="presParOf" srcId="{ADC507C4-C97C-422D-93A5-8A3878BD1A2E}" destId="{1A005E71-7578-448B-A616-2EAE3049867D}" srcOrd="2" destOrd="0" presId="urn:microsoft.com/office/officeart/2008/layout/LinedList"/>
    <dgm:cxn modelId="{1A1F22EB-B24D-4E9C-B031-7A9EC58D00D7}" type="presParOf" srcId="{BAD4AD22-46F5-4C46-92A8-B1EBD374C179}" destId="{B33A2131-69F7-4D5A-A2F7-449BC9601767}" srcOrd="17" destOrd="0" presId="urn:microsoft.com/office/officeart/2008/layout/LinedList"/>
    <dgm:cxn modelId="{A251BB4A-4EB8-411D-AD27-D72D21E994B9}" type="presParOf" srcId="{BAD4AD22-46F5-4C46-92A8-B1EBD374C179}" destId="{A592428A-0205-40FB-BFE4-6E20A5507AAD}" srcOrd="18" destOrd="0" presId="urn:microsoft.com/office/officeart/2008/layout/LinedList"/>
    <dgm:cxn modelId="{78E76AC4-A49D-4416-9BB7-C3607DDC2BE2}" type="presParOf" srcId="{BAD4AD22-46F5-4C46-92A8-B1EBD374C179}" destId="{5DC52914-CD7C-4D65-BE32-F34112C2B696}" srcOrd="19" destOrd="0" presId="urn:microsoft.com/office/officeart/2008/layout/LinedList"/>
    <dgm:cxn modelId="{F06369C2-CDA8-42F8-B6EC-AE2B03A2CED5}" type="presParOf" srcId="{5DC52914-CD7C-4D65-BE32-F34112C2B696}" destId="{7258DCE9-5778-4E0A-A09C-7D4B853544B6}" srcOrd="0" destOrd="0" presId="urn:microsoft.com/office/officeart/2008/layout/LinedList"/>
    <dgm:cxn modelId="{63083427-5BA7-438B-A487-5EC36CF1583D}" type="presParOf" srcId="{5DC52914-CD7C-4D65-BE32-F34112C2B696}" destId="{5F002B62-727D-48A9-94C3-17DFAD9730EA}" srcOrd="1" destOrd="0" presId="urn:microsoft.com/office/officeart/2008/layout/LinedList"/>
    <dgm:cxn modelId="{69416E84-9C9B-4D75-B765-CE308632FF29}" type="presParOf" srcId="{5DC52914-CD7C-4D65-BE32-F34112C2B696}" destId="{326B4F48-F281-4686-9245-DB99FF1D61D5}" srcOrd="2" destOrd="0" presId="urn:microsoft.com/office/officeart/2008/layout/LinedList"/>
    <dgm:cxn modelId="{00FC3D15-8D97-4469-8967-1AA0C0374283}" type="presParOf" srcId="{BAD4AD22-46F5-4C46-92A8-B1EBD374C179}" destId="{9F908BD5-6438-4550-9C41-33B67E72A33E}" srcOrd="20" destOrd="0" presId="urn:microsoft.com/office/officeart/2008/layout/LinedList"/>
    <dgm:cxn modelId="{ED8609F2-49EA-4E25-9314-B1711A740C73}" type="presParOf" srcId="{BAD4AD22-46F5-4C46-92A8-B1EBD374C179}" destId="{BF152983-B11C-4026-B794-D73D34CA4BB0}" srcOrd="21" destOrd="0" presId="urn:microsoft.com/office/officeart/2008/layout/LinedList"/>
    <dgm:cxn modelId="{3E9D9157-7230-4EDE-9BAC-809279C65B6C}" type="presParOf" srcId="{BAD4AD22-46F5-4C46-92A8-B1EBD374C179}" destId="{A8E57BCD-0F7A-444E-8528-640A25072623}" srcOrd="22" destOrd="0" presId="urn:microsoft.com/office/officeart/2008/layout/LinedList"/>
    <dgm:cxn modelId="{95389FC8-2BD1-4B89-8814-8FDC92F533CC}" type="presParOf" srcId="{A8E57BCD-0F7A-444E-8528-640A25072623}" destId="{421738A3-8C1E-4395-AD0A-A5D82A92B97A}" srcOrd="0" destOrd="0" presId="urn:microsoft.com/office/officeart/2008/layout/LinedList"/>
    <dgm:cxn modelId="{687B9476-5DAC-4AE7-A647-20E3818BCEC5}" type="presParOf" srcId="{A8E57BCD-0F7A-444E-8528-640A25072623}" destId="{5574C7AA-4201-4942-98CE-ABFDC801FACC}" srcOrd="1" destOrd="0" presId="urn:microsoft.com/office/officeart/2008/layout/LinedList"/>
    <dgm:cxn modelId="{287E6319-B523-4FDC-A5A3-B23C36860650}" type="presParOf" srcId="{A8E57BCD-0F7A-444E-8528-640A25072623}" destId="{7E2561FD-FCB8-4375-A018-C0DF5C8ED462}" srcOrd="2" destOrd="0" presId="urn:microsoft.com/office/officeart/2008/layout/LinedList"/>
    <dgm:cxn modelId="{47E42910-01DE-4E5B-8BBD-572EAD761808}" type="presParOf" srcId="{BAD4AD22-46F5-4C46-92A8-B1EBD374C179}" destId="{C1B40B02-832F-411F-91AD-DA15AC48E140}" srcOrd="23" destOrd="0" presId="urn:microsoft.com/office/officeart/2008/layout/LinedList"/>
    <dgm:cxn modelId="{E44CF675-6696-4B96-B90E-DDD5FF3C543A}" type="presParOf" srcId="{BAD4AD22-46F5-4C46-92A8-B1EBD374C179}" destId="{39B4D031-E46A-4447-9E27-DCD4CC2C6368}" srcOrd="24" destOrd="0" presId="urn:microsoft.com/office/officeart/2008/layout/LinedList"/>
    <dgm:cxn modelId="{92AAC0E9-4D7A-4DEB-8078-6E155B791385}" type="presParOf" srcId="{BAD4AD22-46F5-4C46-92A8-B1EBD374C179}" destId="{6E1DD70D-7BF5-4BC9-BC09-65648E5E3745}" srcOrd="25" destOrd="0" presId="urn:microsoft.com/office/officeart/2008/layout/LinedList"/>
    <dgm:cxn modelId="{1FBF43B3-20FD-4DD0-86FA-636907D3A9A1}" type="presParOf" srcId="{6E1DD70D-7BF5-4BC9-BC09-65648E5E3745}" destId="{264C2A63-D3CA-4E18-BDA2-98F748D53F7F}" srcOrd="0" destOrd="0" presId="urn:microsoft.com/office/officeart/2008/layout/LinedList"/>
    <dgm:cxn modelId="{3499620C-96AB-4E58-838E-E583589B6DAC}" type="presParOf" srcId="{6E1DD70D-7BF5-4BC9-BC09-65648E5E3745}" destId="{9375BBC1-6910-4A2C-8721-20A64DA8876F}" srcOrd="1" destOrd="0" presId="urn:microsoft.com/office/officeart/2008/layout/LinedList"/>
    <dgm:cxn modelId="{9E0C3CB7-F2C2-41CB-8C63-2302AD95B8D7}" type="presParOf" srcId="{6E1DD70D-7BF5-4BC9-BC09-65648E5E3745}" destId="{41D36168-C918-44F8-BC55-033CE7E1BA76}" srcOrd="2" destOrd="0" presId="urn:microsoft.com/office/officeart/2008/layout/LinedList"/>
    <dgm:cxn modelId="{6298ECD6-2251-4127-B6C2-2E123FB31996}" type="presParOf" srcId="{BAD4AD22-46F5-4C46-92A8-B1EBD374C179}" destId="{E014D0F0-8EE9-401E-B00A-E72FC101DA11}" srcOrd="26" destOrd="0" presId="urn:microsoft.com/office/officeart/2008/layout/LinedList"/>
    <dgm:cxn modelId="{B3756481-CAB1-4E17-8762-1BFE85FA71C7}" type="presParOf" srcId="{BAD4AD22-46F5-4C46-92A8-B1EBD374C179}" destId="{003BE64F-403B-4E3B-AADB-39B73D642C55}"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557C0-0AEC-44BF-93F2-D22E63320B4E}">
      <dsp:nvSpPr>
        <dsp:cNvPr id="0" name=""/>
        <dsp:cNvSpPr/>
      </dsp:nvSpPr>
      <dsp:spPr>
        <a:xfrm>
          <a:off x="109299" y="1637"/>
          <a:ext cx="2503437" cy="150206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Free</a:t>
          </a:r>
          <a:endParaRPr lang="en-US" sz="4400" kern="1200" dirty="0"/>
        </a:p>
      </dsp:txBody>
      <dsp:txXfrm>
        <a:off x="109299" y="1637"/>
        <a:ext cx="2503437" cy="1502062"/>
      </dsp:txXfrm>
    </dsp:sp>
    <dsp:sp modelId="{F840E1A3-0730-4F77-B037-CD8F1F200C26}">
      <dsp:nvSpPr>
        <dsp:cNvPr id="0" name=""/>
        <dsp:cNvSpPr/>
      </dsp:nvSpPr>
      <dsp:spPr>
        <a:xfrm>
          <a:off x="2863081" y="1637"/>
          <a:ext cx="2503437" cy="1502062"/>
        </a:xfrm>
        <a:prstGeom prst="rect">
          <a:avLst/>
        </a:prstGeom>
        <a:solidFill>
          <a:schemeClr val="accent3">
            <a:hueOff val="-1145389"/>
            <a:satOff val="-9728"/>
            <a:lumOff val="3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Access</a:t>
          </a:r>
          <a:endParaRPr lang="en-US" sz="4400" kern="1200" dirty="0"/>
        </a:p>
      </dsp:txBody>
      <dsp:txXfrm>
        <a:off x="2863081" y="1637"/>
        <a:ext cx="2503437" cy="1502062"/>
      </dsp:txXfrm>
    </dsp:sp>
    <dsp:sp modelId="{7EA79063-C2FE-424D-90D1-D12BDC8C2576}">
      <dsp:nvSpPr>
        <dsp:cNvPr id="0" name=""/>
        <dsp:cNvSpPr/>
      </dsp:nvSpPr>
      <dsp:spPr>
        <a:xfrm>
          <a:off x="5616862" y="1637"/>
          <a:ext cx="2503437" cy="1502062"/>
        </a:xfrm>
        <a:prstGeom prst="rect">
          <a:avLst/>
        </a:prstGeom>
        <a:solidFill>
          <a:schemeClr val="accent3">
            <a:hueOff val="-2290779"/>
            <a:satOff val="-19457"/>
            <a:lumOff val="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Not Closed</a:t>
          </a:r>
          <a:endParaRPr lang="en-US" sz="4400" kern="1200" dirty="0"/>
        </a:p>
      </dsp:txBody>
      <dsp:txXfrm>
        <a:off x="5616862" y="1637"/>
        <a:ext cx="2503437" cy="1502062"/>
      </dsp:txXfrm>
    </dsp:sp>
    <dsp:sp modelId="{8242578C-6C41-43A9-A07F-D18435306D3F}">
      <dsp:nvSpPr>
        <dsp:cNvPr id="0" name=""/>
        <dsp:cNvSpPr/>
      </dsp:nvSpPr>
      <dsp:spPr>
        <a:xfrm>
          <a:off x="109299" y="1754043"/>
          <a:ext cx="2503437" cy="1502062"/>
        </a:xfrm>
        <a:prstGeom prst="rect">
          <a:avLst/>
        </a:prstGeom>
        <a:solidFill>
          <a:schemeClr val="accent3">
            <a:hueOff val="-3436168"/>
            <a:satOff val="-29185"/>
            <a:lumOff val="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Reuse</a:t>
          </a:r>
          <a:endParaRPr lang="en-US" sz="4400" kern="1200" dirty="0"/>
        </a:p>
      </dsp:txBody>
      <dsp:txXfrm>
        <a:off x="109299" y="1754043"/>
        <a:ext cx="2503437" cy="1502062"/>
      </dsp:txXfrm>
    </dsp:sp>
    <dsp:sp modelId="{FEF3D454-7DB1-4A33-AF06-8BB777AE12A8}">
      <dsp:nvSpPr>
        <dsp:cNvPr id="0" name=""/>
        <dsp:cNvSpPr/>
      </dsp:nvSpPr>
      <dsp:spPr>
        <a:xfrm>
          <a:off x="2863081" y="1754043"/>
          <a:ext cx="2503437" cy="1502062"/>
        </a:xfrm>
        <a:prstGeom prst="rect">
          <a:avLst/>
        </a:prstGeom>
        <a:solidFill>
          <a:schemeClr val="accent3">
            <a:hueOff val="-4581557"/>
            <a:satOff val="-38914"/>
            <a:lumOff val="1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Change</a:t>
          </a:r>
          <a:endParaRPr lang="en-US" sz="4400" kern="1200" dirty="0"/>
        </a:p>
      </dsp:txBody>
      <dsp:txXfrm>
        <a:off x="2863081" y="1754043"/>
        <a:ext cx="2503437" cy="1502062"/>
      </dsp:txXfrm>
    </dsp:sp>
    <dsp:sp modelId="{D5B2BD03-D499-442E-AF10-8A08C5E3F532}">
      <dsp:nvSpPr>
        <dsp:cNvPr id="0" name=""/>
        <dsp:cNvSpPr/>
      </dsp:nvSpPr>
      <dsp:spPr>
        <a:xfrm>
          <a:off x="5616862" y="1754043"/>
          <a:ext cx="2503437" cy="1502062"/>
        </a:xfrm>
        <a:prstGeom prst="rect">
          <a:avLst/>
        </a:prstGeom>
        <a:solidFill>
          <a:schemeClr val="accent3">
            <a:hueOff val="-5726946"/>
            <a:satOff val="-48642"/>
            <a:lumOff val="16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Any Place</a:t>
          </a:r>
          <a:endParaRPr lang="en-US" sz="4400" kern="1200" dirty="0"/>
        </a:p>
      </dsp:txBody>
      <dsp:txXfrm>
        <a:off x="5616862" y="1754043"/>
        <a:ext cx="2503437" cy="1502062"/>
      </dsp:txXfrm>
    </dsp:sp>
    <dsp:sp modelId="{F98BAD7C-DFA7-44FF-B200-0A6984ABE0E1}">
      <dsp:nvSpPr>
        <dsp:cNvPr id="0" name=""/>
        <dsp:cNvSpPr/>
      </dsp:nvSpPr>
      <dsp:spPr>
        <a:xfrm>
          <a:off x="2863081" y="3506450"/>
          <a:ext cx="2503437" cy="1502062"/>
        </a:xfrm>
        <a:prstGeom prst="rect">
          <a:avLst/>
        </a:prstGeom>
        <a:solidFill>
          <a:schemeClr val="accent3">
            <a:hueOff val="-6872335"/>
            <a:satOff val="-58371"/>
            <a:lumOff val="19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For Anyone</a:t>
          </a:r>
          <a:endParaRPr lang="en-US" sz="4400" kern="1200" dirty="0"/>
        </a:p>
      </dsp:txBody>
      <dsp:txXfrm>
        <a:off x="2863081" y="3506450"/>
        <a:ext cx="2503437" cy="1502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8/8/2016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8/8/2016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8/8/2016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8/8/2016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ource.android.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fontScale="90000"/>
          </a:bodyPr>
          <a:lstStyle/>
          <a:p>
            <a:r>
              <a:rPr lang="en-US" dirty="0" smtClean="0"/>
              <a:t>Unit – 1</a:t>
            </a:r>
            <a:br>
              <a:rPr lang="en-US" dirty="0" smtClean="0"/>
            </a:br>
            <a:r>
              <a:rPr lang="en-US" dirty="0" smtClean="0"/>
              <a:t>What is Open Source?</a:t>
            </a:r>
            <a:br>
              <a:rPr lang="en-US" dirty="0" smtClean="0"/>
            </a:br>
            <a:r>
              <a:rPr lang="en-US" dirty="0" smtClean="0"/>
              <a:t>Why Open Source?</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Examples: Open Source</a:t>
            </a:r>
            <a:endParaRPr lang="en-US" dirty="0"/>
          </a:p>
        </p:txBody>
      </p:sp>
      <p:sp>
        <p:nvSpPr>
          <p:cNvPr id="3" name="Content Placeholder 2"/>
          <p:cNvSpPr>
            <a:spLocks noGrp="1"/>
          </p:cNvSpPr>
          <p:nvPr>
            <p:ph idx="1"/>
          </p:nvPr>
        </p:nvSpPr>
        <p:spPr>
          <a:xfrm>
            <a:off x="457200" y="1389888"/>
            <a:ext cx="8229600" cy="5010912"/>
          </a:xfrm>
        </p:spPr>
        <p:txBody>
          <a:bodyPr>
            <a:normAutofit fontScale="85000" lnSpcReduction="20000"/>
          </a:bodyPr>
          <a:lstStyle/>
          <a:p>
            <a:r>
              <a:rPr lang="en-US" dirty="0" smtClean="0"/>
              <a:t>Applications:</a:t>
            </a:r>
          </a:p>
          <a:p>
            <a:pPr lvl="1"/>
            <a:r>
              <a:rPr lang="en-US" dirty="0" smtClean="0"/>
              <a:t>7-Zip</a:t>
            </a:r>
          </a:p>
          <a:p>
            <a:pPr lvl="1"/>
            <a:r>
              <a:rPr lang="en-US" dirty="0" smtClean="0"/>
              <a:t>Mozilla Firefox</a:t>
            </a:r>
          </a:p>
          <a:p>
            <a:pPr lvl="1"/>
            <a:r>
              <a:rPr lang="en-US" dirty="0" smtClean="0"/>
              <a:t>Open Office</a:t>
            </a:r>
          </a:p>
          <a:p>
            <a:endParaRPr lang="en-US" dirty="0" smtClean="0"/>
          </a:p>
          <a:p>
            <a:r>
              <a:rPr lang="en-US" dirty="0" smtClean="0"/>
              <a:t>Operating System:</a:t>
            </a:r>
          </a:p>
          <a:p>
            <a:pPr lvl="1"/>
            <a:r>
              <a:rPr lang="en-US" dirty="0" smtClean="0"/>
              <a:t>Android</a:t>
            </a:r>
          </a:p>
          <a:p>
            <a:pPr lvl="1"/>
            <a:r>
              <a:rPr lang="en-US" dirty="0" smtClean="0"/>
              <a:t>Linux</a:t>
            </a:r>
          </a:p>
          <a:p>
            <a:pPr lvl="1"/>
            <a:r>
              <a:rPr lang="en-US" dirty="0" smtClean="0"/>
              <a:t>FreeBSD</a:t>
            </a:r>
          </a:p>
          <a:p>
            <a:endParaRPr lang="en-US" dirty="0" smtClean="0"/>
          </a:p>
          <a:p>
            <a:r>
              <a:rPr lang="en-US" dirty="0" smtClean="0"/>
              <a:t>Programming Language:</a:t>
            </a:r>
          </a:p>
          <a:p>
            <a:pPr lvl="1"/>
            <a:r>
              <a:rPr lang="en-US" dirty="0" smtClean="0"/>
              <a:t>PHP</a:t>
            </a:r>
          </a:p>
          <a:p>
            <a:pPr lvl="1"/>
            <a:r>
              <a:rPr lang="en-US" dirty="0" smtClean="0"/>
              <a:t>Perl</a:t>
            </a:r>
          </a:p>
          <a:p>
            <a:pPr lvl="1"/>
            <a:r>
              <a:rPr lang="en-US" dirty="0" smtClean="0"/>
              <a:t>Python</a:t>
            </a:r>
          </a:p>
          <a:p>
            <a:pPr lvl="1"/>
            <a:r>
              <a:rPr lang="en-US" dirty="0" smtClean="0"/>
              <a:t>Ruby</a:t>
            </a:r>
            <a:endParaRPr lang="en-US" dirty="0"/>
          </a:p>
        </p:txBody>
      </p:sp>
    </p:spTree>
    <p:extLst>
      <p:ext uri="{BB962C8B-B14F-4D97-AF65-F5344CB8AC3E}">
        <p14:creationId xmlns:p14="http://schemas.microsoft.com/office/powerpoint/2010/main" val="398227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Examples: Open Source Office</a:t>
            </a:r>
            <a:endParaRPr lang="en-US" dirty="0"/>
          </a:p>
        </p:txBody>
      </p:sp>
      <p:sp>
        <p:nvSpPr>
          <p:cNvPr id="3" name="Content Placeholder 2"/>
          <p:cNvSpPr>
            <a:spLocks noGrp="1"/>
          </p:cNvSpPr>
          <p:nvPr>
            <p:ph idx="1"/>
          </p:nvPr>
        </p:nvSpPr>
        <p:spPr>
          <a:xfrm>
            <a:off x="2209800" y="1389888"/>
            <a:ext cx="6477000" cy="5010912"/>
          </a:xfrm>
        </p:spPr>
        <p:txBody>
          <a:bodyPr>
            <a:normAutofit fontScale="70000" lnSpcReduction="20000"/>
          </a:bodyPr>
          <a:lstStyle/>
          <a:p>
            <a:pPr algn="just"/>
            <a:r>
              <a:rPr lang="en-US" sz="3200" dirty="0"/>
              <a:t>Open Office </a:t>
            </a:r>
            <a:r>
              <a:rPr lang="en-US" dirty="0"/>
              <a:t>: Apache OpenOffice is an open-source office productivity software suite with official website OpenOffice.org, launched in 2002  under the Apache </a:t>
            </a:r>
            <a:r>
              <a:rPr lang="en-US" dirty="0" smtClean="0"/>
              <a:t>License</a:t>
            </a:r>
          </a:p>
          <a:p>
            <a:pPr algn="just"/>
            <a:endParaRPr lang="en-US" dirty="0"/>
          </a:p>
          <a:p>
            <a:pPr algn="just"/>
            <a:r>
              <a:rPr lang="en-US" dirty="0" err="1"/>
              <a:t>LibreOffice</a:t>
            </a:r>
            <a:r>
              <a:rPr lang="en-US" dirty="0"/>
              <a:t> : Developed by The Document Foundation, it is licensed under the GNU Lesser General Public License (LGPL). It supports Windows, Macintosh and GNU/Linux systems</a:t>
            </a:r>
            <a:r>
              <a:rPr lang="en-US" dirty="0" smtClean="0"/>
              <a:t>.</a:t>
            </a:r>
          </a:p>
          <a:p>
            <a:pPr algn="just"/>
            <a:endParaRPr lang="en-US" dirty="0"/>
          </a:p>
          <a:p>
            <a:pPr algn="just"/>
            <a:r>
              <a:rPr lang="en-US" sz="3200" dirty="0" err="1"/>
              <a:t>NeoOffice</a:t>
            </a:r>
            <a:r>
              <a:rPr lang="en-US" sz="3200" dirty="0"/>
              <a:t> : </a:t>
            </a:r>
            <a:r>
              <a:rPr lang="en-US" dirty="0"/>
              <a:t>Primarily designed for Mac users and is distributed under the GNU General Public License</a:t>
            </a:r>
            <a:r>
              <a:rPr lang="en-US" dirty="0" smtClean="0"/>
              <a:t>.</a:t>
            </a:r>
          </a:p>
          <a:p>
            <a:pPr algn="just"/>
            <a:endParaRPr lang="en-US" dirty="0"/>
          </a:p>
          <a:p>
            <a:pPr algn="just"/>
            <a:r>
              <a:rPr lang="en-US" sz="3200" dirty="0" err="1"/>
              <a:t>Koffice</a:t>
            </a:r>
            <a:r>
              <a:rPr lang="en-US" sz="3200" dirty="0"/>
              <a:t> : </a:t>
            </a:r>
            <a:r>
              <a:rPr lang="en-US" dirty="0"/>
              <a:t>It is a  open source office suite  licensed under the LGPL. It is available for Windows, Linux, FreeBSD </a:t>
            </a:r>
            <a:r>
              <a:rPr lang="en-US" dirty="0">
                <a:solidFill>
                  <a:schemeClr val="bg1"/>
                </a:solidFill>
              </a:rPr>
              <a:t>and Mac OS X systems.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447800"/>
            <a:ext cx="1950766" cy="5795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669953"/>
            <a:ext cx="1927161" cy="42538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588715"/>
            <a:ext cx="1980813" cy="68896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89" y="4771057"/>
            <a:ext cx="1980813" cy="656648"/>
          </a:xfrm>
          <a:prstGeom prst="rect">
            <a:avLst/>
          </a:prstGeom>
        </p:spPr>
      </p:pic>
    </p:spTree>
    <p:extLst>
      <p:ext uri="{BB962C8B-B14F-4D97-AF65-F5344CB8AC3E}">
        <p14:creationId xmlns:p14="http://schemas.microsoft.com/office/powerpoint/2010/main" val="1497531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Example: Open Source</a:t>
            </a:r>
            <a:endParaRPr lang="en-US" dirty="0"/>
          </a:p>
        </p:txBody>
      </p:sp>
      <p:sp>
        <p:nvSpPr>
          <p:cNvPr id="3" name="Content Placeholder 2"/>
          <p:cNvSpPr>
            <a:spLocks noGrp="1"/>
          </p:cNvSpPr>
          <p:nvPr>
            <p:ph idx="1"/>
          </p:nvPr>
        </p:nvSpPr>
        <p:spPr>
          <a:xfrm>
            <a:off x="457200" y="1389888"/>
            <a:ext cx="8229600" cy="5010912"/>
          </a:xfrm>
        </p:spPr>
        <p:txBody>
          <a:bodyPr>
            <a:normAutofit fontScale="85000" lnSpcReduction="10000"/>
          </a:bodyPr>
          <a:lstStyle/>
          <a:p>
            <a:pPr algn="just"/>
            <a:r>
              <a:rPr lang="en-US" dirty="0"/>
              <a:t>Linux-based operating system designed primarily for touchscreen mobile devices such as smartphones and tablet computers. </a:t>
            </a:r>
            <a:endParaRPr lang="en-US" dirty="0" smtClean="0"/>
          </a:p>
          <a:p>
            <a:pPr algn="just"/>
            <a:endParaRPr lang="en-US" dirty="0"/>
          </a:p>
          <a:p>
            <a:pPr algn="just"/>
            <a:r>
              <a:rPr lang="en-US" dirty="0"/>
              <a:t>Android is open source and Google releases the code under the Apache License after acquiring it from Android Inc</a:t>
            </a:r>
            <a:r>
              <a:rPr lang="en-US" dirty="0" smtClean="0"/>
              <a:t>.</a:t>
            </a:r>
          </a:p>
          <a:p>
            <a:pPr algn="just"/>
            <a:endParaRPr lang="en-US" dirty="0"/>
          </a:p>
          <a:p>
            <a:pPr algn="just"/>
            <a:r>
              <a:rPr lang="en-US" dirty="0"/>
              <a:t>Most widely used mobile platform with over 7,00,000 apps in google play store, over 25 billion app downloads with 750 million devices running on Android</a:t>
            </a:r>
            <a:r>
              <a:rPr lang="en-US" dirty="0" smtClean="0"/>
              <a:t>.</a:t>
            </a:r>
          </a:p>
          <a:p>
            <a:pPr algn="just"/>
            <a:endParaRPr lang="en-US" dirty="0"/>
          </a:p>
          <a:p>
            <a:pPr algn="just"/>
            <a:r>
              <a:rPr lang="en-US" dirty="0"/>
              <a:t>Android Source Code Available at </a:t>
            </a:r>
            <a:r>
              <a:rPr lang="en-US" dirty="0" smtClean="0"/>
              <a:t>:</a:t>
            </a:r>
          </a:p>
          <a:p>
            <a:pPr marL="109728" indent="0" algn="just">
              <a:buNone/>
            </a:pPr>
            <a:r>
              <a:rPr lang="en-US" dirty="0" smtClean="0"/>
              <a:t>  </a:t>
            </a:r>
            <a:r>
              <a:rPr lang="en-US" dirty="0">
                <a:hlinkClick r:id="rId2"/>
              </a:rPr>
              <a:t>http://source.android.com/</a:t>
            </a:r>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048" y="4896924"/>
            <a:ext cx="1918952" cy="1961076"/>
          </a:xfrm>
          <a:prstGeom prst="rect">
            <a:avLst/>
          </a:prstGeom>
          <a:noFill/>
        </p:spPr>
      </p:pic>
    </p:spTree>
    <p:extLst>
      <p:ext uri="{BB962C8B-B14F-4D97-AF65-F5344CB8AC3E}">
        <p14:creationId xmlns:p14="http://schemas.microsoft.com/office/powerpoint/2010/main" val="3768035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Free &amp; Open Source Software (FOSS)</a:t>
            </a:r>
            <a:endParaRPr lang="en-US" dirty="0"/>
          </a:p>
        </p:txBody>
      </p:sp>
      <p:sp>
        <p:nvSpPr>
          <p:cNvPr id="3" name="Content Placeholder 2"/>
          <p:cNvSpPr>
            <a:spLocks noGrp="1"/>
          </p:cNvSpPr>
          <p:nvPr>
            <p:ph idx="1"/>
          </p:nvPr>
        </p:nvSpPr>
        <p:spPr>
          <a:xfrm>
            <a:off x="457200" y="1389888"/>
            <a:ext cx="8229600" cy="5010912"/>
          </a:xfrm>
        </p:spPr>
        <p:txBody>
          <a:bodyPr/>
          <a:lstStyle/>
          <a:p>
            <a:r>
              <a:rPr lang="en-US" dirty="0" smtClean="0"/>
              <a:t>Myths:</a:t>
            </a:r>
          </a:p>
          <a:p>
            <a:pPr lvl="1"/>
            <a:r>
              <a:rPr lang="en-US" dirty="0" smtClean="0"/>
              <a:t>FOSS </a:t>
            </a:r>
            <a:r>
              <a:rPr lang="en-US" dirty="0"/>
              <a:t>is “free”.</a:t>
            </a:r>
          </a:p>
          <a:p>
            <a:pPr lvl="1"/>
            <a:endParaRPr lang="en-US" dirty="0" smtClean="0"/>
          </a:p>
          <a:p>
            <a:pPr lvl="1"/>
            <a:r>
              <a:rPr lang="en-US" dirty="0" smtClean="0"/>
              <a:t>FOSS </a:t>
            </a:r>
            <a:r>
              <a:rPr lang="en-US" dirty="0"/>
              <a:t>isn't reliable or supported.</a:t>
            </a:r>
          </a:p>
          <a:p>
            <a:pPr lvl="1"/>
            <a:endParaRPr lang="en-US" dirty="0" smtClean="0"/>
          </a:p>
          <a:p>
            <a:pPr lvl="1"/>
            <a:r>
              <a:rPr lang="en-US" dirty="0" smtClean="0"/>
              <a:t>Making </a:t>
            </a:r>
            <a:r>
              <a:rPr lang="en-US" dirty="0"/>
              <a:t>a software open source, anyone can change it.</a:t>
            </a:r>
          </a:p>
          <a:p>
            <a:pPr lvl="1"/>
            <a:endParaRPr lang="en-US" dirty="0" smtClean="0"/>
          </a:p>
          <a:p>
            <a:pPr lvl="1"/>
            <a:r>
              <a:rPr lang="en-US" dirty="0" smtClean="0"/>
              <a:t>If </a:t>
            </a:r>
            <a:r>
              <a:rPr lang="en-US" dirty="0"/>
              <a:t>you make your software open source, volunteer coders will fix all of your problems for free.</a:t>
            </a:r>
          </a:p>
          <a:p>
            <a:endParaRPr lang="en-US" dirty="0"/>
          </a:p>
        </p:txBody>
      </p:sp>
    </p:spTree>
    <p:extLst>
      <p:ext uri="{BB962C8B-B14F-4D97-AF65-F5344CB8AC3E}">
        <p14:creationId xmlns:p14="http://schemas.microsoft.com/office/powerpoint/2010/main" val="1119134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Is Open Source Software Free?</a:t>
            </a:r>
            <a:endParaRPr lang="en-US" dirty="0"/>
          </a:p>
        </p:txBody>
      </p:sp>
      <p:sp>
        <p:nvSpPr>
          <p:cNvPr id="3" name="Content Placeholder 2"/>
          <p:cNvSpPr>
            <a:spLocks noGrp="1"/>
          </p:cNvSpPr>
          <p:nvPr>
            <p:ph idx="1"/>
          </p:nvPr>
        </p:nvSpPr>
        <p:spPr>
          <a:xfrm>
            <a:off x="457200" y="1389888"/>
            <a:ext cx="8229600" cy="5010912"/>
          </a:xfrm>
        </p:spPr>
        <p:txBody>
          <a:bodyPr>
            <a:normAutofit lnSpcReduction="10000"/>
          </a:bodyPr>
          <a:lstStyle/>
          <a:p>
            <a:r>
              <a:rPr lang="en-US" altLang="en-US" dirty="0"/>
              <a:t>Open Source is different from free </a:t>
            </a:r>
            <a:r>
              <a:rPr lang="en-US" altLang="en-US" dirty="0" smtClean="0"/>
              <a:t>software.</a:t>
            </a:r>
          </a:p>
          <a:p>
            <a:endParaRPr lang="en-US" altLang="en-US" dirty="0"/>
          </a:p>
          <a:p>
            <a:r>
              <a:rPr lang="en-US" altLang="en-US" dirty="0"/>
              <a:t>All Free  </a:t>
            </a:r>
            <a:r>
              <a:rPr lang="en-US" altLang="en-US" dirty="0" smtClean="0"/>
              <a:t>Software </a:t>
            </a:r>
            <a:r>
              <a:rPr lang="en-US" altLang="en-US" dirty="0"/>
              <a:t>are not </a:t>
            </a:r>
            <a:r>
              <a:rPr lang="en-US" altLang="en-US" dirty="0" smtClean="0"/>
              <a:t>OSS.</a:t>
            </a:r>
          </a:p>
          <a:p>
            <a:endParaRPr lang="en-US" altLang="en-US" dirty="0"/>
          </a:p>
          <a:p>
            <a:r>
              <a:rPr lang="en-US" altLang="en-US" dirty="0" smtClean="0"/>
              <a:t> OSS </a:t>
            </a:r>
            <a:r>
              <a:rPr lang="en-US" altLang="en-US" dirty="0"/>
              <a:t>is free </a:t>
            </a:r>
            <a:r>
              <a:rPr lang="en-US" altLang="en-US" dirty="0" smtClean="0"/>
              <a:t>to</a:t>
            </a:r>
          </a:p>
          <a:p>
            <a:pPr lvl="1"/>
            <a:r>
              <a:rPr lang="en-US" altLang="en-US" sz="3000" dirty="0" smtClean="0">
                <a:solidFill>
                  <a:schemeClr val="tx1"/>
                </a:solidFill>
              </a:rPr>
              <a:t>Use</a:t>
            </a:r>
            <a:r>
              <a:rPr lang="en-US" altLang="en-US" sz="3000" dirty="0">
                <a:solidFill>
                  <a:schemeClr val="tx1"/>
                </a:solidFill>
              </a:rPr>
              <a:t>, </a:t>
            </a:r>
            <a:endParaRPr lang="en-US" altLang="en-US" sz="3000" dirty="0" smtClean="0">
              <a:solidFill>
                <a:schemeClr val="tx1"/>
              </a:solidFill>
            </a:endParaRPr>
          </a:p>
          <a:p>
            <a:pPr lvl="1"/>
            <a:r>
              <a:rPr lang="en-US" altLang="en-US" sz="3000" dirty="0" smtClean="0">
                <a:solidFill>
                  <a:schemeClr val="tx1"/>
                </a:solidFill>
              </a:rPr>
              <a:t>Modify </a:t>
            </a:r>
            <a:r>
              <a:rPr lang="en-US" altLang="en-US" sz="3000" dirty="0">
                <a:solidFill>
                  <a:schemeClr val="tx1"/>
                </a:solidFill>
              </a:rPr>
              <a:t>and </a:t>
            </a:r>
            <a:endParaRPr lang="en-US" altLang="en-US" sz="3000" dirty="0" smtClean="0">
              <a:solidFill>
                <a:schemeClr val="tx1"/>
              </a:solidFill>
            </a:endParaRPr>
          </a:p>
          <a:p>
            <a:pPr lvl="1"/>
            <a:r>
              <a:rPr lang="en-US" altLang="en-US" sz="3000" dirty="0" smtClean="0">
                <a:solidFill>
                  <a:schemeClr val="tx1"/>
                </a:solidFill>
              </a:rPr>
              <a:t>Redistribute </a:t>
            </a:r>
          </a:p>
          <a:p>
            <a:pPr lvl="1"/>
            <a:endParaRPr lang="en-US" altLang="en-US" sz="3000" dirty="0" smtClean="0">
              <a:solidFill>
                <a:schemeClr val="tx1"/>
              </a:solidFill>
            </a:endParaRPr>
          </a:p>
          <a:p>
            <a:r>
              <a:rPr lang="en-US" altLang="en-US" sz="3000" dirty="0" smtClean="0"/>
              <a:t>The </a:t>
            </a:r>
            <a:r>
              <a:rPr lang="en-US" altLang="en-US" sz="3000" dirty="0"/>
              <a:t>word Free in OSS context refers freedom not the </a:t>
            </a:r>
            <a:r>
              <a:rPr lang="en-US" altLang="en-US" sz="3000" dirty="0" smtClean="0"/>
              <a:t>cost.</a:t>
            </a:r>
            <a:endParaRPr lang="en-US" altLang="en-US" sz="3000" dirty="0"/>
          </a:p>
          <a:p>
            <a:pPr lvl="1"/>
            <a:endParaRPr lang="en-US" altLang="en-US" sz="3000" dirty="0">
              <a:solidFill>
                <a:schemeClr val="tx1"/>
              </a:solidFill>
            </a:endParaRPr>
          </a:p>
          <a:p>
            <a:endParaRPr lang="en-US" dirty="0"/>
          </a:p>
        </p:txBody>
      </p:sp>
    </p:spTree>
    <p:extLst>
      <p:ext uri="{BB962C8B-B14F-4D97-AF65-F5344CB8AC3E}">
        <p14:creationId xmlns:p14="http://schemas.microsoft.com/office/powerpoint/2010/main" val="1114346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000" dirty="0" smtClean="0"/>
              <a:t>Do You Know?</a:t>
            </a:r>
            <a:br>
              <a:rPr lang="en-US" sz="3000" dirty="0" smtClean="0"/>
            </a:br>
            <a:r>
              <a:rPr lang="en-US" sz="3000" dirty="0" smtClean="0"/>
              <a:t>How many are OS among the following?</a:t>
            </a:r>
            <a:endParaRPr lang="en-US" sz="3000"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43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205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76600"/>
            <a:ext cx="198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3200400"/>
            <a:ext cx="175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429000"/>
            <a:ext cx="228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5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600200"/>
            <a:ext cx="1752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0825" y="5001491"/>
            <a:ext cx="15811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046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000" dirty="0" smtClean="0"/>
              <a:t>Do You Know?</a:t>
            </a:r>
            <a:br>
              <a:rPr lang="en-US" sz="3000" dirty="0" smtClean="0"/>
            </a:br>
            <a:r>
              <a:rPr lang="en-US" sz="3000" dirty="0" smtClean="0"/>
              <a:t>What is MySQL?</a:t>
            </a:r>
            <a:endParaRPr lang="en-US" sz="3000"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43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205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00400"/>
            <a:ext cx="198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3200400"/>
            <a:ext cx="175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429000"/>
            <a:ext cx="228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5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600200"/>
            <a:ext cx="1752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0825" y="4862946"/>
            <a:ext cx="15811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415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000" dirty="0" smtClean="0"/>
              <a:t>Do You Know?</a:t>
            </a:r>
            <a:br>
              <a:rPr lang="en-US" sz="3000" dirty="0" smtClean="0"/>
            </a:br>
            <a:r>
              <a:rPr lang="en-US" sz="3000" dirty="0" smtClean="0"/>
              <a:t>What is Apache?</a:t>
            </a:r>
            <a:endParaRPr lang="en-US" sz="3000"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524000"/>
            <a:ext cx="2438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205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76600"/>
            <a:ext cx="198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0" y="3200400"/>
            <a:ext cx="1752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429000"/>
            <a:ext cx="2286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500" y="50292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600200"/>
            <a:ext cx="1752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4897582"/>
            <a:ext cx="15811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332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Do You Know?</a:t>
            </a:r>
            <a:br>
              <a:rPr lang="en-US" dirty="0" smtClean="0"/>
            </a:br>
            <a:r>
              <a:rPr lang="en-US" dirty="0" smtClean="0"/>
              <a:t>What are these?</a:t>
            </a:r>
            <a:endParaRPr lang="en-US" dirty="0"/>
          </a:p>
        </p:txBody>
      </p:sp>
      <p:pic>
        <p:nvPicPr>
          <p:cNvPr id="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058825"/>
            <a:ext cx="2514600" cy="228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204855"/>
            <a:ext cx="2286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F:\Hari\Open Source\wordpres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10524"/>
            <a:ext cx="2362200" cy="198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811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History of Open Source Development</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pPr algn="just"/>
            <a:r>
              <a:rPr lang="en-US" dirty="0"/>
              <a:t>When IBM and others sold the first large-scale commercial computers, in the 1960s, they came with some software which was free (</a:t>
            </a:r>
            <a:r>
              <a:rPr lang="en-US" dirty="0" err="1"/>
              <a:t>libre</a:t>
            </a:r>
            <a:r>
              <a:rPr lang="en-US" dirty="0"/>
              <a:t>), in the sense that it could be freely shared among users, it came with source code, and it could be improved and modified. </a:t>
            </a:r>
            <a:endParaRPr lang="en-US" dirty="0" smtClean="0"/>
          </a:p>
          <a:p>
            <a:pPr algn="just"/>
            <a:endParaRPr lang="en-US" dirty="0"/>
          </a:p>
          <a:p>
            <a:pPr algn="just"/>
            <a:r>
              <a:rPr lang="en-US" dirty="0" smtClean="0"/>
              <a:t>In </a:t>
            </a:r>
            <a:r>
              <a:rPr lang="en-US" dirty="0"/>
              <a:t>the late 1960s, the situation changed after the </a:t>
            </a:r>
            <a:r>
              <a:rPr lang="en-US" dirty="0" smtClean="0"/>
              <a:t>“unbundling</a:t>
            </a:r>
            <a:r>
              <a:rPr lang="en-US" dirty="0"/>
              <a:t>'' of IBM </a:t>
            </a:r>
            <a:r>
              <a:rPr lang="en-US" dirty="0" smtClean="0"/>
              <a:t>software</a:t>
            </a:r>
            <a:r>
              <a:rPr lang="en-US" dirty="0"/>
              <a:t>.</a:t>
            </a:r>
          </a:p>
          <a:p>
            <a:pPr algn="just"/>
            <a:endParaRPr lang="en-US" dirty="0" smtClean="0"/>
          </a:p>
          <a:p>
            <a:pPr algn="just"/>
            <a:r>
              <a:rPr lang="en-US" dirty="0"/>
              <a:t>I</a:t>
            </a:r>
            <a:r>
              <a:rPr lang="en-US" dirty="0" smtClean="0"/>
              <a:t>n </a:t>
            </a:r>
            <a:r>
              <a:rPr lang="en-US" dirty="0"/>
              <a:t>mid-1970s it was usual to find proprietary software, in the sense that users were not allowed to redistribute it, that source code was not available, and that users could not modify the programs</a:t>
            </a:r>
            <a:r>
              <a:rPr lang="en-US" dirty="0" smtClean="0"/>
              <a:t>.</a:t>
            </a:r>
          </a:p>
          <a:p>
            <a:pPr algn="just"/>
            <a:endParaRPr lang="en-US" dirty="0" smtClean="0"/>
          </a:p>
          <a:p>
            <a:pPr algn="just"/>
            <a:r>
              <a:rPr lang="en-US" dirty="0"/>
              <a:t>In late 1970s and early 1980s, two different groups were establishing the roots of the current open source software movement</a:t>
            </a:r>
            <a:r>
              <a:rPr lang="en-US" dirty="0" smtClean="0"/>
              <a:t>:</a:t>
            </a:r>
          </a:p>
          <a:p>
            <a:pPr lvl="1"/>
            <a:r>
              <a:rPr lang="en-US" dirty="0"/>
              <a:t>On the US East coast, Richard </a:t>
            </a:r>
            <a:r>
              <a:rPr lang="en-US" dirty="0" smtClean="0"/>
              <a:t>Stallman</a:t>
            </a:r>
          </a:p>
          <a:p>
            <a:pPr lvl="1"/>
            <a:r>
              <a:rPr lang="en-US" dirty="0"/>
              <a:t>On the US West coast, the Computer Science Research Group (CSRG)</a:t>
            </a:r>
          </a:p>
        </p:txBody>
      </p:sp>
    </p:spTree>
    <p:extLst>
      <p:ext uri="{BB962C8B-B14F-4D97-AF65-F5344CB8AC3E}">
        <p14:creationId xmlns:p14="http://schemas.microsoft.com/office/powerpoint/2010/main" val="1615474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Source ?</a:t>
            </a:r>
            <a:endParaRPr lang="en-US" dirty="0"/>
          </a:p>
        </p:txBody>
      </p:sp>
      <p:sp>
        <p:nvSpPr>
          <p:cNvPr id="3" name="Content Placeholder 2"/>
          <p:cNvSpPr>
            <a:spLocks noGrp="1"/>
          </p:cNvSpPr>
          <p:nvPr>
            <p:ph idx="1"/>
          </p:nvPr>
        </p:nvSpPr>
        <p:spPr>
          <a:xfrm>
            <a:off x="457200" y="1389888"/>
            <a:ext cx="8229600" cy="5010912"/>
          </a:xfrm>
        </p:spPr>
        <p:txBody>
          <a:bodyPr/>
          <a:lstStyle/>
          <a:p>
            <a:r>
              <a:rPr lang="en-US" dirty="0">
                <a:latin typeface="Arial" panose="020B0604020202020204" pitchFamily="34" charset="0"/>
                <a:ea typeface="Tahoma" panose="020B0604030504040204" pitchFamily="34" charset="0"/>
                <a:cs typeface="Arial" panose="020B0604020202020204" pitchFamily="34" charset="0"/>
              </a:rPr>
              <a:t>In production and development, open source is a </a:t>
            </a:r>
            <a:endParaRPr lang="en-US" dirty="0" smtClean="0">
              <a:latin typeface="Arial" panose="020B0604020202020204" pitchFamily="34" charset="0"/>
              <a:ea typeface="Tahoma" panose="020B0604030504040204" pitchFamily="34" charset="0"/>
              <a:cs typeface="Arial" panose="020B0604020202020204" pitchFamily="34" charset="0"/>
            </a:endParaRPr>
          </a:p>
          <a:p>
            <a:pPr lvl="1"/>
            <a:r>
              <a:rPr lang="en-US" dirty="0" smtClean="0">
                <a:latin typeface="Arial" panose="020B0604020202020204" pitchFamily="34" charset="0"/>
                <a:ea typeface="Tahoma" panose="020B0604030504040204" pitchFamily="34" charset="0"/>
                <a:cs typeface="Arial" panose="020B0604020202020204" pitchFamily="34" charset="0"/>
              </a:rPr>
              <a:t>philosophy</a:t>
            </a:r>
            <a:r>
              <a:rPr lang="en-US" dirty="0">
                <a:latin typeface="Arial" panose="020B0604020202020204" pitchFamily="34" charset="0"/>
                <a:ea typeface="Tahoma" panose="020B0604030504040204" pitchFamily="34" charset="0"/>
                <a:cs typeface="Arial" panose="020B0604020202020204" pitchFamily="34" charset="0"/>
              </a:rPr>
              <a:t>, or </a:t>
            </a:r>
            <a:endParaRPr lang="en-US" dirty="0" smtClean="0">
              <a:latin typeface="Arial" panose="020B0604020202020204" pitchFamily="34" charset="0"/>
              <a:ea typeface="Tahoma" panose="020B0604030504040204" pitchFamily="34" charset="0"/>
              <a:cs typeface="Arial" panose="020B0604020202020204" pitchFamily="34" charset="0"/>
            </a:endParaRPr>
          </a:p>
          <a:p>
            <a:pPr lvl="1"/>
            <a:r>
              <a:rPr lang="en-US" dirty="0" smtClean="0">
                <a:latin typeface="Arial" panose="020B0604020202020204" pitchFamily="34" charset="0"/>
                <a:ea typeface="Tahoma" panose="020B0604030504040204" pitchFamily="34" charset="0"/>
                <a:cs typeface="Arial" panose="020B0604020202020204" pitchFamily="34" charset="0"/>
              </a:rPr>
              <a:t>a </a:t>
            </a:r>
            <a:r>
              <a:rPr lang="en-US" dirty="0">
                <a:latin typeface="Arial" panose="020B0604020202020204" pitchFamily="34" charset="0"/>
                <a:ea typeface="Tahoma" panose="020B0604030504040204" pitchFamily="34" charset="0"/>
                <a:cs typeface="Arial" panose="020B0604020202020204" pitchFamily="34" charset="0"/>
              </a:rPr>
              <a:t>methodology </a:t>
            </a:r>
          </a:p>
          <a:p>
            <a:pPr marL="411480" lvl="1" indent="0">
              <a:buNone/>
            </a:pPr>
            <a:r>
              <a:rPr lang="en-US" dirty="0" smtClean="0">
                <a:latin typeface="Arial" panose="020B0604020202020204" pitchFamily="34" charset="0"/>
                <a:ea typeface="Tahoma" panose="020B0604030504040204" pitchFamily="34" charset="0"/>
                <a:cs typeface="Arial" panose="020B0604020202020204" pitchFamily="34" charset="0"/>
              </a:rPr>
              <a:t/>
            </a:r>
            <a:br>
              <a:rPr lang="en-US" dirty="0" smtClean="0">
                <a:latin typeface="Arial" panose="020B0604020202020204" pitchFamily="34" charset="0"/>
                <a:ea typeface="Tahoma" panose="020B0604030504040204" pitchFamily="34" charset="0"/>
                <a:cs typeface="Arial" panose="020B0604020202020204" pitchFamily="34" charset="0"/>
              </a:rPr>
            </a:br>
            <a:r>
              <a:rPr lang="en-US" dirty="0" smtClean="0">
                <a:solidFill>
                  <a:schemeClr val="tx1"/>
                </a:solidFill>
                <a:latin typeface="Arial" panose="020B0604020202020204" pitchFamily="34" charset="0"/>
                <a:ea typeface="Tahoma" panose="020B0604030504040204" pitchFamily="34" charset="0"/>
                <a:cs typeface="Arial" panose="020B0604020202020204" pitchFamily="34" charset="0"/>
              </a:rPr>
              <a:t>that </a:t>
            </a:r>
            <a:r>
              <a:rPr lang="en-US" dirty="0">
                <a:solidFill>
                  <a:schemeClr val="tx1"/>
                </a:solidFill>
                <a:latin typeface="Arial" panose="020B0604020202020204" pitchFamily="34" charset="0"/>
                <a:ea typeface="Tahoma" panose="020B0604030504040204" pitchFamily="34" charset="0"/>
                <a:cs typeface="Arial" panose="020B0604020202020204" pitchFamily="34" charset="0"/>
              </a:rPr>
              <a:t>promotes free redistribution and access to a product's design or ideas and implementation details. </a:t>
            </a:r>
          </a:p>
          <a:p>
            <a:endParaRPr lang="en-US" dirty="0"/>
          </a:p>
        </p:txBody>
      </p:sp>
    </p:spTree>
    <p:extLst>
      <p:ext uri="{BB962C8B-B14F-4D97-AF65-F5344CB8AC3E}">
        <p14:creationId xmlns:p14="http://schemas.microsoft.com/office/powerpoint/2010/main" val="306539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History of Open Source Development</a:t>
            </a:r>
            <a:endParaRPr lang="en-US" dirty="0"/>
          </a:p>
        </p:txBody>
      </p:sp>
      <p:sp>
        <p:nvSpPr>
          <p:cNvPr id="3" name="Content Placeholder 2"/>
          <p:cNvSpPr>
            <a:spLocks noGrp="1"/>
          </p:cNvSpPr>
          <p:nvPr>
            <p:ph idx="1"/>
          </p:nvPr>
        </p:nvSpPr>
        <p:spPr>
          <a:xfrm>
            <a:off x="457200" y="1389888"/>
            <a:ext cx="8229600" cy="5010912"/>
          </a:xfrm>
        </p:spPr>
        <p:txBody>
          <a:bodyPr>
            <a:normAutofit fontScale="62500" lnSpcReduction="20000"/>
          </a:bodyPr>
          <a:lstStyle/>
          <a:p>
            <a:pPr algn="just"/>
            <a:r>
              <a:rPr lang="en-US" dirty="0"/>
              <a:t>On the US East coast, Richard Stallman, formerly a programmer at the MIT AI Lab, resigned, and launched the GNU </a:t>
            </a:r>
            <a:r>
              <a:rPr lang="en-US" dirty="0" smtClean="0"/>
              <a:t>Project </a:t>
            </a:r>
            <a:r>
              <a:rPr lang="en-US" dirty="0"/>
              <a:t>and the Free Software Foundation. The ultimate goal of the GNU Project was to build a free operating system, and Richard started by coding some programming tools (a compiler, an editor, etc.). As a legal tool, the GNU General Public License (GPL) was designed not only to ensure that the software produced by GNU will remain free, but to promote the production of more and more free software. On the philosophical side, Richard Stallman also wrote the GNU </a:t>
            </a:r>
            <a:r>
              <a:rPr lang="en-US" dirty="0" smtClean="0"/>
              <a:t>Manifesto.</a:t>
            </a:r>
          </a:p>
          <a:p>
            <a:pPr algn="just"/>
            <a:endParaRPr lang="en-US" dirty="0"/>
          </a:p>
          <a:p>
            <a:pPr algn="just"/>
            <a:r>
              <a:rPr lang="en-US" dirty="0"/>
              <a:t>On the US West coast, the Computer Science Research Group (CSRG) of the University of California at Berkeley was improving the Unix system, and building lots of applications which quickly become ``BSD Unix''. These efforts were funded mainly by DARPA contracts, and a dense network of Unix hackers around the world helped to debug, maintain and improve the system. During many time that software was not redistributed outside the community of holders of a Unix AT&amp;T </a:t>
            </a:r>
            <a:r>
              <a:rPr lang="en-US" dirty="0" err="1"/>
              <a:t>licence</a:t>
            </a:r>
            <a:r>
              <a:rPr lang="en-US" dirty="0"/>
              <a:t>. But in the late 1980s, it was finally distributed under the ``BSD </a:t>
            </a:r>
            <a:r>
              <a:rPr lang="en-US" dirty="0" err="1"/>
              <a:t>licence</a:t>
            </a:r>
            <a:r>
              <a:rPr lang="en-US" dirty="0"/>
              <a:t>'', one of the first open source </a:t>
            </a:r>
            <a:r>
              <a:rPr lang="en-US" dirty="0" err="1"/>
              <a:t>licences</a:t>
            </a:r>
            <a:r>
              <a:rPr lang="en-US" dirty="0"/>
              <a:t>. </a:t>
            </a:r>
          </a:p>
        </p:txBody>
      </p:sp>
    </p:spTree>
    <p:extLst>
      <p:ext uri="{BB962C8B-B14F-4D97-AF65-F5344CB8AC3E}">
        <p14:creationId xmlns:p14="http://schemas.microsoft.com/office/powerpoint/2010/main" val="3586596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History of Open Source Development</a:t>
            </a:r>
            <a:endParaRPr lang="en-US" dirty="0"/>
          </a:p>
        </p:txBody>
      </p:sp>
      <p:sp>
        <p:nvSpPr>
          <p:cNvPr id="3" name="Content Placeholder 2"/>
          <p:cNvSpPr>
            <a:spLocks noGrp="1"/>
          </p:cNvSpPr>
          <p:nvPr>
            <p:ph idx="1"/>
          </p:nvPr>
        </p:nvSpPr>
        <p:spPr>
          <a:xfrm>
            <a:off x="457200" y="1389888"/>
            <a:ext cx="8229600" cy="5010912"/>
          </a:xfrm>
        </p:spPr>
        <p:txBody>
          <a:bodyPr/>
          <a:lstStyle/>
          <a:p>
            <a:pPr algn="just"/>
            <a:r>
              <a:rPr lang="en-US" dirty="0" smtClean="0"/>
              <a:t>During </a:t>
            </a:r>
            <a:r>
              <a:rPr lang="en-US" dirty="0"/>
              <a:t>the 1980s and early 1990s, open source software continued its development, initially in several relatively isolated groups</a:t>
            </a:r>
            <a:r>
              <a:rPr lang="en-US" dirty="0" smtClean="0"/>
              <a:t>.</a:t>
            </a:r>
          </a:p>
          <a:p>
            <a:pPr algn="just"/>
            <a:endParaRPr lang="en-US" dirty="0"/>
          </a:p>
          <a:p>
            <a:pPr algn="just"/>
            <a:r>
              <a:rPr lang="en-US" dirty="0"/>
              <a:t>During 1991-1992, the whole landscape of open source software, and of software development in general, was ready to change. Two very exciting events were taking </a:t>
            </a:r>
            <a:r>
              <a:rPr lang="en-US" dirty="0" smtClean="0"/>
              <a:t>place by:</a:t>
            </a:r>
          </a:p>
          <a:p>
            <a:pPr lvl="1"/>
            <a:r>
              <a:rPr lang="en-US" dirty="0"/>
              <a:t>In California, Bill </a:t>
            </a:r>
            <a:r>
              <a:rPr lang="en-US" dirty="0" err="1"/>
              <a:t>Jolitz</a:t>
            </a:r>
            <a:r>
              <a:rPr lang="en-US" dirty="0"/>
              <a:t> </a:t>
            </a:r>
            <a:endParaRPr lang="en-US" dirty="0" smtClean="0"/>
          </a:p>
          <a:p>
            <a:pPr lvl="1"/>
            <a:r>
              <a:rPr lang="en-US" dirty="0"/>
              <a:t>In Finland, Linus Torvalds,</a:t>
            </a:r>
          </a:p>
        </p:txBody>
      </p:sp>
    </p:spTree>
    <p:extLst>
      <p:ext uri="{BB962C8B-B14F-4D97-AF65-F5344CB8AC3E}">
        <p14:creationId xmlns:p14="http://schemas.microsoft.com/office/powerpoint/2010/main" val="1434730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History of Open Source Development</a:t>
            </a:r>
            <a:endParaRPr lang="en-US" dirty="0"/>
          </a:p>
        </p:txBody>
      </p:sp>
      <p:sp>
        <p:nvSpPr>
          <p:cNvPr id="3" name="Content Placeholder 2"/>
          <p:cNvSpPr>
            <a:spLocks noGrp="1"/>
          </p:cNvSpPr>
          <p:nvPr>
            <p:ph idx="1"/>
          </p:nvPr>
        </p:nvSpPr>
        <p:spPr>
          <a:xfrm>
            <a:off x="457200" y="1389888"/>
            <a:ext cx="8229600" cy="5010912"/>
          </a:xfrm>
        </p:spPr>
        <p:txBody>
          <a:bodyPr>
            <a:normAutofit fontScale="62500" lnSpcReduction="20000"/>
          </a:bodyPr>
          <a:lstStyle/>
          <a:p>
            <a:pPr algn="just"/>
            <a:r>
              <a:rPr lang="en-US" dirty="0"/>
              <a:t>In California, Bill </a:t>
            </a:r>
            <a:r>
              <a:rPr lang="en-US" dirty="0" err="1"/>
              <a:t>Jolitz</a:t>
            </a:r>
            <a:r>
              <a:rPr lang="en-US" dirty="0"/>
              <a:t> was implementing the missing portions to complete the Net/2 distribution, until it was ready to run on i386-class machines. Net/2 was the result of the effort of the CSRG to make an unencumbered version of BSD Unix (free of AT&amp;T copyrighted code). Bill called his work 386BSD, and it quickly became appreciated within the BSD and Unix communities. It included not only a kernel, but also many utilities, making a complete operating system</a:t>
            </a:r>
            <a:r>
              <a:rPr lang="en-US" dirty="0" smtClean="0"/>
              <a:t>.</a:t>
            </a:r>
          </a:p>
          <a:p>
            <a:pPr algn="just"/>
            <a:endParaRPr lang="en-US" dirty="0"/>
          </a:p>
          <a:p>
            <a:pPr algn="just"/>
            <a:r>
              <a:rPr lang="en-US" dirty="0"/>
              <a:t>In Finland, Linus Torvalds, a student of computer science, unhappy with </a:t>
            </a:r>
            <a:r>
              <a:rPr lang="en-US" dirty="0" err="1"/>
              <a:t>Tanenbaum's</a:t>
            </a:r>
            <a:r>
              <a:rPr lang="en-US" dirty="0"/>
              <a:t> </a:t>
            </a:r>
            <a:r>
              <a:rPr lang="en-US" dirty="0" err="1"/>
              <a:t>Minix</a:t>
            </a:r>
            <a:r>
              <a:rPr lang="en-US" dirty="0"/>
              <a:t>,  was implementing the first versions of the Linux kernel. Soon, many people were collaborating to make that kernel more and more usable, and adding many utilities to complete </a:t>
            </a:r>
            <a:r>
              <a:rPr lang="en-US" dirty="0" smtClean="0"/>
              <a:t>GNU/Linux, </a:t>
            </a:r>
            <a:r>
              <a:rPr lang="en-US" dirty="0"/>
              <a:t>a real operating system. The Linux kernel, and the GNU applications used on top of it are covered by GPL</a:t>
            </a:r>
            <a:r>
              <a:rPr lang="en-US" dirty="0" smtClean="0"/>
              <a:t>.</a:t>
            </a:r>
          </a:p>
          <a:p>
            <a:pPr algn="just"/>
            <a:endParaRPr lang="en-US" dirty="0"/>
          </a:p>
          <a:p>
            <a:pPr algn="just"/>
            <a:r>
              <a:rPr lang="en-US" dirty="0"/>
              <a:t>In 1993, both GNU/Linux and 386BSD were reasonably stable platforms. Since then, 386BSD has evolved into a family of BSD based operating systems (</a:t>
            </a:r>
            <a:r>
              <a:rPr lang="en-US" dirty="0" err="1"/>
              <a:t>NetBSD</a:t>
            </a:r>
            <a:r>
              <a:rPr lang="en-US" dirty="0"/>
              <a:t>, FreeBSD, and </a:t>
            </a:r>
            <a:r>
              <a:rPr lang="en-US" dirty="0" err="1"/>
              <a:t>OpenBSD</a:t>
            </a:r>
            <a:r>
              <a:rPr lang="en-US" dirty="0"/>
              <a:t>), while the Linux kernel is healthy evolving and being used in many GNU/Linux distributions (Slackware, </a:t>
            </a:r>
            <a:r>
              <a:rPr lang="en-US" dirty="0" err="1"/>
              <a:t>Debian</a:t>
            </a:r>
            <a:r>
              <a:rPr lang="en-US" dirty="0"/>
              <a:t>, Red Hat, </a:t>
            </a:r>
            <a:r>
              <a:rPr lang="en-US" dirty="0" err="1"/>
              <a:t>Suse</a:t>
            </a:r>
            <a:r>
              <a:rPr lang="en-US" dirty="0"/>
              <a:t>, Mandrake, and many more).</a:t>
            </a:r>
          </a:p>
        </p:txBody>
      </p:sp>
    </p:spTree>
    <p:extLst>
      <p:ext uri="{BB962C8B-B14F-4D97-AF65-F5344CB8AC3E}">
        <p14:creationId xmlns:p14="http://schemas.microsoft.com/office/powerpoint/2010/main" val="2639587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Top events in the Open Source History</a:t>
            </a:r>
            <a:endParaRPr lang="en-US" dirty="0"/>
          </a:p>
        </p:txBody>
      </p:sp>
      <p:sp>
        <p:nvSpPr>
          <p:cNvPr id="3" name="Content Placeholder 2"/>
          <p:cNvSpPr>
            <a:spLocks noGrp="1"/>
          </p:cNvSpPr>
          <p:nvPr>
            <p:ph idx="1"/>
          </p:nvPr>
        </p:nvSpPr>
        <p:spPr>
          <a:xfrm>
            <a:off x="457200" y="1389888"/>
            <a:ext cx="8229600" cy="5010912"/>
          </a:xfrm>
        </p:spPr>
        <p:txBody>
          <a:bodyPr>
            <a:normAutofit/>
          </a:bodyPr>
          <a:lstStyle/>
          <a:p>
            <a:r>
              <a:rPr lang="en-US" dirty="0" smtClean="0"/>
              <a:t>1983 </a:t>
            </a:r>
            <a:r>
              <a:rPr lang="en-US" dirty="0"/>
              <a:t>– Richard Stallman starts the GNU Project</a:t>
            </a:r>
          </a:p>
          <a:p>
            <a:r>
              <a:rPr lang="en-US" dirty="0"/>
              <a:t>1989 – Work begins on 386BSD</a:t>
            </a:r>
          </a:p>
          <a:p>
            <a:r>
              <a:rPr lang="en-US" dirty="0"/>
              <a:t>1991 – Linus Torvalds creates Linux</a:t>
            </a:r>
          </a:p>
          <a:p>
            <a:r>
              <a:rPr lang="en-US" dirty="0"/>
              <a:t>1993 – The founding of Red </a:t>
            </a:r>
            <a:r>
              <a:rPr lang="en-US" dirty="0" smtClean="0"/>
              <a:t>Hat</a:t>
            </a:r>
          </a:p>
          <a:p>
            <a:r>
              <a:rPr lang="en-US" dirty="0"/>
              <a:t>1994 – Development starts on MySQL</a:t>
            </a:r>
          </a:p>
          <a:p>
            <a:r>
              <a:rPr lang="en-US" dirty="0"/>
              <a:t>1996 – Apache takes over the Web</a:t>
            </a:r>
          </a:p>
          <a:p>
            <a:r>
              <a:rPr lang="en-US" dirty="0"/>
              <a:t>1998 – Netscape open sources its web browser</a:t>
            </a:r>
          </a:p>
          <a:p>
            <a:r>
              <a:rPr lang="en-US" dirty="0"/>
              <a:t>2004 – Canonical releases Ubuntu</a:t>
            </a:r>
          </a:p>
          <a:p>
            <a:endParaRPr lang="en-US" b="1" dirty="0"/>
          </a:p>
          <a:p>
            <a:endParaRPr lang="en-US" dirty="0"/>
          </a:p>
        </p:txBody>
      </p:sp>
    </p:spTree>
    <p:extLst>
      <p:ext uri="{BB962C8B-B14F-4D97-AF65-F5344CB8AC3E}">
        <p14:creationId xmlns:p14="http://schemas.microsoft.com/office/powerpoint/2010/main" val="3459607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200" dirty="0" smtClean="0"/>
              <a:t>Evolution of the Open Source Movement</a:t>
            </a:r>
            <a:endParaRPr lang="en-US" sz="3200"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pPr algn="just"/>
            <a:r>
              <a:rPr lang="en-US" dirty="0"/>
              <a:t>In 1983 Stallman published GNU Manifesto and launched GNU project to write a complete operating system free from constraints on use of its source code. </a:t>
            </a:r>
            <a:endParaRPr lang="en-US" dirty="0" smtClean="0"/>
          </a:p>
          <a:p>
            <a:pPr algn="just"/>
            <a:endParaRPr lang="en-US" dirty="0" smtClean="0"/>
          </a:p>
          <a:p>
            <a:pPr algn="just"/>
            <a:r>
              <a:rPr lang="en-US" dirty="0" smtClean="0"/>
              <a:t>In </a:t>
            </a:r>
            <a:r>
              <a:rPr lang="en-US" dirty="0"/>
              <a:t>1993 Linus Torvalds released Linux Kernel as freely modifiable code. Later Torvalds relicensed project under GNU license. In 1990’s and early 2000’s various customized Linux Operating systems were created, Ubuntu the most adaptive one. </a:t>
            </a:r>
            <a:endParaRPr lang="en-US" dirty="0" smtClean="0"/>
          </a:p>
          <a:p>
            <a:pPr algn="just"/>
            <a:endParaRPr lang="en-US" dirty="0"/>
          </a:p>
          <a:p>
            <a:pPr algn="just"/>
            <a:r>
              <a:rPr lang="en-US" dirty="0" smtClean="0"/>
              <a:t>In </a:t>
            </a:r>
            <a:r>
              <a:rPr lang="en-US" dirty="0"/>
              <a:t>1997 Eric Raymond published the “The Cathedral and the Bazaar” a paper on hacker community and free-software principle. This was one of major contributing factor in making Netscape Internet suite as free software. Which is a code base for today’s Mozilla Firefox and </a:t>
            </a:r>
            <a:r>
              <a:rPr lang="en-US" dirty="0" smtClean="0"/>
              <a:t>Thunderbird.</a:t>
            </a:r>
          </a:p>
          <a:p>
            <a:pPr algn="just"/>
            <a:endParaRPr lang="en-US" dirty="0"/>
          </a:p>
          <a:p>
            <a:pPr algn="just"/>
            <a:r>
              <a:rPr lang="en-US" dirty="0" smtClean="0"/>
              <a:t>In </a:t>
            </a:r>
            <a:r>
              <a:rPr lang="en-US" dirty="0"/>
              <a:t>August 1999 Sun Microsystems released the </a:t>
            </a:r>
            <a:r>
              <a:rPr lang="en-US" dirty="0" err="1"/>
              <a:t>StarOffice</a:t>
            </a:r>
            <a:r>
              <a:rPr lang="en-US" dirty="0"/>
              <a:t> ( office suite ) as free software under GNU license. The free software version was renamed OpenOffice.org later.</a:t>
            </a:r>
          </a:p>
        </p:txBody>
      </p:sp>
    </p:spTree>
    <p:extLst>
      <p:ext uri="{BB962C8B-B14F-4D97-AF65-F5344CB8AC3E}">
        <p14:creationId xmlns:p14="http://schemas.microsoft.com/office/powerpoint/2010/main" val="3736387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200" dirty="0" smtClean="0"/>
              <a:t>Evolution of the Open Source Movement</a:t>
            </a:r>
            <a:endParaRPr lang="en-US" sz="3200" dirty="0"/>
          </a:p>
        </p:txBody>
      </p:sp>
      <p:sp>
        <p:nvSpPr>
          <p:cNvPr id="3" name="Content Placeholder 2"/>
          <p:cNvSpPr>
            <a:spLocks noGrp="1"/>
          </p:cNvSpPr>
          <p:nvPr>
            <p:ph idx="1"/>
          </p:nvPr>
        </p:nvSpPr>
        <p:spPr>
          <a:xfrm>
            <a:off x="457200" y="1389888"/>
            <a:ext cx="8229600" cy="5010912"/>
          </a:xfrm>
        </p:spPr>
        <p:txBody>
          <a:bodyPr>
            <a:normAutofit fontScale="85000" lnSpcReduction="20000"/>
          </a:bodyPr>
          <a:lstStyle/>
          <a:p>
            <a:pPr algn="just"/>
            <a:r>
              <a:rPr lang="en-US" dirty="0"/>
              <a:t>In 1970’s UNIX operating system was developed at Bell Labs. Later AT&amp;T enforces Intellectual Property rights and prevents the code from public access. </a:t>
            </a:r>
            <a:endParaRPr lang="en-US" dirty="0" smtClean="0"/>
          </a:p>
          <a:p>
            <a:pPr algn="just"/>
            <a:endParaRPr lang="en-US" dirty="0"/>
          </a:p>
          <a:p>
            <a:pPr algn="just"/>
            <a:r>
              <a:rPr lang="en-US" dirty="0" smtClean="0"/>
              <a:t>In </a:t>
            </a:r>
            <a:r>
              <a:rPr lang="en-US" dirty="0"/>
              <a:t>1970’s and early 80’s most of manufactures stopped distributing source code to prohibit copying and redistribution. </a:t>
            </a:r>
            <a:endParaRPr lang="en-US" dirty="0" smtClean="0"/>
          </a:p>
          <a:p>
            <a:pPr algn="just"/>
            <a:endParaRPr lang="en-US" dirty="0"/>
          </a:p>
          <a:p>
            <a:pPr algn="just"/>
            <a:r>
              <a:rPr lang="en-US" dirty="0" smtClean="0"/>
              <a:t>In </a:t>
            </a:r>
            <a:r>
              <a:rPr lang="en-US" dirty="0"/>
              <a:t>1980’s Richard Stallman a software freedom activist and computer programmer, was working on Xerox 9700 printer. Frustrated as he was not able to fix a printer issue as he didn’t had source code available with him, leading to pursue “Free software foundation”, GNU (General Public License). This experience convinced Stallman of people's need to be able to freely modify the software they use.</a:t>
            </a:r>
          </a:p>
        </p:txBody>
      </p:sp>
    </p:spTree>
    <p:extLst>
      <p:ext uri="{BB962C8B-B14F-4D97-AF65-F5344CB8AC3E}">
        <p14:creationId xmlns:p14="http://schemas.microsoft.com/office/powerpoint/2010/main" val="392992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sz="3200" dirty="0" smtClean="0"/>
              <a:t>Evolution of the Open Source Movement</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82000" cy="5236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894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Trends &amp; Perspective</a:t>
            </a:r>
            <a:br>
              <a:rPr lang="en-US" dirty="0" smtClean="0"/>
            </a:br>
            <a:r>
              <a:rPr lang="en-US" sz="2000" dirty="0" smtClean="0"/>
              <a:t>(2015 – The future of Open Source – A Survey by North Bridge &amp; Black Duck)</a:t>
            </a:r>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31" r="29722" b="9995"/>
          <a:stretch/>
        </p:blipFill>
        <p:spPr bwMode="auto">
          <a:xfrm>
            <a:off x="0" y="1444171"/>
            <a:ext cx="9144000" cy="495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3093" y="6488668"/>
            <a:ext cx="9120907" cy="369332"/>
          </a:xfrm>
          <a:prstGeom prst="rect">
            <a:avLst/>
          </a:prstGeom>
          <a:noFill/>
        </p:spPr>
        <p:txBody>
          <a:bodyPr wrap="square" rtlCol="0">
            <a:spAutoFit/>
          </a:bodyPr>
          <a:lstStyle/>
          <a:p>
            <a:r>
              <a:rPr lang="en-US" dirty="0" smtClean="0"/>
              <a:t>Image </a:t>
            </a:r>
            <a:r>
              <a:rPr lang="en-US" dirty="0"/>
              <a:t>Source: https://www.blackducksoftware.com</a:t>
            </a:r>
          </a:p>
        </p:txBody>
      </p:sp>
    </p:spTree>
    <p:extLst>
      <p:ext uri="{BB962C8B-B14F-4D97-AF65-F5344CB8AC3E}">
        <p14:creationId xmlns:p14="http://schemas.microsoft.com/office/powerpoint/2010/main" val="1791427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Trends &amp; Perspective</a:t>
            </a:r>
            <a:br>
              <a:rPr lang="en-US" dirty="0" smtClean="0"/>
            </a:br>
            <a:r>
              <a:rPr lang="en-US" sz="2000" dirty="0" smtClean="0"/>
              <a:t>(2015 – The future of Open Source – A Survey by North Bridge &amp; Black Duck)</a:t>
            </a:r>
            <a:endParaRPr lang="en-US" sz="2000" dirty="0"/>
          </a:p>
        </p:txBody>
      </p:sp>
      <p:sp>
        <p:nvSpPr>
          <p:cNvPr id="4" name="TextBox 3"/>
          <p:cNvSpPr txBox="1"/>
          <p:nvPr/>
        </p:nvSpPr>
        <p:spPr>
          <a:xfrm>
            <a:off x="23093" y="6488668"/>
            <a:ext cx="9120907" cy="369332"/>
          </a:xfrm>
          <a:prstGeom prst="rect">
            <a:avLst/>
          </a:prstGeom>
          <a:noFill/>
        </p:spPr>
        <p:txBody>
          <a:bodyPr wrap="square" rtlCol="0">
            <a:spAutoFit/>
          </a:bodyPr>
          <a:lstStyle/>
          <a:p>
            <a:r>
              <a:rPr lang="en-US" dirty="0" smtClean="0"/>
              <a:t>Image </a:t>
            </a:r>
            <a:r>
              <a:rPr lang="en-US" dirty="0"/>
              <a:t>Source: https://www.blackducksoftware.com</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210" r="29722" b="8739"/>
          <a:stretch/>
        </p:blipFill>
        <p:spPr bwMode="auto">
          <a:xfrm>
            <a:off x="11546" y="1423181"/>
            <a:ext cx="9144000" cy="506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912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Trends &amp; Perspective</a:t>
            </a:r>
            <a:br>
              <a:rPr lang="en-US" dirty="0" smtClean="0"/>
            </a:br>
            <a:r>
              <a:rPr lang="en-US" sz="2000" dirty="0" smtClean="0"/>
              <a:t>(2015 – The future of Open Source – A Survey by North Bridge &amp; Black Duck)</a:t>
            </a:r>
            <a:endParaRPr lang="en-US" sz="2000" dirty="0"/>
          </a:p>
        </p:txBody>
      </p:sp>
      <p:sp>
        <p:nvSpPr>
          <p:cNvPr id="4" name="TextBox 3"/>
          <p:cNvSpPr txBox="1"/>
          <p:nvPr/>
        </p:nvSpPr>
        <p:spPr>
          <a:xfrm>
            <a:off x="23093" y="6488668"/>
            <a:ext cx="9120907" cy="369332"/>
          </a:xfrm>
          <a:prstGeom prst="rect">
            <a:avLst/>
          </a:prstGeom>
          <a:noFill/>
        </p:spPr>
        <p:txBody>
          <a:bodyPr wrap="square" rtlCol="0">
            <a:spAutoFit/>
          </a:bodyPr>
          <a:lstStyle/>
          <a:p>
            <a:r>
              <a:rPr lang="en-US" dirty="0" smtClean="0"/>
              <a:t>Image </a:t>
            </a:r>
            <a:r>
              <a:rPr lang="en-US" dirty="0"/>
              <a:t>Source: https://www.blackducksoftware.com</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605" r="31730" b="8529"/>
          <a:stretch/>
        </p:blipFill>
        <p:spPr bwMode="auto">
          <a:xfrm>
            <a:off x="-1" y="1447800"/>
            <a:ext cx="9144001" cy="5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9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As In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717929"/>
              </p:ext>
            </p:extLst>
          </p:nvPr>
        </p:nvGraphicFramePr>
        <p:xfrm>
          <a:off x="457200" y="1390650"/>
          <a:ext cx="8229600" cy="501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783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Trends &amp; Perspective</a:t>
            </a:r>
            <a:br>
              <a:rPr lang="en-US" dirty="0" smtClean="0"/>
            </a:br>
            <a:r>
              <a:rPr lang="en-US" sz="2000" dirty="0" smtClean="0"/>
              <a:t>(2015 – The future of Open Source – A Survey by North Bridge &amp; Black Duck)</a:t>
            </a:r>
            <a:endParaRPr lang="en-US" sz="2000" dirty="0"/>
          </a:p>
        </p:txBody>
      </p:sp>
      <p:sp>
        <p:nvSpPr>
          <p:cNvPr id="4" name="TextBox 3"/>
          <p:cNvSpPr txBox="1"/>
          <p:nvPr/>
        </p:nvSpPr>
        <p:spPr>
          <a:xfrm>
            <a:off x="23093" y="6488668"/>
            <a:ext cx="9120907" cy="369332"/>
          </a:xfrm>
          <a:prstGeom prst="rect">
            <a:avLst/>
          </a:prstGeom>
          <a:noFill/>
        </p:spPr>
        <p:txBody>
          <a:bodyPr wrap="square" rtlCol="0">
            <a:spAutoFit/>
          </a:bodyPr>
          <a:lstStyle/>
          <a:p>
            <a:r>
              <a:rPr lang="en-US" dirty="0" smtClean="0"/>
              <a:t>Image </a:t>
            </a:r>
            <a:r>
              <a:rPr lang="en-US" dirty="0"/>
              <a:t>Source: https://www.blackducksoftware.com</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070" r="28495" b="6425"/>
          <a:stretch/>
        </p:blipFill>
        <p:spPr bwMode="auto">
          <a:xfrm>
            <a:off x="1" y="1447800"/>
            <a:ext cx="9144000" cy="5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0678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Open Source Trends &amp; Perspective</a:t>
            </a:r>
            <a:br>
              <a:rPr lang="en-US" dirty="0" smtClean="0"/>
            </a:br>
            <a:r>
              <a:rPr lang="en-US" sz="2000" dirty="0" smtClean="0"/>
              <a:t>(2015 – The future of Open Source – A Survey by North Bridge &amp; Black Duck)</a:t>
            </a:r>
            <a:endParaRPr lang="en-US" sz="2000" dirty="0"/>
          </a:p>
        </p:txBody>
      </p:sp>
      <p:sp>
        <p:nvSpPr>
          <p:cNvPr id="4" name="TextBox 3"/>
          <p:cNvSpPr txBox="1"/>
          <p:nvPr/>
        </p:nvSpPr>
        <p:spPr>
          <a:xfrm>
            <a:off x="23093" y="6488668"/>
            <a:ext cx="9120907" cy="369332"/>
          </a:xfrm>
          <a:prstGeom prst="rect">
            <a:avLst/>
          </a:prstGeom>
          <a:noFill/>
        </p:spPr>
        <p:txBody>
          <a:bodyPr wrap="square" rtlCol="0">
            <a:spAutoFit/>
          </a:bodyPr>
          <a:lstStyle/>
          <a:p>
            <a:r>
              <a:rPr lang="en-US" dirty="0" smtClean="0"/>
              <a:t>Image </a:t>
            </a:r>
            <a:r>
              <a:rPr lang="en-US" dirty="0"/>
              <a:t>Source: https://www.blackducksoftware.com</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769" r="29722" b="9786"/>
          <a:stretch/>
        </p:blipFill>
        <p:spPr bwMode="auto">
          <a:xfrm>
            <a:off x="0" y="1457903"/>
            <a:ext cx="9144000" cy="503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278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Conclusion</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dirty="0"/>
              <a:t>The Open Source </a:t>
            </a:r>
            <a:r>
              <a:rPr lang="en-US" dirty="0" smtClean="0"/>
              <a:t>Definition includes:</a:t>
            </a:r>
          </a:p>
          <a:p>
            <a:pPr marL="109728" indent="0">
              <a:buNone/>
            </a:pPr>
            <a:endParaRPr lang="en-US" dirty="0" smtClean="0"/>
          </a:p>
          <a:p>
            <a:r>
              <a:rPr lang="en-US" dirty="0"/>
              <a:t>1. Free Redistribution</a:t>
            </a:r>
          </a:p>
          <a:p>
            <a:pPr lvl="1" algn="just"/>
            <a:r>
              <a:rPr lang="en-US" sz="3400" dirty="0"/>
              <a:t>The license shall not restrict any party from selling or giving away the software as a component of an aggregate software distribution containing programs from several different sources. The license shall not require a royalty or other fee for such sale</a:t>
            </a:r>
            <a:r>
              <a:rPr lang="en-US" sz="3400" dirty="0" smtClean="0"/>
              <a:t>.</a:t>
            </a:r>
          </a:p>
          <a:p>
            <a:pPr lvl="1" algn="just"/>
            <a:endParaRPr lang="en-US" sz="3400" dirty="0" smtClean="0"/>
          </a:p>
          <a:p>
            <a:pPr algn="just"/>
            <a:r>
              <a:rPr lang="en-US" sz="3400" dirty="0"/>
              <a:t>2. Source Code</a:t>
            </a:r>
          </a:p>
          <a:p>
            <a:pPr lvl="1" algn="just"/>
            <a:r>
              <a:rPr lang="en-US" sz="3400" dirty="0"/>
              <a:t>The program must include source code, and must allow distribution in source code as well as compiled form. Where some form of a product is not distributed with source code, there must be a well-publicized means of obtaining the source code for no more than a reasonable reproduction cost preferably, downloading via the Internet without charge. The source code must be the preferred form in which a programmer would modify the program. Deliberately obfuscated source code is not allowed. Intermediate forms such as the output of a preprocessor or translator are not allowed</a:t>
            </a:r>
            <a:r>
              <a:rPr lang="en-US" sz="3400" dirty="0" smtClean="0"/>
              <a:t>.</a:t>
            </a:r>
            <a:endParaRPr lang="en-US" sz="3400" dirty="0"/>
          </a:p>
          <a:p>
            <a:pPr algn="just"/>
            <a:endParaRPr lang="en-US" dirty="0"/>
          </a:p>
        </p:txBody>
      </p:sp>
    </p:spTree>
    <p:extLst>
      <p:ext uri="{BB962C8B-B14F-4D97-AF65-F5344CB8AC3E}">
        <p14:creationId xmlns:p14="http://schemas.microsoft.com/office/powerpoint/2010/main" val="3301355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Conclusion</a:t>
            </a:r>
          </a:p>
        </p:txBody>
      </p:sp>
      <p:sp>
        <p:nvSpPr>
          <p:cNvPr id="3" name="Content Placeholder 2"/>
          <p:cNvSpPr>
            <a:spLocks noGrp="1"/>
          </p:cNvSpPr>
          <p:nvPr>
            <p:ph idx="1"/>
          </p:nvPr>
        </p:nvSpPr>
        <p:spPr>
          <a:xfrm>
            <a:off x="457200" y="1389888"/>
            <a:ext cx="8229600" cy="5010912"/>
          </a:xfrm>
        </p:spPr>
        <p:txBody>
          <a:bodyPr>
            <a:normAutofit/>
          </a:bodyPr>
          <a:lstStyle/>
          <a:p>
            <a:pPr algn="just"/>
            <a:r>
              <a:rPr lang="en-US" dirty="0"/>
              <a:t>3</a:t>
            </a:r>
            <a:r>
              <a:rPr lang="en-US" sz="2100" dirty="0"/>
              <a:t>. Derived Works</a:t>
            </a:r>
          </a:p>
          <a:p>
            <a:pPr lvl="1" algn="just"/>
            <a:r>
              <a:rPr lang="en-US" sz="2100" dirty="0"/>
              <a:t>The license must allow modifications and derived works, and must allow them to be distributed under the same terms as the license of the original software</a:t>
            </a:r>
            <a:r>
              <a:rPr lang="en-US" sz="2100" dirty="0" smtClean="0"/>
              <a:t>.</a:t>
            </a:r>
          </a:p>
          <a:p>
            <a:pPr lvl="1" algn="just"/>
            <a:endParaRPr lang="en-US" sz="2100" dirty="0"/>
          </a:p>
          <a:p>
            <a:pPr algn="just"/>
            <a:r>
              <a:rPr lang="en-US" sz="2100" dirty="0"/>
              <a:t>4. Integrity of The Author's Source Code</a:t>
            </a:r>
          </a:p>
          <a:p>
            <a:pPr lvl="1" algn="just"/>
            <a:r>
              <a:rPr lang="en-US" sz="2100" dirty="0"/>
              <a:t>The license may restrict source-code from being distributed in modified form </a:t>
            </a:r>
            <a:r>
              <a:rPr lang="en-US" sz="2100" i="1" dirty="0"/>
              <a:t>only</a:t>
            </a:r>
            <a:r>
              <a:rPr lang="en-US" sz="2100" dirty="0"/>
              <a:t> if the license allows the distribution of "patch files" with the source code for the purpose of modifying the program at build time. The license must explicitly permit distribution of software built from modified source code. The license may require derived works to carry a different name or version number from the original software.</a:t>
            </a:r>
          </a:p>
          <a:p>
            <a:endParaRPr lang="en-US" dirty="0"/>
          </a:p>
        </p:txBody>
      </p:sp>
    </p:spTree>
    <p:extLst>
      <p:ext uri="{BB962C8B-B14F-4D97-AF65-F5344CB8AC3E}">
        <p14:creationId xmlns:p14="http://schemas.microsoft.com/office/powerpoint/2010/main" val="2474278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Conclusion</a:t>
            </a:r>
          </a:p>
        </p:txBody>
      </p:sp>
      <p:sp>
        <p:nvSpPr>
          <p:cNvPr id="3" name="Content Placeholder 2"/>
          <p:cNvSpPr>
            <a:spLocks noGrp="1"/>
          </p:cNvSpPr>
          <p:nvPr>
            <p:ph idx="1"/>
          </p:nvPr>
        </p:nvSpPr>
        <p:spPr>
          <a:xfrm>
            <a:off x="457200" y="1389888"/>
            <a:ext cx="8229600" cy="5010912"/>
          </a:xfrm>
        </p:spPr>
        <p:txBody>
          <a:bodyPr>
            <a:normAutofit/>
          </a:bodyPr>
          <a:lstStyle/>
          <a:p>
            <a:pPr algn="just"/>
            <a:r>
              <a:rPr lang="en-US" sz="1900" dirty="0"/>
              <a:t>5. No Discrimination Against Persons or Groups</a:t>
            </a:r>
          </a:p>
          <a:p>
            <a:pPr lvl="1" algn="just"/>
            <a:r>
              <a:rPr lang="en-US" sz="1900" dirty="0"/>
              <a:t>The license must not discriminate against any person or group of persons</a:t>
            </a:r>
            <a:r>
              <a:rPr lang="en-US" sz="1900" dirty="0" smtClean="0"/>
              <a:t>.</a:t>
            </a:r>
          </a:p>
          <a:p>
            <a:pPr lvl="1" algn="just"/>
            <a:endParaRPr lang="en-US" sz="1900" dirty="0"/>
          </a:p>
          <a:p>
            <a:pPr algn="just"/>
            <a:r>
              <a:rPr lang="en-US" sz="1900" dirty="0"/>
              <a:t>6. No Discrimination Against Fields of Endeavor</a:t>
            </a:r>
          </a:p>
          <a:p>
            <a:pPr lvl="1" algn="just"/>
            <a:r>
              <a:rPr lang="en-US" sz="1900" dirty="0"/>
              <a:t>The license must not restrict anyone from making use of the program in a specific field of endeavor. For example, it may not restrict the program from being used in a business, or from being used for genetic research</a:t>
            </a:r>
            <a:r>
              <a:rPr lang="en-US" sz="1900" dirty="0" smtClean="0"/>
              <a:t>.</a:t>
            </a:r>
          </a:p>
          <a:p>
            <a:pPr lvl="1" algn="just"/>
            <a:endParaRPr lang="en-US" sz="1900" dirty="0"/>
          </a:p>
          <a:p>
            <a:pPr algn="just"/>
            <a:r>
              <a:rPr lang="en-US" sz="1900" dirty="0"/>
              <a:t>7. Distribution of License</a:t>
            </a:r>
          </a:p>
          <a:p>
            <a:pPr lvl="1" algn="just"/>
            <a:r>
              <a:rPr lang="en-US" sz="1900" dirty="0"/>
              <a:t>The rights attached to the program must apply to all to whom the program is redistributed without the need for execution of an additional license by those parties.</a:t>
            </a:r>
          </a:p>
          <a:p>
            <a:pPr lvl="1" algn="just"/>
            <a:endParaRPr lang="en-US" sz="1900" dirty="0"/>
          </a:p>
          <a:p>
            <a:pPr lvl="1"/>
            <a:endParaRPr lang="en-US" dirty="0"/>
          </a:p>
          <a:p>
            <a:endParaRPr lang="en-US" dirty="0"/>
          </a:p>
        </p:txBody>
      </p:sp>
    </p:spTree>
    <p:extLst>
      <p:ext uri="{BB962C8B-B14F-4D97-AF65-F5344CB8AC3E}">
        <p14:creationId xmlns:p14="http://schemas.microsoft.com/office/powerpoint/2010/main" val="3858550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a:t>Conclusion</a:t>
            </a:r>
          </a:p>
        </p:txBody>
      </p:sp>
      <p:sp>
        <p:nvSpPr>
          <p:cNvPr id="3" name="Content Placeholder 2"/>
          <p:cNvSpPr>
            <a:spLocks noGrp="1"/>
          </p:cNvSpPr>
          <p:nvPr>
            <p:ph idx="1"/>
          </p:nvPr>
        </p:nvSpPr>
        <p:spPr>
          <a:xfrm>
            <a:off x="457200" y="1389888"/>
            <a:ext cx="8229600" cy="5010912"/>
          </a:xfrm>
        </p:spPr>
        <p:txBody>
          <a:bodyPr>
            <a:normAutofit fontScale="92500" lnSpcReduction="20000"/>
          </a:bodyPr>
          <a:lstStyle/>
          <a:p>
            <a:pPr algn="just"/>
            <a:r>
              <a:rPr lang="en-US" sz="2200" dirty="0" smtClean="0"/>
              <a:t>8</a:t>
            </a:r>
            <a:r>
              <a:rPr lang="en-US" sz="2200" dirty="0"/>
              <a:t>. License Must Not Be Specific to a Product</a:t>
            </a:r>
          </a:p>
          <a:p>
            <a:pPr lvl="1" algn="just"/>
            <a:r>
              <a:rPr lang="en-US" sz="2200" dirty="0"/>
              <a:t>The rights attached to the program must not depend on the program's being part of a particular software distribution. If the program is extracted from that distribution and used or distributed within the terms of the program's license, all parties to whom the program is redistributed should have the same rights as those that are granted in conjunction with the original software distribution</a:t>
            </a:r>
            <a:r>
              <a:rPr lang="en-US" sz="2200" dirty="0" smtClean="0"/>
              <a:t>.</a:t>
            </a:r>
          </a:p>
          <a:p>
            <a:pPr lvl="1" algn="just"/>
            <a:endParaRPr lang="en-US" sz="2200" dirty="0"/>
          </a:p>
          <a:p>
            <a:pPr algn="just"/>
            <a:r>
              <a:rPr lang="en-US" sz="2200" dirty="0"/>
              <a:t>9. License Must Not Restrict Other Software</a:t>
            </a:r>
          </a:p>
          <a:p>
            <a:pPr lvl="1" algn="just"/>
            <a:r>
              <a:rPr lang="en-US" sz="2200" dirty="0"/>
              <a:t>The license must not place restrictions on other software that is distributed along with the licensed software. For example, the license must not insist that all other programs distributed on the same medium must be open-source software.</a:t>
            </a:r>
          </a:p>
          <a:p>
            <a:pPr lvl="1" algn="just"/>
            <a:endParaRPr lang="en-US" sz="2200" dirty="0"/>
          </a:p>
          <a:p>
            <a:pPr algn="just"/>
            <a:r>
              <a:rPr lang="en-US" sz="2200" dirty="0"/>
              <a:t>10. License Must Be Technology-Neutral</a:t>
            </a:r>
          </a:p>
          <a:p>
            <a:pPr lvl="1" algn="just"/>
            <a:r>
              <a:rPr lang="en-US" sz="2200" dirty="0"/>
              <a:t>No provision of the license may be predicated on any individual technology or style of interface.</a:t>
            </a:r>
          </a:p>
          <a:p>
            <a:pPr lvl="1" algn="just"/>
            <a:endParaRPr lang="en-US" sz="1900" dirty="0"/>
          </a:p>
          <a:p>
            <a:pPr lvl="1"/>
            <a:endParaRPr lang="en-US" dirty="0"/>
          </a:p>
          <a:p>
            <a:endParaRPr lang="en-US" dirty="0"/>
          </a:p>
        </p:txBody>
      </p:sp>
    </p:spTree>
    <p:extLst>
      <p:ext uri="{BB962C8B-B14F-4D97-AF65-F5344CB8AC3E}">
        <p14:creationId xmlns:p14="http://schemas.microsoft.com/office/powerpoint/2010/main" val="135296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Source Vs. Closed Source</a:t>
            </a:r>
            <a:endParaRPr lang="en-US" dirty="0"/>
          </a:p>
        </p:txBody>
      </p:sp>
      <p:sp>
        <p:nvSpPr>
          <p:cNvPr id="3" name="Content Placeholder 2"/>
          <p:cNvSpPr>
            <a:spLocks noGrp="1"/>
          </p:cNvSpPr>
          <p:nvPr>
            <p:ph idx="1"/>
          </p:nvPr>
        </p:nvSpPr>
        <p:spPr>
          <a:xfrm>
            <a:off x="457200" y="1389888"/>
            <a:ext cx="8229600" cy="5010912"/>
          </a:xfrm>
        </p:spPr>
        <p:txBody>
          <a:bodyPr/>
          <a:lstStyle/>
          <a:p>
            <a:pPr algn="just"/>
            <a:r>
              <a:rPr lang="en-US" sz="2200" dirty="0"/>
              <a:t>Open source software is released to the development community and undergoes a secondary phase of evolution, but closed source software is developed in isolation with a small team of developers</a:t>
            </a:r>
            <a:r>
              <a:rPr lang="en-US" sz="2200" dirty="0" smtClean="0"/>
              <a:t>.</a:t>
            </a:r>
          </a:p>
          <a:p>
            <a:pPr algn="just"/>
            <a:endParaRPr lang="en-US" sz="2200" dirty="0" smtClean="0"/>
          </a:p>
          <a:p>
            <a:pPr algn="just"/>
            <a:r>
              <a:rPr lang="en-US" sz="2200" dirty="0"/>
              <a:t>Developer support and large community to help</a:t>
            </a:r>
            <a:r>
              <a:rPr lang="en-US" sz="2200" dirty="0" smtClean="0"/>
              <a:t>.</a:t>
            </a:r>
          </a:p>
          <a:p>
            <a:pPr algn="just"/>
            <a:endParaRPr lang="en-US" sz="2200" dirty="0"/>
          </a:p>
          <a:p>
            <a:pPr algn="just"/>
            <a:r>
              <a:rPr lang="en-US" sz="2200" dirty="0"/>
              <a:t>Open Source is more secure and bugs and vulnerabilities are fixed often</a:t>
            </a:r>
            <a:r>
              <a:rPr lang="en-US" sz="2200" dirty="0" smtClean="0"/>
              <a:t>.</a:t>
            </a:r>
          </a:p>
          <a:p>
            <a:pPr algn="just"/>
            <a:endParaRPr lang="en-US" sz="2200" dirty="0"/>
          </a:p>
          <a:p>
            <a:pPr algn="just"/>
            <a:r>
              <a:rPr lang="en-US" sz="2200" dirty="0"/>
              <a:t>View/Modify the source code of an application or software.</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5380148"/>
            <a:ext cx="1950230" cy="13651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267459"/>
            <a:ext cx="1768632" cy="1590541"/>
          </a:xfrm>
          <a:prstGeom prst="rect">
            <a:avLst/>
          </a:prstGeom>
        </p:spPr>
      </p:pic>
    </p:spTree>
    <p:extLst>
      <p:ext uri="{BB962C8B-B14F-4D97-AF65-F5344CB8AC3E}">
        <p14:creationId xmlns:p14="http://schemas.microsoft.com/office/powerpoint/2010/main" val="268944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How Open Source Works?</a:t>
            </a:r>
            <a:endParaRPr lang="en-US" dirty="0"/>
          </a:p>
        </p:txBody>
      </p:sp>
      <p:pic>
        <p:nvPicPr>
          <p:cNvPr id="1026" name="Picture 2" descr="C:\Program Files (x86)\Microsoft Office\MEDIA\CAGCAT10\j0292020.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338710"/>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800" y="2483982"/>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Compiled Program</a:t>
            </a:r>
            <a:endParaRPr lang="en-US" sz="1600" dirty="0"/>
          </a:p>
        </p:txBody>
      </p:sp>
      <p:sp>
        <p:nvSpPr>
          <p:cNvPr id="8" name="Rectangle 7"/>
          <p:cNvSpPr/>
          <p:nvPr/>
        </p:nvSpPr>
        <p:spPr>
          <a:xfrm>
            <a:off x="1066800" y="4434009"/>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Source Code</a:t>
            </a:r>
            <a:endParaRPr lang="en-US" sz="1600" dirty="0"/>
          </a:p>
        </p:txBody>
      </p:sp>
      <p:pic>
        <p:nvPicPr>
          <p:cNvPr id="9"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1981200"/>
            <a:ext cx="905614" cy="8595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4967686"/>
            <a:ext cx="905614" cy="8595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0698" y="3439946"/>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953000" y="2068346"/>
            <a:ext cx="1143000" cy="696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Improved Source Code</a:t>
            </a:r>
            <a:endParaRPr lang="en-US" sz="1600" dirty="0"/>
          </a:p>
        </p:txBody>
      </p:sp>
      <p:sp>
        <p:nvSpPr>
          <p:cNvPr id="14" name="Rectangle 13"/>
          <p:cNvSpPr/>
          <p:nvPr/>
        </p:nvSpPr>
        <p:spPr>
          <a:xfrm>
            <a:off x="7848600" y="3187513"/>
            <a:ext cx="1143000" cy="1364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Highly Improved Source Code</a:t>
            </a:r>
            <a:endParaRPr lang="en-US" sz="1600" dirty="0"/>
          </a:p>
        </p:txBody>
      </p:sp>
      <p:sp>
        <p:nvSpPr>
          <p:cNvPr id="15" name="Rectangle 14"/>
          <p:cNvSpPr/>
          <p:nvPr/>
        </p:nvSpPr>
        <p:spPr>
          <a:xfrm>
            <a:off x="4953000" y="5049220"/>
            <a:ext cx="1143000" cy="696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Improved Source Code</a:t>
            </a:r>
            <a:endParaRPr lang="en-US" sz="1600" dirty="0"/>
          </a:p>
        </p:txBody>
      </p:sp>
      <p:cxnSp>
        <p:nvCxnSpPr>
          <p:cNvPr id="7" name="Elbow Connector 6"/>
          <p:cNvCxnSpPr>
            <a:stCxn id="1026" idx="0"/>
            <a:endCxn id="5" idx="1"/>
          </p:cNvCxnSpPr>
          <p:nvPr/>
        </p:nvCxnSpPr>
        <p:spPr>
          <a:xfrm rot="5400000" flipH="1" flipV="1">
            <a:off x="580089" y="2852000"/>
            <a:ext cx="588028" cy="385393"/>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Elbow Connector 17"/>
          <p:cNvCxnSpPr>
            <a:stCxn id="1026" idx="2"/>
            <a:endCxn id="8" idx="1"/>
          </p:cNvCxnSpPr>
          <p:nvPr/>
        </p:nvCxnSpPr>
        <p:spPr>
          <a:xfrm rot="16200000" flipH="1">
            <a:off x="622872" y="4256780"/>
            <a:ext cx="502463" cy="385393"/>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5" idx="3"/>
            <a:endCxn id="11" idx="1"/>
          </p:cNvCxnSpPr>
          <p:nvPr/>
        </p:nvCxnSpPr>
        <p:spPr>
          <a:xfrm>
            <a:off x="2209800" y="2750682"/>
            <a:ext cx="1110898" cy="1119032"/>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Elbow Connector 23"/>
          <p:cNvCxnSpPr>
            <a:stCxn id="8" idx="3"/>
            <a:endCxn id="10" idx="1"/>
          </p:cNvCxnSpPr>
          <p:nvPr/>
        </p:nvCxnSpPr>
        <p:spPr>
          <a:xfrm>
            <a:off x="2209800" y="4700709"/>
            <a:ext cx="1066800" cy="696745"/>
          </a:xfrm>
          <a:prstGeom prst="bentConnector3">
            <a:avLst>
              <a:gd name="adj1" fmla="val 37013"/>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a:stCxn id="5" idx="3"/>
          </p:cNvCxnSpPr>
          <p:nvPr/>
        </p:nvCxnSpPr>
        <p:spPr>
          <a:xfrm flipV="1">
            <a:off x="2209800" y="2410968"/>
            <a:ext cx="1110900" cy="339714"/>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Elbow Connector 29"/>
          <p:cNvCxnSpPr>
            <a:stCxn id="8" idx="3"/>
            <a:endCxn id="9" idx="0"/>
          </p:cNvCxnSpPr>
          <p:nvPr/>
        </p:nvCxnSpPr>
        <p:spPr>
          <a:xfrm flipV="1">
            <a:off x="2209800" y="1981200"/>
            <a:ext cx="1519607" cy="2719509"/>
          </a:xfrm>
          <a:prstGeom prst="bentConnector4">
            <a:avLst>
              <a:gd name="adj1" fmla="val 25072"/>
              <a:gd name="adj2" fmla="val 108406"/>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Elbow Connector 36"/>
          <p:cNvCxnSpPr>
            <a:stCxn id="9" idx="3"/>
            <a:endCxn id="12" idx="0"/>
          </p:cNvCxnSpPr>
          <p:nvPr/>
        </p:nvCxnSpPr>
        <p:spPr>
          <a:xfrm flipV="1">
            <a:off x="4182214" y="2068346"/>
            <a:ext cx="1342286" cy="342622"/>
          </a:xfrm>
          <a:prstGeom prst="bentConnector4">
            <a:avLst>
              <a:gd name="adj1" fmla="val 28712"/>
              <a:gd name="adj2" fmla="val 192156"/>
            </a:avLst>
          </a:prstGeom>
          <a:ln w="28575">
            <a:tailEnd type="arrow"/>
          </a:ln>
        </p:spPr>
        <p:style>
          <a:lnRef idx="1">
            <a:schemeClr val="dk1"/>
          </a:lnRef>
          <a:fillRef idx="0">
            <a:schemeClr val="dk1"/>
          </a:fillRef>
          <a:effectRef idx="0">
            <a:schemeClr val="dk1"/>
          </a:effectRef>
          <a:fontRef idx="minor">
            <a:schemeClr val="tx1"/>
          </a:fontRef>
        </p:style>
      </p:cxnSp>
      <p:cxnSp>
        <p:nvCxnSpPr>
          <p:cNvPr id="44" name="Elbow Connector 43"/>
          <p:cNvCxnSpPr>
            <a:stCxn id="10" idx="3"/>
            <a:endCxn id="15" idx="2"/>
          </p:cNvCxnSpPr>
          <p:nvPr/>
        </p:nvCxnSpPr>
        <p:spPr>
          <a:xfrm>
            <a:off x="4182214" y="5397454"/>
            <a:ext cx="1342286" cy="348234"/>
          </a:xfrm>
          <a:prstGeom prst="bentConnector4">
            <a:avLst>
              <a:gd name="adj1" fmla="val 28712"/>
              <a:gd name="adj2" fmla="val 165646"/>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Elbow Connector 46"/>
          <p:cNvCxnSpPr>
            <a:stCxn id="12" idx="3"/>
            <a:endCxn id="1044" idx="0"/>
          </p:cNvCxnSpPr>
          <p:nvPr/>
        </p:nvCxnSpPr>
        <p:spPr>
          <a:xfrm>
            <a:off x="6096000" y="2416580"/>
            <a:ext cx="490500" cy="600407"/>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Elbow Connector 49"/>
          <p:cNvCxnSpPr>
            <a:stCxn id="15" idx="3"/>
            <a:endCxn id="1044" idx="4"/>
          </p:cNvCxnSpPr>
          <p:nvPr/>
        </p:nvCxnSpPr>
        <p:spPr>
          <a:xfrm flipV="1">
            <a:off x="6096000" y="4706274"/>
            <a:ext cx="490500" cy="691180"/>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042" name="Straight Arrow Connector 1041"/>
          <p:cNvCxnSpPr>
            <a:stCxn id="1044" idx="6"/>
            <a:endCxn id="14" idx="1"/>
          </p:cNvCxnSpPr>
          <p:nvPr/>
        </p:nvCxnSpPr>
        <p:spPr>
          <a:xfrm>
            <a:off x="7457999" y="3861631"/>
            <a:ext cx="390601" cy="808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5"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5986" y="6005391"/>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1043" name="TextBox 1042"/>
          <p:cNvSpPr txBox="1"/>
          <p:nvPr/>
        </p:nvSpPr>
        <p:spPr>
          <a:xfrm>
            <a:off x="6157253" y="6428232"/>
            <a:ext cx="1928733" cy="369332"/>
          </a:xfrm>
          <a:prstGeom prst="rect">
            <a:avLst/>
          </a:prstGeom>
          <a:noFill/>
        </p:spPr>
        <p:txBody>
          <a:bodyPr wrap="none" rtlCol="0">
            <a:spAutoFit/>
          </a:bodyPr>
          <a:lstStyle/>
          <a:p>
            <a:r>
              <a:rPr lang="en-US" dirty="0" smtClean="0"/>
              <a:t>User / Developer</a:t>
            </a:r>
            <a:endParaRPr lang="en-US" dirty="0"/>
          </a:p>
        </p:txBody>
      </p:sp>
      <p:sp>
        <p:nvSpPr>
          <p:cNvPr id="1044" name="Oval 1043"/>
          <p:cNvSpPr/>
          <p:nvPr/>
        </p:nvSpPr>
        <p:spPr>
          <a:xfrm>
            <a:off x="5715000" y="3016987"/>
            <a:ext cx="1742999" cy="1689287"/>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Users/</a:t>
            </a:r>
            <a:br>
              <a:rPr lang="en-US" sz="1600" dirty="0" smtClean="0">
                <a:solidFill>
                  <a:schemeClr val="tx1"/>
                </a:solidFill>
              </a:rPr>
            </a:br>
            <a:r>
              <a:rPr lang="en-US" sz="1600" dirty="0" smtClean="0">
                <a:solidFill>
                  <a:schemeClr val="tx1"/>
                </a:solidFill>
              </a:rPr>
              <a:t>Developers Worldwide</a:t>
            </a:r>
            <a:endParaRPr lang="en-US" sz="1600" dirty="0">
              <a:solidFill>
                <a:schemeClr val="tx1"/>
              </a:solidFill>
            </a:endParaRPr>
          </a:p>
        </p:txBody>
      </p:sp>
    </p:spTree>
    <p:extLst>
      <p:ext uri="{BB962C8B-B14F-4D97-AF65-F5344CB8AC3E}">
        <p14:creationId xmlns:p14="http://schemas.microsoft.com/office/powerpoint/2010/main" val="3935336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Source Development Model</a:t>
            </a:r>
            <a:endParaRPr lang="en-US" dirty="0"/>
          </a:p>
        </p:txBody>
      </p:sp>
      <p:pic>
        <p:nvPicPr>
          <p:cNvPr id="4" name="Picture 2" descr="C:\Program Files (x86)\Microsoft Office\MEDIA\CAGCAT10\j0292020.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807916"/>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23893" y="3729243"/>
            <a:ext cx="1197764" cy="369332"/>
          </a:xfrm>
          <a:prstGeom prst="rect">
            <a:avLst/>
          </a:prstGeom>
          <a:noFill/>
        </p:spPr>
        <p:txBody>
          <a:bodyPr wrap="none" rtlCol="0">
            <a:spAutoFit/>
          </a:bodyPr>
          <a:lstStyle/>
          <a:p>
            <a:r>
              <a:rPr lang="en-US" dirty="0" smtClean="0"/>
              <a:t>Volunteer</a:t>
            </a:r>
            <a:endParaRPr lang="en-US" dirty="0"/>
          </a:p>
        </p:txBody>
      </p:sp>
      <p:sp>
        <p:nvSpPr>
          <p:cNvPr id="7" name="Flowchart: Document 6"/>
          <p:cNvSpPr/>
          <p:nvPr/>
        </p:nvSpPr>
        <p:spPr>
          <a:xfrm>
            <a:off x="1905000" y="2884116"/>
            <a:ext cx="838200" cy="685800"/>
          </a:xfrm>
          <a:prstGeom prst="flowChartDocumen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module</a:t>
            </a:r>
            <a:endParaRPr lang="en-US" sz="1400" dirty="0"/>
          </a:p>
        </p:txBody>
      </p:sp>
      <p:pic>
        <p:nvPicPr>
          <p:cNvPr id="8"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68" y="5158632"/>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0461" y="6079959"/>
            <a:ext cx="1197764" cy="369332"/>
          </a:xfrm>
          <a:prstGeom prst="rect">
            <a:avLst/>
          </a:prstGeom>
          <a:noFill/>
        </p:spPr>
        <p:txBody>
          <a:bodyPr wrap="none" rtlCol="0">
            <a:spAutoFit/>
          </a:bodyPr>
          <a:lstStyle/>
          <a:p>
            <a:r>
              <a:rPr lang="en-US" dirty="0" smtClean="0"/>
              <a:t>Volunteer</a:t>
            </a:r>
            <a:endParaRPr lang="en-US" dirty="0"/>
          </a:p>
        </p:txBody>
      </p:sp>
      <p:sp>
        <p:nvSpPr>
          <p:cNvPr id="10" name="Flowchart: Document 9"/>
          <p:cNvSpPr/>
          <p:nvPr/>
        </p:nvSpPr>
        <p:spPr>
          <a:xfrm>
            <a:off x="1941568" y="5294268"/>
            <a:ext cx="838200" cy="685800"/>
          </a:xfrm>
          <a:prstGeom prst="flowChartDocumen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module</a:t>
            </a:r>
            <a:endParaRPr lang="en-US" sz="1400" dirty="0"/>
          </a:p>
        </p:txBody>
      </p:sp>
      <p:pic>
        <p:nvPicPr>
          <p:cNvPr id="11"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62800" y="2797248"/>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flipH="1">
            <a:off x="6926068" y="3745468"/>
            <a:ext cx="1197764" cy="369332"/>
          </a:xfrm>
          <a:prstGeom prst="rect">
            <a:avLst/>
          </a:prstGeom>
          <a:noFill/>
        </p:spPr>
        <p:txBody>
          <a:bodyPr wrap="none" rtlCol="0">
            <a:spAutoFit/>
          </a:bodyPr>
          <a:lstStyle/>
          <a:p>
            <a:r>
              <a:rPr lang="en-US" dirty="0" smtClean="0"/>
              <a:t>Volunteer</a:t>
            </a:r>
            <a:endParaRPr lang="en-US" dirty="0"/>
          </a:p>
        </p:txBody>
      </p:sp>
      <p:sp>
        <p:nvSpPr>
          <p:cNvPr id="13" name="Flowchart: Document 12"/>
          <p:cNvSpPr/>
          <p:nvPr/>
        </p:nvSpPr>
        <p:spPr>
          <a:xfrm flipH="1">
            <a:off x="5975775" y="2900341"/>
            <a:ext cx="838200" cy="685800"/>
          </a:xfrm>
          <a:prstGeom prst="flowChartDocumen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module</a:t>
            </a:r>
            <a:endParaRPr lang="en-US" sz="1400" dirty="0"/>
          </a:p>
        </p:txBody>
      </p:sp>
      <p:pic>
        <p:nvPicPr>
          <p:cNvPr id="14" name="Picture 2" descr="C:\Program Files (x86)\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162800" y="5159448"/>
            <a:ext cx="905614" cy="85953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flipH="1">
            <a:off x="6926068" y="6107668"/>
            <a:ext cx="1197764" cy="369332"/>
          </a:xfrm>
          <a:prstGeom prst="rect">
            <a:avLst/>
          </a:prstGeom>
          <a:noFill/>
        </p:spPr>
        <p:txBody>
          <a:bodyPr wrap="none" rtlCol="0">
            <a:spAutoFit/>
          </a:bodyPr>
          <a:lstStyle/>
          <a:p>
            <a:r>
              <a:rPr lang="en-US" dirty="0" smtClean="0"/>
              <a:t>Volunteer</a:t>
            </a:r>
            <a:endParaRPr lang="en-US" dirty="0"/>
          </a:p>
        </p:txBody>
      </p:sp>
      <p:sp>
        <p:nvSpPr>
          <p:cNvPr id="16" name="Flowchart: Document 15"/>
          <p:cNvSpPr/>
          <p:nvPr/>
        </p:nvSpPr>
        <p:spPr>
          <a:xfrm flipH="1">
            <a:off x="5975775" y="5294268"/>
            <a:ext cx="838200" cy="685800"/>
          </a:xfrm>
          <a:prstGeom prst="flowChartDocumen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module</a:t>
            </a:r>
            <a:endParaRPr lang="en-US" sz="1400" dirty="0"/>
          </a:p>
        </p:txBody>
      </p:sp>
      <p:pic>
        <p:nvPicPr>
          <p:cNvPr id="2050" name="Picture 2" descr="C:\Program Files (x86)\Microsoft Office\MEDIA\CAGCAT10\j030125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423" y="2246752"/>
            <a:ext cx="1676857" cy="1487048"/>
          </a:xfrm>
          <a:prstGeom prst="rect">
            <a:avLst/>
          </a:prstGeom>
          <a:noFill/>
          <a:extLst>
            <a:ext uri="{909E8E84-426E-40DD-AFC4-6F175D3DCCD1}">
              <a14:hiddenFill xmlns:a14="http://schemas.microsoft.com/office/drawing/2010/main">
                <a:solidFill>
                  <a:srgbClr val="FFFFFF"/>
                </a:solidFill>
              </a14:hiddenFill>
            </a:ext>
          </a:extLst>
        </p:spPr>
      </p:pic>
      <p:sp>
        <p:nvSpPr>
          <p:cNvPr id="17" name="Flowchart: Multidocument 16"/>
          <p:cNvSpPr/>
          <p:nvPr/>
        </p:nvSpPr>
        <p:spPr>
          <a:xfrm>
            <a:off x="3532680" y="3874716"/>
            <a:ext cx="1752600" cy="1762452"/>
          </a:xfrm>
          <a:prstGeom prst="flowChartMultidocumen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Project</a:t>
            </a:r>
            <a:endParaRPr lang="en-US" dirty="0"/>
          </a:p>
        </p:txBody>
      </p:sp>
      <p:cxnSp>
        <p:nvCxnSpPr>
          <p:cNvPr id="19" name="Elbow Connector 18"/>
          <p:cNvCxnSpPr>
            <a:stCxn id="7" idx="3"/>
            <a:endCxn id="17" idx="1"/>
          </p:cNvCxnSpPr>
          <p:nvPr/>
        </p:nvCxnSpPr>
        <p:spPr>
          <a:xfrm>
            <a:off x="2743200" y="3227016"/>
            <a:ext cx="789480" cy="1528926"/>
          </a:xfrm>
          <a:prstGeom prst="bentConnector3">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1" name="Elbow Connector 20"/>
          <p:cNvCxnSpPr>
            <a:stCxn id="10" idx="2"/>
            <a:endCxn id="17" idx="2"/>
          </p:cNvCxnSpPr>
          <p:nvPr/>
        </p:nvCxnSpPr>
        <p:spPr>
          <a:xfrm rot="5400000" flipH="1" flipV="1">
            <a:off x="3141735" y="4789355"/>
            <a:ext cx="364306" cy="1926441"/>
          </a:xfrm>
          <a:prstGeom prst="bentConnector3">
            <a:avLst>
              <a:gd name="adj1" fmla="val -75195"/>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4" name="Elbow Connector 23"/>
          <p:cNvCxnSpPr>
            <a:stCxn id="13" idx="3"/>
            <a:endCxn id="17" idx="3"/>
          </p:cNvCxnSpPr>
          <p:nvPr/>
        </p:nvCxnSpPr>
        <p:spPr>
          <a:xfrm rot="10800000" flipV="1">
            <a:off x="5285281" y="3243240"/>
            <a:ext cx="690495" cy="1512701"/>
          </a:xfrm>
          <a:prstGeom prst="bentConnector3">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27" name="Elbow Connector 26"/>
          <p:cNvCxnSpPr>
            <a:stCxn id="16" idx="2"/>
            <a:endCxn id="17" idx="2"/>
          </p:cNvCxnSpPr>
          <p:nvPr/>
        </p:nvCxnSpPr>
        <p:spPr>
          <a:xfrm rot="5400000" flipH="1">
            <a:off x="5158839" y="4698693"/>
            <a:ext cx="364306" cy="2107766"/>
          </a:xfrm>
          <a:prstGeom prst="bentConnector3">
            <a:avLst>
              <a:gd name="adj1" fmla="val -75195"/>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4" name="TextBox 33"/>
          <p:cNvSpPr txBox="1"/>
          <p:nvPr/>
        </p:nvSpPr>
        <p:spPr>
          <a:xfrm>
            <a:off x="3713317" y="1759527"/>
            <a:ext cx="1467068" cy="369332"/>
          </a:xfrm>
          <a:prstGeom prst="rect">
            <a:avLst/>
          </a:prstGeom>
          <a:noFill/>
        </p:spPr>
        <p:txBody>
          <a:bodyPr wrap="none" rtlCol="0">
            <a:spAutoFit/>
          </a:bodyPr>
          <a:lstStyle/>
          <a:p>
            <a:r>
              <a:rPr lang="en-US" dirty="0" smtClean="0"/>
              <a:t>Project Lead</a:t>
            </a:r>
            <a:endParaRPr lang="en-US" dirty="0"/>
          </a:p>
        </p:txBody>
      </p:sp>
    </p:spTree>
    <p:extLst>
      <p:ext uri="{BB962C8B-B14F-4D97-AF65-F5344CB8AC3E}">
        <p14:creationId xmlns:p14="http://schemas.microsoft.com/office/powerpoint/2010/main" val="143115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Pros</a:t>
            </a:r>
            <a:endParaRPr lang="en-US" dirty="0"/>
          </a:p>
        </p:txBody>
      </p:sp>
      <p:sp>
        <p:nvSpPr>
          <p:cNvPr id="3" name="Content Placeholder 2"/>
          <p:cNvSpPr>
            <a:spLocks noGrp="1"/>
          </p:cNvSpPr>
          <p:nvPr>
            <p:ph idx="1"/>
          </p:nvPr>
        </p:nvSpPr>
        <p:spPr>
          <a:xfrm>
            <a:off x="457200" y="1389888"/>
            <a:ext cx="8229600" cy="5010912"/>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Availability of source code</a:t>
            </a:r>
          </a:p>
          <a:p>
            <a:pPr lvl="1">
              <a:buFont typeface="Wingdings" panose="05000000000000000000" pitchFamily="2" charset="2"/>
              <a:buChar char="v"/>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Source code to understand and learn from</a:t>
            </a:r>
          </a:p>
          <a:p>
            <a:pPr lvl="1">
              <a:buFont typeface="Wingdings" panose="05000000000000000000" pitchFamily="2" charset="2"/>
              <a:buChar char="v"/>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Do not have to re-invent the wheel</a:t>
            </a:r>
          </a:p>
          <a:p>
            <a:pPr lvl="1">
              <a:buFont typeface="Wingdings" panose="05000000000000000000" pitchFamily="2" charset="2"/>
              <a:buChar char="v"/>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Free as in “freedom</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buFont typeface="Wingdings" panose="05000000000000000000" pitchFamily="2" charset="2"/>
              <a:buChar char="v"/>
            </a:pP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indent="-285750"/>
            <a:r>
              <a:rPr lang="en-US" sz="2000" dirty="0">
                <a:latin typeface="Verdana" panose="020B0604030504040204" pitchFamily="34" charset="0"/>
                <a:ea typeface="Verdana" panose="020B0604030504040204" pitchFamily="34" charset="0"/>
                <a:cs typeface="Verdana" panose="020B0604030504040204" pitchFamily="34" charset="0"/>
              </a:rPr>
              <a:t>Does not depend on vendor</a:t>
            </a:r>
          </a:p>
          <a:p>
            <a:pPr lvl="1">
              <a:buFont typeface="Wingdings" panose="05000000000000000000" pitchFamily="2" charset="2"/>
              <a:buChar char="v"/>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Can choose additional support </a:t>
            </a:r>
          </a:p>
          <a:p>
            <a:pPr lvl="1">
              <a:buFont typeface="Wingdings" panose="05000000000000000000" pitchFamily="2" charset="2"/>
              <a:buChar char="v"/>
            </a:pPr>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Can fix bugs and adapt to change in requirements as well as </a:t>
            </a:r>
            <a:r>
              <a:rPr lang="en-US" sz="18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technology</a:t>
            </a:r>
          </a:p>
          <a:p>
            <a:pPr lvl="1">
              <a:buFont typeface="Wingdings" panose="05000000000000000000" pitchFamily="2" charset="2"/>
              <a:buChar char="v"/>
            </a:pPr>
            <a:endPar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Quality and Customizability in open source is better</a:t>
            </a:r>
            <a:r>
              <a:rPr lang="en-US" sz="2000" dirty="0" smtClean="0">
                <a:latin typeface="Verdana" panose="020B0604030504040204" pitchFamily="34" charset="0"/>
                <a:ea typeface="Verdana" panose="020B0604030504040204" pitchFamily="34" charset="0"/>
                <a:cs typeface="Verdana" panose="020B0604030504040204" pitchFamily="34" charset="0"/>
              </a:rPr>
              <a:t>.</a:t>
            </a:r>
          </a:p>
          <a:p>
            <a:endParaRPr lang="en-US" sz="2000"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Costs much </a:t>
            </a:r>
            <a:r>
              <a:rPr lang="en-US" sz="2000" dirty="0" smtClean="0">
                <a:latin typeface="Verdana" panose="020B0604030504040204" pitchFamily="34" charset="0"/>
                <a:ea typeface="Verdana" panose="020B0604030504040204" pitchFamily="34" charset="0"/>
                <a:cs typeface="Verdana" panose="020B0604030504040204" pitchFamily="34" charset="0"/>
              </a:rPr>
              <a:t>lesser </a:t>
            </a:r>
            <a:r>
              <a:rPr lang="en-US" sz="2000" dirty="0">
                <a:latin typeface="Verdana" panose="020B0604030504040204" pitchFamily="34" charset="0"/>
                <a:ea typeface="Verdana" panose="020B0604030504040204" pitchFamily="34" charset="0"/>
                <a:cs typeface="Verdana" panose="020B0604030504040204" pitchFamily="34" charset="0"/>
              </a:rPr>
              <a:t>than proprietary counterparts.</a:t>
            </a:r>
          </a:p>
          <a:p>
            <a:endParaRPr lang="en-US" dirty="0"/>
          </a:p>
        </p:txBody>
      </p:sp>
    </p:spTree>
    <p:extLst>
      <p:ext uri="{BB962C8B-B14F-4D97-AF65-F5344CB8AC3E}">
        <p14:creationId xmlns:p14="http://schemas.microsoft.com/office/powerpoint/2010/main" val="660206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Cons</a:t>
            </a:r>
            <a:endParaRPr lang="en-US" dirty="0"/>
          </a:p>
        </p:txBody>
      </p:sp>
      <p:sp>
        <p:nvSpPr>
          <p:cNvPr id="3" name="Content Placeholder 2"/>
          <p:cNvSpPr>
            <a:spLocks noGrp="1"/>
          </p:cNvSpPr>
          <p:nvPr>
            <p:ph idx="1"/>
          </p:nvPr>
        </p:nvSpPr>
        <p:spPr>
          <a:xfrm>
            <a:off x="457200" y="1389888"/>
            <a:ext cx="8229600" cy="5010912"/>
          </a:xfrm>
        </p:spPr>
        <p:txBody>
          <a:bodyPr>
            <a:normAutofit lnSpcReduction="10000"/>
          </a:bodyPr>
          <a:lstStyle/>
          <a:p>
            <a:pPr algn="just"/>
            <a:r>
              <a:rPr lang="en-US" dirty="0"/>
              <a:t>Not generally straightforward to use and requires a certain learning curve to use and get accustomed. </a:t>
            </a:r>
            <a:endParaRPr lang="en-US" dirty="0" smtClean="0"/>
          </a:p>
          <a:p>
            <a:pPr algn="just"/>
            <a:endParaRPr lang="en-US" dirty="0"/>
          </a:p>
          <a:p>
            <a:pPr algn="just"/>
            <a:r>
              <a:rPr lang="en-US" dirty="0"/>
              <a:t>Incompatibility issue with software and hardware. (3</a:t>
            </a:r>
            <a:r>
              <a:rPr lang="en-US" baseline="30000" dirty="0"/>
              <a:t>rd</a:t>
            </a:r>
            <a:r>
              <a:rPr lang="en-US" dirty="0"/>
              <a:t> party drivers</a:t>
            </a:r>
            <a:r>
              <a:rPr lang="en-US" dirty="0" smtClean="0"/>
              <a:t>).</a:t>
            </a:r>
          </a:p>
          <a:p>
            <a:pPr algn="just"/>
            <a:endParaRPr lang="en-US" dirty="0"/>
          </a:p>
          <a:p>
            <a:pPr algn="just"/>
            <a:r>
              <a:rPr lang="en-US" dirty="0"/>
              <a:t>Bad Codes, and some unqualified people who uses </a:t>
            </a:r>
            <a:r>
              <a:rPr lang="en-US" dirty="0" smtClean="0"/>
              <a:t>it.</a:t>
            </a:r>
          </a:p>
          <a:p>
            <a:pPr algn="just"/>
            <a:endParaRPr lang="en-US" dirty="0"/>
          </a:p>
          <a:p>
            <a:pPr algn="just"/>
            <a:r>
              <a:rPr lang="en-US" dirty="0"/>
              <a:t>Software quality assurance process is widely not transparent</a:t>
            </a:r>
          </a:p>
          <a:p>
            <a:endParaRPr lang="en-US" dirty="0"/>
          </a:p>
        </p:txBody>
      </p:sp>
    </p:spTree>
    <p:extLst>
      <p:ext uri="{BB962C8B-B14F-4D97-AF65-F5344CB8AC3E}">
        <p14:creationId xmlns:p14="http://schemas.microsoft.com/office/powerpoint/2010/main" val="794132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Need of Open Source</a:t>
            </a:r>
            <a:endParaRPr lang="en-US" dirty="0"/>
          </a:p>
        </p:txBody>
      </p:sp>
      <p:sp>
        <p:nvSpPr>
          <p:cNvPr id="3" name="Content Placeholder 2"/>
          <p:cNvSpPr>
            <a:spLocks noGrp="1"/>
          </p:cNvSpPr>
          <p:nvPr>
            <p:ph idx="1"/>
          </p:nvPr>
        </p:nvSpPr>
        <p:spPr>
          <a:xfrm>
            <a:off x="457200" y="1389888"/>
            <a:ext cx="8229600" cy="5010912"/>
          </a:xfrm>
        </p:spPr>
        <p:txBody>
          <a:bodyPr>
            <a:normAutofit/>
          </a:bodyPr>
          <a:lstStyle/>
          <a:p>
            <a:endParaRPr lang="en-US" dirty="0"/>
          </a:p>
          <a:p>
            <a:endParaRPr lang="en-US" dirty="0"/>
          </a:p>
        </p:txBody>
      </p:sp>
      <p:graphicFrame>
        <p:nvGraphicFramePr>
          <p:cNvPr id="8" name="Diagram 7"/>
          <p:cNvGraphicFramePr/>
          <p:nvPr>
            <p:extLst>
              <p:ext uri="{D42A27DB-BD31-4B8C-83A1-F6EECF244321}">
                <p14:modId xmlns:p14="http://schemas.microsoft.com/office/powerpoint/2010/main" val="1201818454"/>
              </p:ext>
            </p:extLst>
          </p:nvPr>
        </p:nvGraphicFramePr>
        <p:xfrm>
          <a:off x="609600" y="1397000"/>
          <a:ext cx="8153400" cy="515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0835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712</TotalTime>
  <Words>1815</Words>
  <Application>Microsoft Office PowerPoint</Application>
  <PresentationFormat>On-screen Show (4:3)</PresentationFormat>
  <Paragraphs>225</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vt:lpstr>
      <vt:lpstr>Unit – 1 What is Open Source? Why Open Source?</vt:lpstr>
      <vt:lpstr>Open Source ?</vt:lpstr>
      <vt:lpstr>Open As In ?</vt:lpstr>
      <vt:lpstr>Open Source Vs. Closed Source</vt:lpstr>
      <vt:lpstr>How Open Source Works?</vt:lpstr>
      <vt:lpstr>Open Source Development Model</vt:lpstr>
      <vt:lpstr>Pros</vt:lpstr>
      <vt:lpstr>Cons</vt:lpstr>
      <vt:lpstr>Need of Open Source</vt:lpstr>
      <vt:lpstr>Examples: Open Source</vt:lpstr>
      <vt:lpstr>Examples: Open Source Office</vt:lpstr>
      <vt:lpstr>Example: Open Source</vt:lpstr>
      <vt:lpstr>Free &amp; Open Source Software (FOSS)</vt:lpstr>
      <vt:lpstr>Is Open Source Software Free?</vt:lpstr>
      <vt:lpstr>Do You Know? How many are OS among the following?</vt:lpstr>
      <vt:lpstr>Do You Know? What is MySQL?</vt:lpstr>
      <vt:lpstr>Do You Know? What is Apache?</vt:lpstr>
      <vt:lpstr>Do You Know? What are these?</vt:lpstr>
      <vt:lpstr>History of Open Source Development</vt:lpstr>
      <vt:lpstr>History of Open Source Development</vt:lpstr>
      <vt:lpstr>History of Open Source Development</vt:lpstr>
      <vt:lpstr>History of Open Source Development</vt:lpstr>
      <vt:lpstr>Top events in the Open Source History</vt:lpstr>
      <vt:lpstr>Evolution of the Open Source Movement</vt:lpstr>
      <vt:lpstr>Evolution of the Open Source Movement</vt:lpstr>
      <vt:lpstr>Evolution of the Open Source Movement</vt:lpstr>
      <vt:lpstr>Open Source Trends &amp; Perspective (2015 – The future of Open Source – A Survey by North Bridge &amp; Black Duck)</vt:lpstr>
      <vt:lpstr>Open Source Trends &amp; Perspective (2015 – The future of Open Source – A Survey by North Bridge &amp; Black Duck)</vt:lpstr>
      <vt:lpstr>Open Source Trends &amp; Perspective (2015 – The future of Open Source – A Survey by North Bridge &amp; Black Duck)</vt:lpstr>
      <vt:lpstr>Open Source Trends &amp; Perspective (2015 – The future of Open Source – A Survey by North Bridge &amp; Black Duck)</vt:lpstr>
      <vt:lpstr>Open Source Trends &amp; Perspective (2015 – The future of Open Source – A Survey by North Bridge &amp; Black Duck)</vt:lpstr>
      <vt:lpstr>Conclusion</vt:lpstr>
      <vt:lpstr>Conclusion</vt:lpstr>
      <vt:lpstr>Conclusion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Ravi Singhal</cp:lastModifiedBy>
  <cp:revision>72</cp:revision>
  <dcterms:created xsi:type="dcterms:W3CDTF">2006-08-16T00:00:00Z</dcterms:created>
  <dcterms:modified xsi:type="dcterms:W3CDTF">2016-08-08T05:17:36Z</dcterms:modified>
</cp:coreProperties>
</file>